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EFBDF4-C1E5-4942-84FA-B8B330E31505}">
  <a:tblStyle styleId="{15EFBDF4-C1E5-4942-84FA-B8B330E31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cebb035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cebb035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cebb0352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cebb035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cebb0352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cebb035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cebb035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cebb035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cebb035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cebb035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cebb03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cebb03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cebb03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cebb03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cebb035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cebb035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cebb035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9cebb035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9cebb035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9cebb035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cebb03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cebb03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to Detect Heart D</a:t>
            </a:r>
            <a:r>
              <a:rPr lang="en"/>
              <a:t>isease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Quinn Huettner, Brandon Roehl, David Schmitz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used a variety of RegEx to manipulate the data and drop bad data and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Also used to separate file by commas instead of spaces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Added line endings so each row was one entry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Dropped unneeded rows using Pandas when importing</a:t>
            </a:r>
            <a:endParaRPr/>
          </a:p>
        </p:txBody>
      </p:sp>
      <p:sp>
        <p:nvSpPr>
          <p:cNvPr id="142" name="Google Shape;142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Preprocessed data had 0-4 in the predicted attribute when only 0 and 1 had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assumed data was wrong, so attempted to process it ourselves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much difference except salvaging some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Found that we should just drop rows with 2-4 in the predicted attribute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Vs. Other Studies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Other Study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found one other study that used the exact same dataset and attempted to do the same thing.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They used other algorithms that we did not 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accuracy that they found was between 40 and 55% based on which algorithm they used.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much else has been done with this dataset looking to predict heart disease from what we could find, possibly because it is such limited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Heart Disease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is to use a variety of health measurements to determine a </a:t>
            </a:r>
            <a:r>
              <a:rPr lang="en"/>
              <a:t>person's</a:t>
            </a:r>
            <a:r>
              <a:rPr lang="en"/>
              <a:t> likelihood of developing Heart Disease.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benefits of this are early warning to allow a person to modify their lifestyle to mitigate </a:t>
            </a:r>
            <a:r>
              <a:rPr lang="en"/>
              <a:t>their</a:t>
            </a:r>
            <a:r>
              <a:rPr lang="en"/>
              <a:t> risk, since heart disease is the number 1 cause of death in the US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64355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1. Age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2. Sex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3. Cp (Chest Pain Type)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4. Trestbps (Resting Blood Pressure)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5. Chol (Cholesterol)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6. Fbs (Fasting Blood Sugar)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7. Restecg (Resting EKG)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8. Thalach (Max Heart Rate)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9. Exang (Exercise induced angina)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10. Oldpeak (ST depression induced by exercise)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11. Slope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12. Ca (# major vessels colored by fluoroscopy)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13. Thal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14. Num      (the predicted attribute)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were able to accomplish</a:t>
            </a:r>
            <a:endParaRPr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5163500" y="184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{15EFBDF4-C1E5-4942-84FA-B8B330E31505}</a:tableStyleId>
              </a:tblPr>
              <a:tblGrid>
                <a:gridCol w="1765950"/>
                <a:gridCol w="1534950"/>
              </a:tblGrid>
              <a:tr h="730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Accuracy:</a:t>
                      </a:r>
                      <a:endParaRPr b="1"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86.79%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Cost:</a:t>
                      </a:r>
                      <a:endParaRPr b="1"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0.3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Layers</a:t>
            </a:r>
            <a:endParaRPr sz="18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Input with 14 nodes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ELU with 72 hidden nodes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Sigmoid with 2 nodes output</a:t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Structure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used RMSProp for our optimizer and binary cross entropy for our loss function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Limited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Holes in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Potential Bias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Outcome</a:t>
            </a:r>
            <a:endParaRPr/>
          </a:p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About 212 valid data 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75% 25% training/test split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13 attributes, plus the attribute we are finding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