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0212e7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0212e7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0212e7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0212e7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0212e7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0212e7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0212e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0212e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0212e7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0212e7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0212e7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0212e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0212e7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0212e7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https://www.youtube.com/watch?v=R68dPMSsct8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0212e7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0212e7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0212e7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0212e7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3a21c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3a21c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youtu.be/R68dPMSsct8" TargetMode="External"/><Relationship Id="rId6" Type="http://schemas.openxmlformats.org/officeDocument/2006/relationships/hyperlink" Target="https://www.youtube.com/watch?v=R68dPMSsct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9200" y="2888325"/>
            <a:ext cx="8723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Team members:</a:t>
            </a:r>
            <a:endParaRPr sz="28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Luis Mendez, Brandon Schultz, Trevor Evans, Kamp Duong, Nicolas Caceda</a:t>
            </a:r>
            <a:endParaRPr sz="28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600" y="2888325"/>
            <a:ext cx="84444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Team members:</a:t>
            </a:r>
            <a:endParaRPr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Luis Mendez, Brandon Schultz, Trevor Evans, Kamp Duong, Nicolas Caceda</a:t>
            </a:r>
            <a:endParaRPr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35508" y="992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7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Sports Ball Master</a:t>
            </a:r>
            <a:endParaRPr b="1" sz="97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35508" y="91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3830"/>
                </a:solidFill>
                <a:latin typeface="Lobster"/>
                <a:ea typeface="Lobster"/>
                <a:cs typeface="Lobster"/>
                <a:sym typeface="Lobster"/>
              </a:rPr>
              <a:t>Sports Ball Master</a:t>
            </a:r>
            <a:endParaRPr b="1" sz="9600">
              <a:solidFill>
                <a:srgbClr val="FF383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True functionality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Calendar, Class Collaboration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Responsible: Nicolas, Kamp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Documentation (ever progressing)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ReadMe, check in-code documentation.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Responsible: Trevor, Luis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Final visual design (aesthetics)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Responsible: Brandon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Challenges/Choices to be made: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Database vs Text File System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Nicolas, Kamp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How the program should look overall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Everyone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28600" y="1792650"/>
            <a:ext cx="8832300" cy="15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Thanks/Questions</a:t>
            </a:r>
            <a:endParaRPr sz="96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28600" y="1716450"/>
            <a:ext cx="8832300" cy="15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Thanks/Questions</a:t>
            </a:r>
            <a:endParaRPr sz="960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and Roles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Nicolas: lead back-end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Kamp: back-end and lead web designer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Trevor: documentation and database management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Luis: UML/SQA design and documentation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Brandon: front-end gui designer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project is a basketball competition/league tracker.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It consists of multiple users: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Fans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Athletes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Managers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System </a:t>
            </a:r>
            <a:r>
              <a:rPr lang="en">
                <a:solidFill>
                  <a:srgbClr val="FFFFFF"/>
                </a:solidFill>
              </a:rPr>
              <a:t>Administrator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Stats of teams and players will be kept track of by the system admin.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Standalone Java runtime program.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Description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Allow creation of accounts, type: fan, athlete, manager.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Managers will be in charge of teams they create.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Athletes will be able to join/leave available teams.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Creation of games (events) by system admin.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events past and upcoming.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Player and team profiles available to view.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System admin will update the stats of teams and players (wins/losses)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Images 1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174" y="1276950"/>
            <a:ext cx="3599000" cy="258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25" y="1278275"/>
            <a:ext cx="3910296" cy="25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Images 2 + Video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0250"/>
            <a:ext cx="3866401" cy="25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800" y="1540250"/>
            <a:ext cx="3956726" cy="25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>
            <a:hlinkClick r:id="rId5"/>
          </p:cNvPr>
          <p:cNvSpPr txBox="1"/>
          <p:nvPr/>
        </p:nvSpPr>
        <p:spPr>
          <a:xfrm>
            <a:off x="311700" y="442560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Prototype Video Demonstration</a:t>
            </a:r>
            <a:r>
              <a:rPr lang="en" u="sng">
                <a:solidFill>
                  <a:srgbClr val="FFFFFF"/>
                </a:solidFill>
              </a:rPr>
              <a:t>: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3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Diagram: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0" y="1054650"/>
            <a:ext cx="8520599" cy="408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 Cont’d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Want the user to feel comfortable switching tabs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Layout to be clear and </a:t>
            </a:r>
            <a:r>
              <a:rPr lang="en">
                <a:solidFill>
                  <a:srgbClr val="FFFFFF"/>
                </a:solidFill>
              </a:rPr>
              <a:t>concise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Tabs to be clear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Tabs to be meaningful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Calendar to be implemented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Show the data for games to come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Wanted players to statistical pages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Vision to be an informational and team management application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" y="929100"/>
            <a:ext cx="8375100" cy="411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Sequence Diagram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9100"/>
            <a:ext cx="8335274" cy="40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