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ff9d4a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ff9d4a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ff9d4a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ff9d4a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574afd4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574afd4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9574afd4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9574afd4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ff9d4a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ff9d4a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ff9d4a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ff9d4a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ff9d4a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ff9d4a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ff9d4a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ff9d4a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ff9d4a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ff9d4a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ff9d4a7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ff9d4a7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ff9d4a7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ff9d4a7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ff9d4a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ff9d4a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QRHUJPxBiU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Sports Ball Master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7834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Nicolas Caceda, Kamp Duong, Trevor Evans, Luis Mendez, Brandon Schultz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3775"/>
            <a:ext cx="4260300" cy="340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725" y="1052613"/>
            <a:ext cx="4267200" cy="3403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4301249" cy="342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150" y="1017800"/>
            <a:ext cx="4301249" cy="342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4183325" cy="333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300" y="1017800"/>
            <a:ext cx="4183325" cy="333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300" y="1017800"/>
            <a:ext cx="4681601" cy="37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track of athletes and team stats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Managers can create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Managers can invite athletes to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Athletes can request to join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Scores of games can be seen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 and loss ratio of teams and individual athletes can be seen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Administrators can edit scores and create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Fans can view the statistics and follow teams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Overview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Nicolas Caceda -</a:t>
            </a:r>
            <a:r>
              <a:rPr i="1" lang="en" sz="1600"/>
              <a:t> Back-end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Kamp Duong</a:t>
            </a:r>
            <a:r>
              <a:rPr i="1" lang="en" sz="1600"/>
              <a:t> - Lead back-end, Web designer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Trevor Evans - </a:t>
            </a:r>
            <a:r>
              <a:rPr i="1" lang="en" sz="1600"/>
              <a:t>Documentation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Luis Mendez - </a:t>
            </a:r>
            <a:r>
              <a:rPr i="1" lang="en" sz="1600"/>
              <a:t>UML/SQA designer, Front-end GUI</a:t>
            </a:r>
            <a:endParaRPr i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Brandon Schultz - </a:t>
            </a:r>
            <a:r>
              <a:rPr i="1" lang="en" sz="1600"/>
              <a:t>Lead </a:t>
            </a:r>
            <a:r>
              <a:rPr i="1" lang="en" sz="1600"/>
              <a:t>Front-end GUI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Group Effort:</a:t>
            </a:r>
            <a:endParaRPr sz="16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Hours: ~140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LOC: 1,900 - 2,000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classes: 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modules/libraries: 6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Java.util, Java.time, Java.io, Java.text, Java.net, JavaFX.*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https://youtu.be/QRHUJPxBiUw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57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- Known Issues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 in ListViews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register selection change if you select another item of the same value.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Administration Menu - edit score function will edit previous selected 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sign out to see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 Box&lt;ListView&gt;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 Pointer Exception occurs when list becomes empty.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signed in as an Athlete, the last notification does not get remove permanently.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Reappears when you sign back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responsive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Scaling the window has no effect on the application.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- Testing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was done as individual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units were integrated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who did not work on that section of code tested for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project progressed code was slowly built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it to run on the console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it to display on the 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it to function properly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Legacy - Learned, Challenges, Redo, and Suggestions</a:t>
            </a:r>
            <a:endParaRPr sz="27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6185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Interactions within JavaFX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</a:t>
            </a:r>
            <a:r>
              <a:rPr lang="en"/>
              <a:t>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Structure and File Maintenance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Calendar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using a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Organize files inside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file manipulation class if not using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 first/earlier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aside more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more options to add/experiment with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90250" y="526350"/>
            <a:ext cx="7896900" cy="38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you; any Questions?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9700"/>
            <a:ext cx="4152324" cy="33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975" y="1199700"/>
            <a:ext cx="4152324" cy="33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