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38"/>
  </p:notesMasterIdLst>
  <p:sldIdLst>
    <p:sldId id="264" r:id="rId2"/>
    <p:sldId id="265" r:id="rId3"/>
    <p:sldId id="283" r:id="rId4"/>
    <p:sldId id="284" r:id="rId5"/>
    <p:sldId id="285" r:id="rId6"/>
    <p:sldId id="286" r:id="rId7"/>
    <p:sldId id="287" r:id="rId8"/>
    <p:sldId id="278" r:id="rId9"/>
    <p:sldId id="279" r:id="rId10"/>
    <p:sldId id="280" r:id="rId11"/>
    <p:sldId id="281" r:id="rId12"/>
    <p:sldId id="282"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263" r:id="rId26"/>
    <p:sldId id="260" r:id="rId27"/>
    <p:sldId id="261" r:id="rId28"/>
    <p:sldId id="262" r:id="rId29"/>
    <p:sldId id="256" r:id="rId30"/>
    <p:sldId id="257" r:id="rId31"/>
    <p:sldId id="258" r:id="rId32"/>
    <p:sldId id="288" r:id="rId33"/>
    <p:sldId id="289" r:id="rId34"/>
    <p:sldId id="290" r:id="rId35"/>
    <p:sldId id="291" r:id="rId36"/>
    <p:sldId id="27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7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2133EA-7367-4CC0-AA18-C3149A25B190}"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4459A02E-5201-4821-A75B-4C9CBB0CD209}">
      <dgm:prSet phldrT="[Text]"/>
      <dgm:spPr/>
      <dgm:t>
        <a:bodyPr/>
        <a:lstStyle/>
        <a:p>
          <a:r>
            <a:rPr lang="en-US" dirty="0"/>
            <a:t>DDL</a:t>
          </a:r>
        </a:p>
      </dgm:t>
    </dgm:pt>
    <dgm:pt modelId="{89FB663D-CDED-44AC-B8AF-64D6FE4FA6FC}" type="parTrans" cxnId="{B9851CBE-DFD3-4B7A-B1C2-F7EADA0BDE32}">
      <dgm:prSet/>
      <dgm:spPr/>
      <dgm:t>
        <a:bodyPr/>
        <a:lstStyle/>
        <a:p>
          <a:endParaRPr lang="en-US"/>
        </a:p>
      </dgm:t>
    </dgm:pt>
    <dgm:pt modelId="{43834314-075B-4A0B-A11C-64F4D8D61B06}" type="sibTrans" cxnId="{B9851CBE-DFD3-4B7A-B1C2-F7EADA0BDE32}">
      <dgm:prSet/>
      <dgm:spPr/>
      <dgm:t>
        <a:bodyPr/>
        <a:lstStyle/>
        <a:p>
          <a:endParaRPr lang="en-US"/>
        </a:p>
      </dgm:t>
    </dgm:pt>
    <dgm:pt modelId="{BB34CA02-663C-43DB-90C7-4F27F7236613}">
      <dgm:prSet phldrT="[Text]" custT="1"/>
      <dgm:spPr/>
      <dgm:t>
        <a:bodyPr/>
        <a:lstStyle/>
        <a:p>
          <a:r>
            <a:rPr lang="en-US" sz="2400" dirty="0"/>
            <a:t>Create</a:t>
          </a:r>
        </a:p>
      </dgm:t>
    </dgm:pt>
    <dgm:pt modelId="{8555862E-9EBC-4D1A-92B7-01580D5F6C2A}" type="parTrans" cxnId="{B58C0859-C871-4D33-B937-EEA4261F2549}">
      <dgm:prSet/>
      <dgm:spPr/>
      <dgm:t>
        <a:bodyPr/>
        <a:lstStyle/>
        <a:p>
          <a:endParaRPr lang="en-US"/>
        </a:p>
      </dgm:t>
    </dgm:pt>
    <dgm:pt modelId="{05B9E4AD-3BAB-42D1-A8C0-8FCD682D3F47}" type="sibTrans" cxnId="{B58C0859-C871-4D33-B937-EEA4261F2549}">
      <dgm:prSet/>
      <dgm:spPr/>
      <dgm:t>
        <a:bodyPr/>
        <a:lstStyle/>
        <a:p>
          <a:endParaRPr lang="en-US"/>
        </a:p>
      </dgm:t>
    </dgm:pt>
    <dgm:pt modelId="{4C0D70DF-32FC-45AE-BBE0-FF832C9C6742}">
      <dgm:prSet phldrT="[Text]"/>
      <dgm:spPr/>
      <dgm:t>
        <a:bodyPr/>
        <a:lstStyle/>
        <a:p>
          <a:r>
            <a:rPr lang="en-US" dirty="0"/>
            <a:t>Drop</a:t>
          </a:r>
        </a:p>
      </dgm:t>
    </dgm:pt>
    <dgm:pt modelId="{F35BC04D-C6B8-459B-A265-0AE393FAB752}" type="parTrans" cxnId="{C6C2851B-219D-4ECF-9BAE-06DB25A5E048}">
      <dgm:prSet/>
      <dgm:spPr/>
      <dgm:t>
        <a:bodyPr/>
        <a:lstStyle/>
        <a:p>
          <a:endParaRPr lang="en-US"/>
        </a:p>
      </dgm:t>
    </dgm:pt>
    <dgm:pt modelId="{5397CDA7-A469-476A-8333-06380C74F7DC}" type="sibTrans" cxnId="{C6C2851B-219D-4ECF-9BAE-06DB25A5E048}">
      <dgm:prSet/>
      <dgm:spPr/>
      <dgm:t>
        <a:bodyPr/>
        <a:lstStyle/>
        <a:p>
          <a:endParaRPr lang="en-US"/>
        </a:p>
      </dgm:t>
    </dgm:pt>
    <dgm:pt modelId="{2B222537-F3E3-4BE1-9D1C-E00325296A07}">
      <dgm:prSet phldrT="[Text]"/>
      <dgm:spPr/>
      <dgm:t>
        <a:bodyPr/>
        <a:lstStyle/>
        <a:p>
          <a:r>
            <a:rPr lang="en-US" dirty="0"/>
            <a:t>Alter</a:t>
          </a:r>
        </a:p>
      </dgm:t>
    </dgm:pt>
    <dgm:pt modelId="{AACB2207-88B5-4FA5-8A8F-A7C143C34F12}" type="parTrans" cxnId="{CF75C36C-6970-4476-9DC0-BA753A964D8F}">
      <dgm:prSet/>
      <dgm:spPr/>
      <dgm:t>
        <a:bodyPr/>
        <a:lstStyle/>
        <a:p>
          <a:endParaRPr lang="en-US"/>
        </a:p>
      </dgm:t>
    </dgm:pt>
    <dgm:pt modelId="{E4EB1656-B2FE-4718-A067-252AF87A0851}" type="sibTrans" cxnId="{CF75C36C-6970-4476-9DC0-BA753A964D8F}">
      <dgm:prSet/>
      <dgm:spPr/>
      <dgm:t>
        <a:bodyPr/>
        <a:lstStyle/>
        <a:p>
          <a:endParaRPr lang="en-US"/>
        </a:p>
      </dgm:t>
    </dgm:pt>
    <dgm:pt modelId="{19120130-07F9-4D5C-894D-DEDBD7857323}">
      <dgm:prSet phldrT="[Text]"/>
      <dgm:spPr/>
      <dgm:t>
        <a:bodyPr/>
        <a:lstStyle/>
        <a:p>
          <a:r>
            <a:rPr lang="en-US" dirty="0"/>
            <a:t>Truncate</a:t>
          </a:r>
        </a:p>
      </dgm:t>
    </dgm:pt>
    <dgm:pt modelId="{19C98AC3-8113-4910-9E34-1BB4C8158F8C}" type="parTrans" cxnId="{05590A4F-4B99-4752-8581-F27FAB672340}">
      <dgm:prSet/>
      <dgm:spPr/>
      <dgm:t>
        <a:bodyPr/>
        <a:lstStyle/>
        <a:p>
          <a:endParaRPr lang="en-US"/>
        </a:p>
      </dgm:t>
    </dgm:pt>
    <dgm:pt modelId="{44081FF7-7C54-4AA0-9831-27F8041504A5}" type="sibTrans" cxnId="{05590A4F-4B99-4752-8581-F27FAB672340}">
      <dgm:prSet/>
      <dgm:spPr/>
      <dgm:t>
        <a:bodyPr/>
        <a:lstStyle/>
        <a:p>
          <a:endParaRPr lang="en-US"/>
        </a:p>
      </dgm:t>
    </dgm:pt>
    <dgm:pt modelId="{F54A0FBA-751C-4EBD-9D91-AE8F2647A985}" type="pres">
      <dgm:prSet presAssocID="{BB2133EA-7367-4CC0-AA18-C3149A25B190}" presName="Name0" presStyleCnt="0">
        <dgm:presLayoutVars>
          <dgm:chPref val="1"/>
          <dgm:dir/>
          <dgm:animOne val="branch"/>
          <dgm:animLvl val="lvl"/>
          <dgm:resizeHandles val="exact"/>
        </dgm:presLayoutVars>
      </dgm:prSet>
      <dgm:spPr/>
    </dgm:pt>
    <dgm:pt modelId="{534E28CF-F281-4301-8343-7DF716BDF448}" type="pres">
      <dgm:prSet presAssocID="{4459A02E-5201-4821-A75B-4C9CBB0CD209}" presName="root1" presStyleCnt="0"/>
      <dgm:spPr/>
    </dgm:pt>
    <dgm:pt modelId="{023A9A76-E765-49EA-B2F8-D18F3DBFEEC2}" type="pres">
      <dgm:prSet presAssocID="{4459A02E-5201-4821-A75B-4C9CBB0CD209}" presName="LevelOneTextNode" presStyleLbl="node0" presStyleIdx="0" presStyleCnt="1" custScaleX="117833" custLinFactNeighborX="0">
        <dgm:presLayoutVars>
          <dgm:chPref val="3"/>
        </dgm:presLayoutVars>
      </dgm:prSet>
      <dgm:spPr/>
    </dgm:pt>
    <dgm:pt modelId="{21615809-6259-4FFC-911B-97400BE4477B}" type="pres">
      <dgm:prSet presAssocID="{4459A02E-5201-4821-A75B-4C9CBB0CD209}" presName="level2hierChild" presStyleCnt="0"/>
      <dgm:spPr/>
    </dgm:pt>
    <dgm:pt modelId="{07C48150-4B4A-4870-BF5C-28559E7710B5}" type="pres">
      <dgm:prSet presAssocID="{8555862E-9EBC-4D1A-92B7-01580D5F6C2A}" presName="conn2-1" presStyleLbl="parChTrans1D2" presStyleIdx="0" presStyleCnt="4"/>
      <dgm:spPr/>
    </dgm:pt>
    <dgm:pt modelId="{09F81008-3963-4C03-9414-840321B64BC5}" type="pres">
      <dgm:prSet presAssocID="{8555862E-9EBC-4D1A-92B7-01580D5F6C2A}" presName="connTx" presStyleLbl="parChTrans1D2" presStyleIdx="0" presStyleCnt="4"/>
      <dgm:spPr/>
    </dgm:pt>
    <dgm:pt modelId="{3A365418-7CC2-4CAF-8B88-6D8A5650F6F0}" type="pres">
      <dgm:prSet presAssocID="{BB34CA02-663C-43DB-90C7-4F27F7236613}" presName="root2" presStyleCnt="0"/>
      <dgm:spPr/>
    </dgm:pt>
    <dgm:pt modelId="{C8E140F8-367A-4FCB-84EE-BB3A3F83B97B}" type="pres">
      <dgm:prSet presAssocID="{BB34CA02-663C-43DB-90C7-4F27F7236613}" presName="LevelTwoTextNode" presStyleLbl="node2" presStyleIdx="0" presStyleCnt="4">
        <dgm:presLayoutVars>
          <dgm:chPref val="3"/>
        </dgm:presLayoutVars>
      </dgm:prSet>
      <dgm:spPr/>
    </dgm:pt>
    <dgm:pt modelId="{755F770C-E740-48D3-9707-D48D560A3C94}" type="pres">
      <dgm:prSet presAssocID="{BB34CA02-663C-43DB-90C7-4F27F7236613}" presName="level3hierChild" presStyleCnt="0"/>
      <dgm:spPr/>
    </dgm:pt>
    <dgm:pt modelId="{666D8924-D316-41A7-A10C-B93F916665C4}" type="pres">
      <dgm:prSet presAssocID="{F35BC04D-C6B8-459B-A265-0AE393FAB752}" presName="conn2-1" presStyleLbl="parChTrans1D2" presStyleIdx="1" presStyleCnt="4"/>
      <dgm:spPr/>
    </dgm:pt>
    <dgm:pt modelId="{D7211EB5-3D26-4883-BE87-8CEBC936CD01}" type="pres">
      <dgm:prSet presAssocID="{F35BC04D-C6B8-459B-A265-0AE393FAB752}" presName="connTx" presStyleLbl="parChTrans1D2" presStyleIdx="1" presStyleCnt="4"/>
      <dgm:spPr/>
    </dgm:pt>
    <dgm:pt modelId="{F995BE99-D208-46EC-A0A0-BD9210F89963}" type="pres">
      <dgm:prSet presAssocID="{4C0D70DF-32FC-45AE-BBE0-FF832C9C6742}" presName="root2" presStyleCnt="0"/>
      <dgm:spPr/>
    </dgm:pt>
    <dgm:pt modelId="{0A4D4DB5-E744-4F00-B01A-4FFB29C10436}" type="pres">
      <dgm:prSet presAssocID="{4C0D70DF-32FC-45AE-BBE0-FF832C9C6742}" presName="LevelTwoTextNode" presStyleLbl="node2" presStyleIdx="1" presStyleCnt="4">
        <dgm:presLayoutVars>
          <dgm:chPref val="3"/>
        </dgm:presLayoutVars>
      </dgm:prSet>
      <dgm:spPr/>
    </dgm:pt>
    <dgm:pt modelId="{BD309D77-42B2-4D90-ADA0-C7FE7633F64A}" type="pres">
      <dgm:prSet presAssocID="{4C0D70DF-32FC-45AE-BBE0-FF832C9C6742}" presName="level3hierChild" presStyleCnt="0"/>
      <dgm:spPr/>
    </dgm:pt>
    <dgm:pt modelId="{A414B6AB-CC7A-4BC8-99E6-A8BC4AC80C1A}" type="pres">
      <dgm:prSet presAssocID="{AACB2207-88B5-4FA5-8A8F-A7C143C34F12}" presName="conn2-1" presStyleLbl="parChTrans1D2" presStyleIdx="2" presStyleCnt="4"/>
      <dgm:spPr/>
    </dgm:pt>
    <dgm:pt modelId="{4EB2511D-5F81-4A02-89D3-FA3D598066FF}" type="pres">
      <dgm:prSet presAssocID="{AACB2207-88B5-4FA5-8A8F-A7C143C34F12}" presName="connTx" presStyleLbl="parChTrans1D2" presStyleIdx="2" presStyleCnt="4"/>
      <dgm:spPr/>
    </dgm:pt>
    <dgm:pt modelId="{7C90F62D-9025-4A25-9B49-50CE7BA00D02}" type="pres">
      <dgm:prSet presAssocID="{2B222537-F3E3-4BE1-9D1C-E00325296A07}" presName="root2" presStyleCnt="0"/>
      <dgm:spPr/>
    </dgm:pt>
    <dgm:pt modelId="{2D7C6EBD-95B0-4952-AABE-0500C7C256C6}" type="pres">
      <dgm:prSet presAssocID="{2B222537-F3E3-4BE1-9D1C-E00325296A07}" presName="LevelTwoTextNode" presStyleLbl="node2" presStyleIdx="2" presStyleCnt="4">
        <dgm:presLayoutVars>
          <dgm:chPref val="3"/>
        </dgm:presLayoutVars>
      </dgm:prSet>
      <dgm:spPr/>
    </dgm:pt>
    <dgm:pt modelId="{C9DD40EC-2CE5-41A2-8457-34E75B959D74}" type="pres">
      <dgm:prSet presAssocID="{2B222537-F3E3-4BE1-9D1C-E00325296A07}" presName="level3hierChild" presStyleCnt="0"/>
      <dgm:spPr/>
    </dgm:pt>
    <dgm:pt modelId="{A6EEACDD-D66A-45DA-956F-107A4C3A3F2D}" type="pres">
      <dgm:prSet presAssocID="{19C98AC3-8113-4910-9E34-1BB4C8158F8C}" presName="conn2-1" presStyleLbl="parChTrans1D2" presStyleIdx="3" presStyleCnt="4"/>
      <dgm:spPr/>
    </dgm:pt>
    <dgm:pt modelId="{FCC4B946-7DDF-4A29-8EB3-32F774EAD109}" type="pres">
      <dgm:prSet presAssocID="{19C98AC3-8113-4910-9E34-1BB4C8158F8C}" presName="connTx" presStyleLbl="parChTrans1D2" presStyleIdx="3" presStyleCnt="4"/>
      <dgm:spPr/>
    </dgm:pt>
    <dgm:pt modelId="{3F80A440-61C4-4496-9E8D-147FFF649E82}" type="pres">
      <dgm:prSet presAssocID="{19120130-07F9-4D5C-894D-DEDBD7857323}" presName="root2" presStyleCnt="0"/>
      <dgm:spPr/>
    </dgm:pt>
    <dgm:pt modelId="{B578FEAA-2FAD-4183-AADC-EAD2C5C16734}" type="pres">
      <dgm:prSet presAssocID="{19120130-07F9-4D5C-894D-DEDBD7857323}" presName="LevelTwoTextNode" presStyleLbl="node2" presStyleIdx="3" presStyleCnt="4">
        <dgm:presLayoutVars>
          <dgm:chPref val="3"/>
        </dgm:presLayoutVars>
      </dgm:prSet>
      <dgm:spPr/>
    </dgm:pt>
    <dgm:pt modelId="{076EEF90-BCC6-44FC-A516-573A02B6FBC6}" type="pres">
      <dgm:prSet presAssocID="{19120130-07F9-4D5C-894D-DEDBD7857323}" presName="level3hierChild" presStyleCnt="0"/>
      <dgm:spPr/>
    </dgm:pt>
  </dgm:ptLst>
  <dgm:cxnLst>
    <dgm:cxn modelId="{1FF11904-3C8E-4783-BBCF-A762DED1649C}" type="presOf" srcId="{AACB2207-88B5-4FA5-8A8F-A7C143C34F12}" destId="{A414B6AB-CC7A-4BC8-99E6-A8BC4AC80C1A}" srcOrd="0" destOrd="0" presId="urn:microsoft.com/office/officeart/2008/layout/HorizontalMultiLevelHierarchy"/>
    <dgm:cxn modelId="{BA25D016-E9E7-4C19-96F8-D570E7041C89}" type="presOf" srcId="{19C98AC3-8113-4910-9E34-1BB4C8158F8C}" destId="{FCC4B946-7DDF-4A29-8EB3-32F774EAD109}" srcOrd="1" destOrd="0" presId="urn:microsoft.com/office/officeart/2008/layout/HorizontalMultiLevelHierarchy"/>
    <dgm:cxn modelId="{F3F8A819-6092-499D-B90B-A5E426C7B959}" type="presOf" srcId="{BB34CA02-663C-43DB-90C7-4F27F7236613}" destId="{C8E140F8-367A-4FCB-84EE-BB3A3F83B97B}" srcOrd="0" destOrd="0" presId="urn:microsoft.com/office/officeart/2008/layout/HorizontalMultiLevelHierarchy"/>
    <dgm:cxn modelId="{C6C2851B-219D-4ECF-9BAE-06DB25A5E048}" srcId="{4459A02E-5201-4821-A75B-4C9CBB0CD209}" destId="{4C0D70DF-32FC-45AE-BBE0-FF832C9C6742}" srcOrd="1" destOrd="0" parTransId="{F35BC04D-C6B8-459B-A265-0AE393FAB752}" sibTransId="{5397CDA7-A469-476A-8333-06380C74F7DC}"/>
    <dgm:cxn modelId="{FAF73326-8B58-47AE-9B28-B0AE13A4DCD8}" type="presOf" srcId="{4C0D70DF-32FC-45AE-BBE0-FF832C9C6742}" destId="{0A4D4DB5-E744-4F00-B01A-4FFB29C10436}" srcOrd="0" destOrd="0" presId="urn:microsoft.com/office/officeart/2008/layout/HorizontalMultiLevelHierarchy"/>
    <dgm:cxn modelId="{2C3F905D-4CAC-4CF2-B105-702912297A38}" type="presOf" srcId="{19C98AC3-8113-4910-9E34-1BB4C8158F8C}" destId="{A6EEACDD-D66A-45DA-956F-107A4C3A3F2D}" srcOrd="0" destOrd="0" presId="urn:microsoft.com/office/officeart/2008/layout/HorizontalMultiLevelHierarchy"/>
    <dgm:cxn modelId="{9A99D849-10A8-4894-B978-7F371D0A86C5}" type="presOf" srcId="{BB2133EA-7367-4CC0-AA18-C3149A25B190}" destId="{F54A0FBA-751C-4EBD-9D91-AE8F2647A985}" srcOrd="0" destOrd="0" presId="urn:microsoft.com/office/officeart/2008/layout/HorizontalMultiLevelHierarchy"/>
    <dgm:cxn modelId="{CF75C36C-6970-4476-9DC0-BA753A964D8F}" srcId="{4459A02E-5201-4821-A75B-4C9CBB0CD209}" destId="{2B222537-F3E3-4BE1-9D1C-E00325296A07}" srcOrd="2" destOrd="0" parTransId="{AACB2207-88B5-4FA5-8A8F-A7C143C34F12}" sibTransId="{E4EB1656-B2FE-4718-A067-252AF87A0851}"/>
    <dgm:cxn modelId="{05590A4F-4B99-4752-8581-F27FAB672340}" srcId="{4459A02E-5201-4821-A75B-4C9CBB0CD209}" destId="{19120130-07F9-4D5C-894D-DEDBD7857323}" srcOrd="3" destOrd="0" parTransId="{19C98AC3-8113-4910-9E34-1BB4C8158F8C}" sibTransId="{44081FF7-7C54-4AA0-9831-27F8041504A5}"/>
    <dgm:cxn modelId="{DC71FA77-59B7-436C-A90E-F6E5FD0B9DF6}" type="presOf" srcId="{F35BC04D-C6B8-459B-A265-0AE393FAB752}" destId="{666D8924-D316-41A7-A10C-B93F916665C4}" srcOrd="0" destOrd="0" presId="urn:microsoft.com/office/officeart/2008/layout/HorizontalMultiLevelHierarchy"/>
    <dgm:cxn modelId="{B58C0859-C871-4D33-B937-EEA4261F2549}" srcId="{4459A02E-5201-4821-A75B-4C9CBB0CD209}" destId="{BB34CA02-663C-43DB-90C7-4F27F7236613}" srcOrd="0" destOrd="0" parTransId="{8555862E-9EBC-4D1A-92B7-01580D5F6C2A}" sibTransId="{05B9E4AD-3BAB-42D1-A8C0-8FCD682D3F47}"/>
    <dgm:cxn modelId="{872D8389-85A4-435D-AC24-84034AD07C61}" type="presOf" srcId="{4459A02E-5201-4821-A75B-4C9CBB0CD209}" destId="{023A9A76-E765-49EA-B2F8-D18F3DBFEEC2}" srcOrd="0" destOrd="0" presId="urn:microsoft.com/office/officeart/2008/layout/HorizontalMultiLevelHierarchy"/>
    <dgm:cxn modelId="{8806E891-6A4A-4B8A-B580-34FDE71601A0}" type="presOf" srcId="{19120130-07F9-4D5C-894D-DEDBD7857323}" destId="{B578FEAA-2FAD-4183-AADC-EAD2C5C16734}" srcOrd="0" destOrd="0" presId="urn:microsoft.com/office/officeart/2008/layout/HorizontalMultiLevelHierarchy"/>
    <dgm:cxn modelId="{E85F3A98-9DE1-4165-9F99-8B5655D78233}" type="presOf" srcId="{AACB2207-88B5-4FA5-8A8F-A7C143C34F12}" destId="{4EB2511D-5F81-4A02-89D3-FA3D598066FF}" srcOrd="1" destOrd="0" presId="urn:microsoft.com/office/officeart/2008/layout/HorizontalMultiLevelHierarchy"/>
    <dgm:cxn modelId="{E73453AA-E79B-4D2F-BDE6-8EB9C4C2765B}" type="presOf" srcId="{2B222537-F3E3-4BE1-9D1C-E00325296A07}" destId="{2D7C6EBD-95B0-4952-AABE-0500C7C256C6}" srcOrd="0" destOrd="0" presId="urn:microsoft.com/office/officeart/2008/layout/HorizontalMultiLevelHierarchy"/>
    <dgm:cxn modelId="{B9851CBE-DFD3-4B7A-B1C2-F7EADA0BDE32}" srcId="{BB2133EA-7367-4CC0-AA18-C3149A25B190}" destId="{4459A02E-5201-4821-A75B-4C9CBB0CD209}" srcOrd="0" destOrd="0" parTransId="{89FB663D-CDED-44AC-B8AF-64D6FE4FA6FC}" sibTransId="{43834314-075B-4A0B-A11C-64F4D8D61B06}"/>
    <dgm:cxn modelId="{20ED3AE2-A76C-42FF-8C25-9AF5D18F1AAD}" type="presOf" srcId="{F35BC04D-C6B8-459B-A265-0AE393FAB752}" destId="{D7211EB5-3D26-4883-BE87-8CEBC936CD01}" srcOrd="1" destOrd="0" presId="urn:microsoft.com/office/officeart/2008/layout/HorizontalMultiLevelHierarchy"/>
    <dgm:cxn modelId="{02715DE6-30B4-49B0-A3D8-C763C56A416B}" type="presOf" srcId="{8555862E-9EBC-4D1A-92B7-01580D5F6C2A}" destId="{07C48150-4B4A-4870-BF5C-28559E7710B5}" srcOrd="0" destOrd="0" presId="urn:microsoft.com/office/officeart/2008/layout/HorizontalMultiLevelHierarchy"/>
    <dgm:cxn modelId="{CB3534EA-AA29-4F2E-93DA-A2F438E2E97C}" type="presOf" srcId="{8555862E-9EBC-4D1A-92B7-01580D5F6C2A}" destId="{09F81008-3963-4C03-9414-840321B64BC5}" srcOrd="1" destOrd="0" presId="urn:microsoft.com/office/officeart/2008/layout/HorizontalMultiLevelHierarchy"/>
    <dgm:cxn modelId="{A9B674C6-7929-4565-996D-AB67A940F67A}" type="presParOf" srcId="{F54A0FBA-751C-4EBD-9D91-AE8F2647A985}" destId="{534E28CF-F281-4301-8343-7DF716BDF448}" srcOrd="0" destOrd="0" presId="urn:microsoft.com/office/officeart/2008/layout/HorizontalMultiLevelHierarchy"/>
    <dgm:cxn modelId="{523B9504-1165-4B87-9779-14853D10EA01}" type="presParOf" srcId="{534E28CF-F281-4301-8343-7DF716BDF448}" destId="{023A9A76-E765-49EA-B2F8-D18F3DBFEEC2}" srcOrd="0" destOrd="0" presId="urn:microsoft.com/office/officeart/2008/layout/HorizontalMultiLevelHierarchy"/>
    <dgm:cxn modelId="{023491ED-931E-4620-A7CB-9EFA90406540}" type="presParOf" srcId="{534E28CF-F281-4301-8343-7DF716BDF448}" destId="{21615809-6259-4FFC-911B-97400BE4477B}" srcOrd="1" destOrd="0" presId="urn:microsoft.com/office/officeart/2008/layout/HorizontalMultiLevelHierarchy"/>
    <dgm:cxn modelId="{6B95DC88-8D25-4AA9-A6AA-5AF0D4E1B956}" type="presParOf" srcId="{21615809-6259-4FFC-911B-97400BE4477B}" destId="{07C48150-4B4A-4870-BF5C-28559E7710B5}" srcOrd="0" destOrd="0" presId="urn:microsoft.com/office/officeart/2008/layout/HorizontalMultiLevelHierarchy"/>
    <dgm:cxn modelId="{15FFA671-2248-493C-BB32-E821B701C015}" type="presParOf" srcId="{07C48150-4B4A-4870-BF5C-28559E7710B5}" destId="{09F81008-3963-4C03-9414-840321B64BC5}" srcOrd="0" destOrd="0" presId="urn:microsoft.com/office/officeart/2008/layout/HorizontalMultiLevelHierarchy"/>
    <dgm:cxn modelId="{5E81A101-EB00-400A-BFCC-D57333AAEE32}" type="presParOf" srcId="{21615809-6259-4FFC-911B-97400BE4477B}" destId="{3A365418-7CC2-4CAF-8B88-6D8A5650F6F0}" srcOrd="1" destOrd="0" presId="urn:microsoft.com/office/officeart/2008/layout/HorizontalMultiLevelHierarchy"/>
    <dgm:cxn modelId="{D8140E0F-C911-493F-B7B9-9B53D9D1D2E9}" type="presParOf" srcId="{3A365418-7CC2-4CAF-8B88-6D8A5650F6F0}" destId="{C8E140F8-367A-4FCB-84EE-BB3A3F83B97B}" srcOrd="0" destOrd="0" presId="urn:microsoft.com/office/officeart/2008/layout/HorizontalMultiLevelHierarchy"/>
    <dgm:cxn modelId="{3A837557-5405-40CB-90C0-E2EBA3A3F143}" type="presParOf" srcId="{3A365418-7CC2-4CAF-8B88-6D8A5650F6F0}" destId="{755F770C-E740-48D3-9707-D48D560A3C94}" srcOrd="1" destOrd="0" presId="urn:microsoft.com/office/officeart/2008/layout/HorizontalMultiLevelHierarchy"/>
    <dgm:cxn modelId="{BC34932C-963A-4DF0-A1EF-E404A4412CAB}" type="presParOf" srcId="{21615809-6259-4FFC-911B-97400BE4477B}" destId="{666D8924-D316-41A7-A10C-B93F916665C4}" srcOrd="2" destOrd="0" presId="urn:microsoft.com/office/officeart/2008/layout/HorizontalMultiLevelHierarchy"/>
    <dgm:cxn modelId="{6C74FF63-C5DC-4CA8-9090-EC027A817B1C}" type="presParOf" srcId="{666D8924-D316-41A7-A10C-B93F916665C4}" destId="{D7211EB5-3D26-4883-BE87-8CEBC936CD01}" srcOrd="0" destOrd="0" presId="urn:microsoft.com/office/officeart/2008/layout/HorizontalMultiLevelHierarchy"/>
    <dgm:cxn modelId="{395F5B0E-7A16-49D5-A430-4F1760CB54AB}" type="presParOf" srcId="{21615809-6259-4FFC-911B-97400BE4477B}" destId="{F995BE99-D208-46EC-A0A0-BD9210F89963}" srcOrd="3" destOrd="0" presId="urn:microsoft.com/office/officeart/2008/layout/HorizontalMultiLevelHierarchy"/>
    <dgm:cxn modelId="{5EFD17FE-436F-494D-9E43-698F64276351}" type="presParOf" srcId="{F995BE99-D208-46EC-A0A0-BD9210F89963}" destId="{0A4D4DB5-E744-4F00-B01A-4FFB29C10436}" srcOrd="0" destOrd="0" presId="urn:microsoft.com/office/officeart/2008/layout/HorizontalMultiLevelHierarchy"/>
    <dgm:cxn modelId="{BCFBDCCF-0B96-4994-8E83-442359FAE3AF}" type="presParOf" srcId="{F995BE99-D208-46EC-A0A0-BD9210F89963}" destId="{BD309D77-42B2-4D90-ADA0-C7FE7633F64A}" srcOrd="1" destOrd="0" presId="urn:microsoft.com/office/officeart/2008/layout/HorizontalMultiLevelHierarchy"/>
    <dgm:cxn modelId="{EAC59A2C-D4F4-459C-A525-B6BCA7BC3222}" type="presParOf" srcId="{21615809-6259-4FFC-911B-97400BE4477B}" destId="{A414B6AB-CC7A-4BC8-99E6-A8BC4AC80C1A}" srcOrd="4" destOrd="0" presId="urn:microsoft.com/office/officeart/2008/layout/HorizontalMultiLevelHierarchy"/>
    <dgm:cxn modelId="{061F4963-63D3-41E0-B050-2ECA15F2CCA1}" type="presParOf" srcId="{A414B6AB-CC7A-4BC8-99E6-A8BC4AC80C1A}" destId="{4EB2511D-5F81-4A02-89D3-FA3D598066FF}" srcOrd="0" destOrd="0" presId="urn:microsoft.com/office/officeart/2008/layout/HorizontalMultiLevelHierarchy"/>
    <dgm:cxn modelId="{83B28F05-321A-4BC8-925D-0233189E516B}" type="presParOf" srcId="{21615809-6259-4FFC-911B-97400BE4477B}" destId="{7C90F62D-9025-4A25-9B49-50CE7BA00D02}" srcOrd="5" destOrd="0" presId="urn:microsoft.com/office/officeart/2008/layout/HorizontalMultiLevelHierarchy"/>
    <dgm:cxn modelId="{46F5A24F-063C-451F-8D4A-F65E081E4931}" type="presParOf" srcId="{7C90F62D-9025-4A25-9B49-50CE7BA00D02}" destId="{2D7C6EBD-95B0-4952-AABE-0500C7C256C6}" srcOrd="0" destOrd="0" presId="urn:microsoft.com/office/officeart/2008/layout/HorizontalMultiLevelHierarchy"/>
    <dgm:cxn modelId="{828A98C4-86B3-4C70-9070-4F72399BD8B5}" type="presParOf" srcId="{7C90F62D-9025-4A25-9B49-50CE7BA00D02}" destId="{C9DD40EC-2CE5-41A2-8457-34E75B959D74}" srcOrd="1" destOrd="0" presId="urn:microsoft.com/office/officeart/2008/layout/HorizontalMultiLevelHierarchy"/>
    <dgm:cxn modelId="{A8C0FE81-3B72-4FCE-BCF6-94F4EE40D370}" type="presParOf" srcId="{21615809-6259-4FFC-911B-97400BE4477B}" destId="{A6EEACDD-D66A-45DA-956F-107A4C3A3F2D}" srcOrd="6" destOrd="0" presId="urn:microsoft.com/office/officeart/2008/layout/HorizontalMultiLevelHierarchy"/>
    <dgm:cxn modelId="{773293D4-BCF1-412A-A1AA-426A86C21AB5}" type="presParOf" srcId="{A6EEACDD-D66A-45DA-956F-107A4C3A3F2D}" destId="{FCC4B946-7DDF-4A29-8EB3-32F774EAD109}" srcOrd="0" destOrd="0" presId="urn:microsoft.com/office/officeart/2008/layout/HorizontalMultiLevelHierarchy"/>
    <dgm:cxn modelId="{8AE15127-F011-4F4C-B9E7-3F814C4AFB41}" type="presParOf" srcId="{21615809-6259-4FFC-911B-97400BE4477B}" destId="{3F80A440-61C4-4496-9E8D-147FFF649E82}" srcOrd="7" destOrd="0" presId="urn:microsoft.com/office/officeart/2008/layout/HorizontalMultiLevelHierarchy"/>
    <dgm:cxn modelId="{98FB6E00-F5FC-462A-B547-17CA44503685}" type="presParOf" srcId="{3F80A440-61C4-4496-9E8D-147FFF649E82}" destId="{B578FEAA-2FAD-4183-AADC-EAD2C5C16734}" srcOrd="0" destOrd="0" presId="urn:microsoft.com/office/officeart/2008/layout/HorizontalMultiLevelHierarchy"/>
    <dgm:cxn modelId="{3FF9026F-4D80-4D73-8201-7040829AA520}" type="presParOf" srcId="{3F80A440-61C4-4496-9E8D-147FFF649E82}" destId="{076EEF90-BCC6-44FC-A516-573A02B6FBC6}"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2133EA-7367-4CC0-AA18-C3149A25B190}"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4459A02E-5201-4821-A75B-4C9CBB0CD209}">
      <dgm:prSet phldrT="[Text]"/>
      <dgm:spPr/>
      <dgm:t>
        <a:bodyPr/>
        <a:lstStyle/>
        <a:p>
          <a:r>
            <a:rPr lang="en-US" dirty="0"/>
            <a:t>DML</a:t>
          </a:r>
        </a:p>
      </dgm:t>
    </dgm:pt>
    <dgm:pt modelId="{89FB663D-CDED-44AC-B8AF-64D6FE4FA6FC}" type="parTrans" cxnId="{B9851CBE-DFD3-4B7A-B1C2-F7EADA0BDE32}">
      <dgm:prSet/>
      <dgm:spPr/>
      <dgm:t>
        <a:bodyPr/>
        <a:lstStyle/>
        <a:p>
          <a:endParaRPr lang="en-US"/>
        </a:p>
      </dgm:t>
    </dgm:pt>
    <dgm:pt modelId="{43834314-075B-4A0B-A11C-64F4D8D61B06}" type="sibTrans" cxnId="{B9851CBE-DFD3-4B7A-B1C2-F7EADA0BDE32}">
      <dgm:prSet/>
      <dgm:spPr/>
      <dgm:t>
        <a:bodyPr/>
        <a:lstStyle/>
        <a:p>
          <a:endParaRPr lang="en-US"/>
        </a:p>
      </dgm:t>
    </dgm:pt>
    <dgm:pt modelId="{BB34CA02-663C-43DB-90C7-4F27F7236613}">
      <dgm:prSet phldrT="[Text]" custT="1"/>
      <dgm:spPr/>
      <dgm:t>
        <a:bodyPr/>
        <a:lstStyle/>
        <a:p>
          <a:r>
            <a:rPr lang="en-US" sz="2400" dirty="0"/>
            <a:t>Insert</a:t>
          </a:r>
        </a:p>
      </dgm:t>
    </dgm:pt>
    <dgm:pt modelId="{8555862E-9EBC-4D1A-92B7-01580D5F6C2A}" type="parTrans" cxnId="{B58C0859-C871-4D33-B937-EEA4261F2549}">
      <dgm:prSet/>
      <dgm:spPr/>
      <dgm:t>
        <a:bodyPr/>
        <a:lstStyle/>
        <a:p>
          <a:endParaRPr lang="en-US"/>
        </a:p>
      </dgm:t>
    </dgm:pt>
    <dgm:pt modelId="{05B9E4AD-3BAB-42D1-A8C0-8FCD682D3F47}" type="sibTrans" cxnId="{B58C0859-C871-4D33-B937-EEA4261F2549}">
      <dgm:prSet/>
      <dgm:spPr/>
      <dgm:t>
        <a:bodyPr/>
        <a:lstStyle/>
        <a:p>
          <a:endParaRPr lang="en-US"/>
        </a:p>
      </dgm:t>
    </dgm:pt>
    <dgm:pt modelId="{4C0D70DF-32FC-45AE-BBE0-FF832C9C6742}">
      <dgm:prSet phldrT="[Text]"/>
      <dgm:spPr/>
      <dgm:t>
        <a:bodyPr/>
        <a:lstStyle/>
        <a:p>
          <a:r>
            <a:rPr lang="en-US" dirty="0"/>
            <a:t>Delete</a:t>
          </a:r>
        </a:p>
      </dgm:t>
    </dgm:pt>
    <dgm:pt modelId="{F35BC04D-C6B8-459B-A265-0AE393FAB752}" type="parTrans" cxnId="{C6C2851B-219D-4ECF-9BAE-06DB25A5E048}">
      <dgm:prSet/>
      <dgm:spPr/>
      <dgm:t>
        <a:bodyPr/>
        <a:lstStyle/>
        <a:p>
          <a:endParaRPr lang="en-US"/>
        </a:p>
      </dgm:t>
    </dgm:pt>
    <dgm:pt modelId="{5397CDA7-A469-476A-8333-06380C74F7DC}" type="sibTrans" cxnId="{C6C2851B-219D-4ECF-9BAE-06DB25A5E048}">
      <dgm:prSet/>
      <dgm:spPr/>
      <dgm:t>
        <a:bodyPr/>
        <a:lstStyle/>
        <a:p>
          <a:endParaRPr lang="en-US"/>
        </a:p>
      </dgm:t>
    </dgm:pt>
    <dgm:pt modelId="{2B222537-F3E3-4BE1-9D1C-E00325296A07}">
      <dgm:prSet phldrT="[Text]"/>
      <dgm:spPr/>
      <dgm:t>
        <a:bodyPr/>
        <a:lstStyle/>
        <a:p>
          <a:r>
            <a:rPr lang="en-US" dirty="0"/>
            <a:t>Select</a:t>
          </a:r>
        </a:p>
      </dgm:t>
    </dgm:pt>
    <dgm:pt modelId="{AACB2207-88B5-4FA5-8A8F-A7C143C34F12}" type="parTrans" cxnId="{CF75C36C-6970-4476-9DC0-BA753A964D8F}">
      <dgm:prSet/>
      <dgm:spPr/>
      <dgm:t>
        <a:bodyPr/>
        <a:lstStyle/>
        <a:p>
          <a:endParaRPr lang="en-US"/>
        </a:p>
      </dgm:t>
    </dgm:pt>
    <dgm:pt modelId="{E4EB1656-B2FE-4718-A067-252AF87A0851}" type="sibTrans" cxnId="{CF75C36C-6970-4476-9DC0-BA753A964D8F}">
      <dgm:prSet/>
      <dgm:spPr/>
      <dgm:t>
        <a:bodyPr/>
        <a:lstStyle/>
        <a:p>
          <a:endParaRPr lang="en-US"/>
        </a:p>
      </dgm:t>
    </dgm:pt>
    <dgm:pt modelId="{19120130-07F9-4D5C-894D-DEDBD7857323}">
      <dgm:prSet phldrT="[Text]"/>
      <dgm:spPr/>
      <dgm:t>
        <a:bodyPr/>
        <a:lstStyle/>
        <a:p>
          <a:r>
            <a:rPr lang="en-US" dirty="0"/>
            <a:t>Update</a:t>
          </a:r>
        </a:p>
      </dgm:t>
    </dgm:pt>
    <dgm:pt modelId="{19C98AC3-8113-4910-9E34-1BB4C8158F8C}" type="parTrans" cxnId="{05590A4F-4B99-4752-8581-F27FAB672340}">
      <dgm:prSet/>
      <dgm:spPr/>
      <dgm:t>
        <a:bodyPr/>
        <a:lstStyle/>
        <a:p>
          <a:endParaRPr lang="en-US"/>
        </a:p>
      </dgm:t>
    </dgm:pt>
    <dgm:pt modelId="{44081FF7-7C54-4AA0-9831-27F8041504A5}" type="sibTrans" cxnId="{05590A4F-4B99-4752-8581-F27FAB672340}">
      <dgm:prSet/>
      <dgm:spPr/>
      <dgm:t>
        <a:bodyPr/>
        <a:lstStyle/>
        <a:p>
          <a:endParaRPr lang="en-US"/>
        </a:p>
      </dgm:t>
    </dgm:pt>
    <dgm:pt modelId="{F54A0FBA-751C-4EBD-9D91-AE8F2647A985}" type="pres">
      <dgm:prSet presAssocID="{BB2133EA-7367-4CC0-AA18-C3149A25B190}" presName="Name0" presStyleCnt="0">
        <dgm:presLayoutVars>
          <dgm:chPref val="1"/>
          <dgm:dir/>
          <dgm:animOne val="branch"/>
          <dgm:animLvl val="lvl"/>
          <dgm:resizeHandles val="exact"/>
        </dgm:presLayoutVars>
      </dgm:prSet>
      <dgm:spPr/>
    </dgm:pt>
    <dgm:pt modelId="{534E28CF-F281-4301-8343-7DF716BDF448}" type="pres">
      <dgm:prSet presAssocID="{4459A02E-5201-4821-A75B-4C9CBB0CD209}" presName="root1" presStyleCnt="0"/>
      <dgm:spPr/>
    </dgm:pt>
    <dgm:pt modelId="{023A9A76-E765-49EA-B2F8-D18F3DBFEEC2}" type="pres">
      <dgm:prSet presAssocID="{4459A02E-5201-4821-A75B-4C9CBB0CD209}" presName="LevelOneTextNode" presStyleLbl="node0" presStyleIdx="0" presStyleCnt="1" custScaleX="117833" custLinFactNeighborX="0">
        <dgm:presLayoutVars>
          <dgm:chPref val="3"/>
        </dgm:presLayoutVars>
      </dgm:prSet>
      <dgm:spPr/>
    </dgm:pt>
    <dgm:pt modelId="{21615809-6259-4FFC-911B-97400BE4477B}" type="pres">
      <dgm:prSet presAssocID="{4459A02E-5201-4821-A75B-4C9CBB0CD209}" presName="level2hierChild" presStyleCnt="0"/>
      <dgm:spPr/>
    </dgm:pt>
    <dgm:pt modelId="{07C48150-4B4A-4870-BF5C-28559E7710B5}" type="pres">
      <dgm:prSet presAssocID="{8555862E-9EBC-4D1A-92B7-01580D5F6C2A}" presName="conn2-1" presStyleLbl="parChTrans1D2" presStyleIdx="0" presStyleCnt="4"/>
      <dgm:spPr/>
    </dgm:pt>
    <dgm:pt modelId="{09F81008-3963-4C03-9414-840321B64BC5}" type="pres">
      <dgm:prSet presAssocID="{8555862E-9EBC-4D1A-92B7-01580D5F6C2A}" presName="connTx" presStyleLbl="parChTrans1D2" presStyleIdx="0" presStyleCnt="4"/>
      <dgm:spPr/>
    </dgm:pt>
    <dgm:pt modelId="{3A365418-7CC2-4CAF-8B88-6D8A5650F6F0}" type="pres">
      <dgm:prSet presAssocID="{BB34CA02-663C-43DB-90C7-4F27F7236613}" presName="root2" presStyleCnt="0"/>
      <dgm:spPr/>
    </dgm:pt>
    <dgm:pt modelId="{C8E140F8-367A-4FCB-84EE-BB3A3F83B97B}" type="pres">
      <dgm:prSet presAssocID="{BB34CA02-663C-43DB-90C7-4F27F7236613}" presName="LevelTwoTextNode" presStyleLbl="node2" presStyleIdx="0" presStyleCnt="4">
        <dgm:presLayoutVars>
          <dgm:chPref val="3"/>
        </dgm:presLayoutVars>
      </dgm:prSet>
      <dgm:spPr/>
    </dgm:pt>
    <dgm:pt modelId="{755F770C-E740-48D3-9707-D48D560A3C94}" type="pres">
      <dgm:prSet presAssocID="{BB34CA02-663C-43DB-90C7-4F27F7236613}" presName="level3hierChild" presStyleCnt="0"/>
      <dgm:spPr/>
    </dgm:pt>
    <dgm:pt modelId="{666D8924-D316-41A7-A10C-B93F916665C4}" type="pres">
      <dgm:prSet presAssocID="{F35BC04D-C6B8-459B-A265-0AE393FAB752}" presName="conn2-1" presStyleLbl="parChTrans1D2" presStyleIdx="1" presStyleCnt="4"/>
      <dgm:spPr/>
    </dgm:pt>
    <dgm:pt modelId="{D7211EB5-3D26-4883-BE87-8CEBC936CD01}" type="pres">
      <dgm:prSet presAssocID="{F35BC04D-C6B8-459B-A265-0AE393FAB752}" presName="connTx" presStyleLbl="parChTrans1D2" presStyleIdx="1" presStyleCnt="4"/>
      <dgm:spPr/>
    </dgm:pt>
    <dgm:pt modelId="{F995BE99-D208-46EC-A0A0-BD9210F89963}" type="pres">
      <dgm:prSet presAssocID="{4C0D70DF-32FC-45AE-BBE0-FF832C9C6742}" presName="root2" presStyleCnt="0"/>
      <dgm:spPr/>
    </dgm:pt>
    <dgm:pt modelId="{0A4D4DB5-E744-4F00-B01A-4FFB29C10436}" type="pres">
      <dgm:prSet presAssocID="{4C0D70DF-32FC-45AE-BBE0-FF832C9C6742}" presName="LevelTwoTextNode" presStyleLbl="node2" presStyleIdx="1" presStyleCnt="4">
        <dgm:presLayoutVars>
          <dgm:chPref val="3"/>
        </dgm:presLayoutVars>
      </dgm:prSet>
      <dgm:spPr/>
    </dgm:pt>
    <dgm:pt modelId="{BD309D77-42B2-4D90-ADA0-C7FE7633F64A}" type="pres">
      <dgm:prSet presAssocID="{4C0D70DF-32FC-45AE-BBE0-FF832C9C6742}" presName="level3hierChild" presStyleCnt="0"/>
      <dgm:spPr/>
    </dgm:pt>
    <dgm:pt modelId="{A414B6AB-CC7A-4BC8-99E6-A8BC4AC80C1A}" type="pres">
      <dgm:prSet presAssocID="{AACB2207-88B5-4FA5-8A8F-A7C143C34F12}" presName="conn2-1" presStyleLbl="parChTrans1D2" presStyleIdx="2" presStyleCnt="4"/>
      <dgm:spPr/>
    </dgm:pt>
    <dgm:pt modelId="{4EB2511D-5F81-4A02-89D3-FA3D598066FF}" type="pres">
      <dgm:prSet presAssocID="{AACB2207-88B5-4FA5-8A8F-A7C143C34F12}" presName="connTx" presStyleLbl="parChTrans1D2" presStyleIdx="2" presStyleCnt="4"/>
      <dgm:spPr/>
    </dgm:pt>
    <dgm:pt modelId="{7C90F62D-9025-4A25-9B49-50CE7BA00D02}" type="pres">
      <dgm:prSet presAssocID="{2B222537-F3E3-4BE1-9D1C-E00325296A07}" presName="root2" presStyleCnt="0"/>
      <dgm:spPr/>
    </dgm:pt>
    <dgm:pt modelId="{2D7C6EBD-95B0-4952-AABE-0500C7C256C6}" type="pres">
      <dgm:prSet presAssocID="{2B222537-F3E3-4BE1-9D1C-E00325296A07}" presName="LevelTwoTextNode" presStyleLbl="node2" presStyleIdx="2" presStyleCnt="4">
        <dgm:presLayoutVars>
          <dgm:chPref val="3"/>
        </dgm:presLayoutVars>
      </dgm:prSet>
      <dgm:spPr/>
    </dgm:pt>
    <dgm:pt modelId="{C9DD40EC-2CE5-41A2-8457-34E75B959D74}" type="pres">
      <dgm:prSet presAssocID="{2B222537-F3E3-4BE1-9D1C-E00325296A07}" presName="level3hierChild" presStyleCnt="0"/>
      <dgm:spPr/>
    </dgm:pt>
    <dgm:pt modelId="{A6EEACDD-D66A-45DA-956F-107A4C3A3F2D}" type="pres">
      <dgm:prSet presAssocID="{19C98AC3-8113-4910-9E34-1BB4C8158F8C}" presName="conn2-1" presStyleLbl="parChTrans1D2" presStyleIdx="3" presStyleCnt="4"/>
      <dgm:spPr/>
    </dgm:pt>
    <dgm:pt modelId="{FCC4B946-7DDF-4A29-8EB3-32F774EAD109}" type="pres">
      <dgm:prSet presAssocID="{19C98AC3-8113-4910-9E34-1BB4C8158F8C}" presName="connTx" presStyleLbl="parChTrans1D2" presStyleIdx="3" presStyleCnt="4"/>
      <dgm:spPr/>
    </dgm:pt>
    <dgm:pt modelId="{3F80A440-61C4-4496-9E8D-147FFF649E82}" type="pres">
      <dgm:prSet presAssocID="{19120130-07F9-4D5C-894D-DEDBD7857323}" presName="root2" presStyleCnt="0"/>
      <dgm:spPr/>
    </dgm:pt>
    <dgm:pt modelId="{B578FEAA-2FAD-4183-AADC-EAD2C5C16734}" type="pres">
      <dgm:prSet presAssocID="{19120130-07F9-4D5C-894D-DEDBD7857323}" presName="LevelTwoTextNode" presStyleLbl="node2" presStyleIdx="3" presStyleCnt="4">
        <dgm:presLayoutVars>
          <dgm:chPref val="3"/>
        </dgm:presLayoutVars>
      </dgm:prSet>
      <dgm:spPr/>
    </dgm:pt>
    <dgm:pt modelId="{076EEF90-BCC6-44FC-A516-573A02B6FBC6}" type="pres">
      <dgm:prSet presAssocID="{19120130-07F9-4D5C-894D-DEDBD7857323}" presName="level3hierChild" presStyleCnt="0"/>
      <dgm:spPr/>
    </dgm:pt>
  </dgm:ptLst>
  <dgm:cxnLst>
    <dgm:cxn modelId="{F398DB03-3925-4F7B-8137-D5B4ACFA0FCE}" type="presOf" srcId="{BB2133EA-7367-4CC0-AA18-C3149A25B190}" destId="{F54A0FBA-751C-4EBD-9D91-AE8F2647A985}" srcOrd="0" destOrd="0" presId="urn:microsoft.com/office/officeart/2008/layout/HorizontalMultiLevelHierarchy"/>
    <dgm:cxn modelId="{F4755008-EE49-4822-B83F-5F13652FB8E5}" type="presOf" srcId="{19C98AC3-8113-4910-9E34-1BB4C8158F8C}" destId="{A6EEACDD-D66A-45DA-956F-107A4C3A3F2D}" srcOrd="0" destOrd="0" presId="urn:microsoft.com/office/officeart/2008/layout/HorizontalMultiLevelHierarchy"/>
    <dgm:cxn modelId="{C6C2851B-219D-4ECF-9BAE-06DB25A5E048}" srcId="{4459A02E-5201-4821-A75B-4C9CBB0CD209}" destId="{4C0D70DF-32FC-45AE-BBE0-FF832C9C6742}" srcOrd="1" destOrd="0" parTransId="{F35BC04D-C6B8-459B-A265-0AE393FAB752}" sibTransId="{5397CDA7-A469-476A-8333-06380C74F7DC}"/>
    <dgm:cxn modelId="{B46BEF21-3289-47BB-8F8D-F9CC23E1000B}" type="presOf" srcId="{F35BC04D-C6B8-459B-A265-0AE393FAB752}" destId="{D7211EB5-3D26-4883-BE87-8CEBC936CD01}" srcOrd="1" destOrd="0" presId="urn:microsoft.com/office/officeart/2008/layout/HorizontalMultiLevelHierarchy"/>
    <dgm:cxn modelId="{8856DB61-F4F4-4428-B09A-3A7C8F1F0A27}" type="presOf" srcId="{AACB2207-88B5-4FA5-8A8F-A7C143C34F12}" destId="{A414B6AB-CC7A-4BC8-99E6-A8BC4AC80C1A}" srcOrd="0" destOrd="0" presId="urn:microsoft.com/office/officeart/2008/layout/HorizontalMultiLevelHierarchy"/>
    <dgm:cxn modelId="{C3D40564-2C3F-4DDD-A943-F8212C5A7559}" type="presOf" srcId="{2B222537-F3E3-4BE1-9D1C-E00325296A07}" destId="{2D7C6EBD-95B0-4952-AABE-0500C7C256C6}" srcOrd="0" destOrd="0" presId="urn:microsoft.com/office/officeart/2008/layout/HorizontalMultiLevelHierarchy"/>
    <dgm:cxn modelId="{3F792A6B-E89A-4056-B86A-31F3044F824E}" type="presOf" srcId="{19120130-07F9-4D5C-894D-DEDBD7857323}" destId="{B578FEAA-2FAD-4183-AADC-EAD2C5C16734}" srcOrd="0" destOrd="0" presId="urn:microsoft.com/office/officeart/2008/layout/HorizontalMultiLevelHierarchy"/>
    <dgm:cxn modelId="{CF75C36C-6970-4476-9DC0-BA753A964D8F}" srcId="{4459A02E-5201-4821-A75B-4C9CBB0CD209}" destId="{2B222537-F3E3-4BE1-9D1C-E00325296A07}" srcOrd="2" destOrd="0" parTransId="{AACB2207-88B5-4FA5-8A8F-A7C143C34F12}" sibTransId="{E4EB1656-B2FE-4718-A067-252AF87A0851}"/>
    <dgm:cxn modelId="{F4ACDA4D-4282-4845-8D04-D6146207A848}" type="presOf" srcId="{4459A02E-5201-4821-A75B-4C9CBB0CD209}" destId="{023A9A76-E765-49EA-B2F8-D18F3DBFEEC2}" srcOrd="0" destOrd="0" presId="urn:microsoft.com/office/officeart/2008/layout/HorizontalMultiLevelHierarchy"/>
    <dgm:cxn modelId="{05590A4F-4B99-4752-8581-F27FAB672340}" srcId="{4459A02E-5201-4821-A75B-4C9CBB0CD209}" destId="{19120130-07F9-4D5C-894D-DEDBD7857323}" srcOrd="3" destOrd="0" parTransId="{19C98AC3-8113-4910-9E34-1BB4C8158F8C}" sibTransId="{44081FF7-7C54-4AA0-9831-27F8041504A5}"/>
    <dgm:cxn modelId="{3DD1E350-9281-4CC1-8599-418CB4FC916C}" type="presOf" srcId="{4C0D70DF-32FC-45AE-BBE0-FF832C9C6742}" destId="{0A4D4DB5-E744-4F00-B01A-4FFB29C10436}" srcOrd="0" destOrd="0" presId="urn:microsoft.com/office/officeart/2008/layout/HorizontalMultiLevelHierarchy"/>
    <dgm:cxn modelId="{87639854-919A-4E4A-9FC1-2253502FF774}" type="presOf" srcId="{8555862E-9EBC-4D1A-92B7-01580D5F6C2A}" destId="{07C48150-4B4A-4870-BF5C-28559E7710B5}" srcOrd="0" destOrd="0" presId="urn:microsoft.com/office/officeart/2008/layout/HorizontalMultiLevelHierarchy"/>
    <dgm:cxn modelId="{B58C0859-C871-4D33-B937-EEA4261F2549}" srcId="{4459A02E-5201-4821-A75B-4C9CBB0CD209}" destId="{BB34CA02-663C-43DB-90C7-4F27F7236613}" srcOrd="0" destOrd="0" parTransId="{8555862E-9EBC-4D1A-92B7-01580D5F6C2A}" sibTransId="{05B9E4AD-3BAB-42D1-A8C0-8FCD682D3F47}"/>
    <dgm:cxn modelId="{019D2FAC-439E-44C5-9239-1E7D80ACA52A}" type="presOf" srcId="{F35BC04D-C6B8-459B-A265-0AE393FAB752}" destId="{666D8924-D316-41A7-A10C-B93F916665C4}" srcOrd="0" destOrd="0" presId="urn:microsoft.com/office/officeart/2008/layout/HorizontalMultiLevelHierarchy"/>
    <dgm:cxn modelId="{8E0BD5AF-B792-4409-8498-DAB1CB9D8C7A}" type="presOf" srcId="{19C98AC3-8113-4910-9E34-1BB4C8158F8C}" destId="{FCC4B946-7DDF-4A29-8EB3-32F774EAD109}" srcOrd="1" destOrd="0" presId="urn:microsoft.com/office/officeart/2008/layout/HorizontalMultiLevelHierarchy"/>
    <dgm:cxn modelId="{B9851CBE-DFD3-4B7A-B1C2-F7EADA0BDE32}" srcId="{BB2133EA-7367-4CC0-AA18-C3149A25B190}" destId="{4459A02E-5201-4821-A75B-4C9CBB0CD209}" srcOrd="0" destOrd="0" parTransId="{89FB663D-CDED-44AC-B8AF-64D6FE4FA6FC}" sibTransId="{43834314-075B-4A0B-A11C-64F4D8D61B06}"/>
    <dgm:cxn modelId="{CA1B18CF-6A7F-4A9C-B9F8-F429E6E9F120}" type="presOf" srcId="{BB34CA02-663C-43DB-90C7-4F27F7236613}" destId="{C8E140F8-367A-4FCB-84EE-BB3A3F83B97B}" srcOrd="0" destOrd="0" presId="urn:microsoft.com/office/officeart/2008/layout/HorizontalMultiLevelHierarchy"/>
    <dgm:cxn modelId="{E3BB11FE-6B27-49A9-B6A3-26B89D9855ED}" type="presOf" srcId="{8555862E-9EBC-4D1A-92B7-01580D5F6C2A}" destId="{09F81008-3963-4C03-9414-840321B64BC5}" srcOrd="1" destOrd="0" presId="urn:microsoft.com/office/officeart/2008/layout/HorizontalMultiLevelHierarchy"/>
    <dgm:cxn modelId="{88A20EFF-A256-494A-AB0F-CA40A9F34E74}" type="presOf" srcId="{AACB2207-88B5-4FA5-8A8F-A7C143C34F12}" destId="{4EB2511D-5F81-4A02-89D3-FA3D598066FF}" srcOrd="1" destOrd="0" presId="urn:microsoft.com/office/officeart/2008/layout/HorizontalMultiLevelHierarchy"/>
    <dgm:cxn modelId="{30E824F6-587F-4801-A8AE-8B3DF768A5E7}" type="presParOf" srcId="{F54A0FBA-751C-4EBD-9D91-AE8F2647A985}" destId="{534E28CF-F281-4301-8343-7DF716BDF448}" srcOrd="0" destOrd="0" presId="urn:microsoft.com/office/officeart/2008/layout/HorizontalMultiLevelHierarchy"/>
    <dgm:cxn modelId="{21712F8C-B310-4E99-8ECD-9866681806F7}" type="presParOf" srcId="{534E28CF-F281-4301-8343-7DF716BDF448}" destId="{023A9A76-E765-49EA-B2F8-D18F3DBFEEC2}" srcOrd="0" destOrd="0" presId="urn:microsoft.com/office/officeart/2008/layout/HorizontalMultiLevelHierarchy"/>
    <dgm:cxn modelId="{BCB5DBE4-C605-4F1F-B9D7-BE0691813E9B}" type="presParOf" srcId="{534E28CF-F281-4301-8343-7DF716BDF448}" destId="{21615809-6259-4FFC-911B-97400BE4477B}" srcOrd="1" destOrd="0" presId="urn:microsoft.com/office/officeart/2008/layout/HorizontalMultiLevelHierarchy"/>
    <dgm:cxn modelId="{9FAB9AEB-5DE8-4B0E-B80D-C0FE589C0FFD}" type="presParOf" srcId="{21615809-6259-4FFC-911B-97400BE4477B}" destId="{07C48150-4B4A-4870-BF5C-28559E7710B5}" srcOrd="0" destOrd="0" presId="urn:microsoft.com/office/officeart/2008/layout/HorizontalMultiLevelHierarchy"/>
    <dgm:cxn modelId="{27866829-006A-4503-858A-A4A5A34CD9E2}" type="presParOf" srcId="{07C48150-4B4A-4870-BF5C-28559E7710B5}" destId="{09F81008-3963-4C03-9414-840321B64BC5}" srcOrd="0" destOrd="0" presId="urn:microsoft.com/office/officeart/2008/layout/HorizontalMultiLevelHierarchy"/>
    <dgm:cxn modelId="{E1CD2EFE-3398-403D-8F36-345E4E92A4BD}" type="presParOf" srcId="{21615809-6259-4FFC-911B-97400BE4477B}" destId="{3A365418-7CC2-4CAF-8B88-6D8A5650F6F0}" srcOrd="1" destOrd="0" presId="urn:microsoft.com/office/officeart/2008/layout/HorizontalMultiLevelHierarchy"/>
    <dgm:cxn modelId="{3B511740-71D3-47D1-A7E9-0DB2B9BD875F}" type="presParOf" srcId="{3A365418-7CC2-4CAF-8B88-6D8A5650F6F0}" destId="{C8E140F8-367A-4FCB-84EE-BB3A3F83B97B}" srcOrd="0" destOrd="0" presId="urn:microsoft.com/office/officeart/2008/layout/HorizontalMultiLevelHierarchy"/>
    <dgm:cxn modelId="{E2DFF506-896C-4FDC-B7EA-57E067F93F74}" type="presParOf" srcId="{3A365418-7CC2-4CAF-8B88-6D8A5650F6F0}" destId="{755F770C-E740-48D3-9707-D48D560A3C94}" srcOrd="1" destOrd="0" presId="urn:microsoft.com/office/officeart/2008/layout/HorizontalMultiLevelHierarchy"/>
    <dgm:cxn modelId="{5E1CFA30-7380-41F2-A831-C1BA0808CE8E}" type="presParOf" srcId="{21615809-6259-4FFC-911B-97400BE4477B}" destId="{666D8924-D316-41A7-A10C-B93F916665C4}" srcOrd="2" destOrd="0" presId="urn:microsoft.com/office/officeart/2008/layout/HorizontalMultiLevelHierarchy"/>
    <dgm:cxn modelId="{FFEED08B-354F-48BB-A229-EBB78475CD73}" type="presParOf" srcId="{666D8924-D316-41A7-A10C-B93F916665C4}" destId="{D7211EB5-3D26-4883-BE87-8CEBC936CD01}" srcOrd="0" destOrd="0" presId="urn:microsoft.com/office/officeart/2008/layout/HorizontalMultiLevelHierarchy"/>
    <dgm:cxn modelId="{2183D0EE-2E9A-459A-AB31-0EE6E654920D}" type="presParOf" srcId="{21615809-6259-4FFC-911B-97400BE4477B}" destId="{F995BE99-D208-46EC-A0A0-BD9210F89963}" srcOrd="3" destOrd="0" presId="urn:microsoft.com/office/officeart/2008/layout/HorizontalMultiLevelHierarchy"/>
    <dgm:cxn modelId="{3817C39A-2DBD-4D47-A186-F337F9BA2FED}" type="presParOf" srcId="{F995BE99-D208-46EC-A0A0-BD9210F89963}" destId="{0A4D4DB5-E744-4F00-B01A-4FFB29C10436}" srcOrd="0" destOrd="0" presId="urn:microsoft.com/office/officeart/2008/layout/HorizontalMultiLevelHierarchy"/>
    <dgm:cxn modelId="{72A4019E-3084-4C31-A511-AE822C50B112}" type="presParOf" srcId="{F995BE99-D208-46EC-A0A0-BD9210F89963}" destId="{BD309D77-42B2-4D90-ADA0-C7FE7633F64A}" srcOrd="1" destOrd="0" presId="urn:microsoft.com/office/officeart/2008/layout/HorizontalMultiLevelHierarchy"/>
    <dgm:cxn modelId="{09FE8829-1419-4D14-BCA8-BDE40251BF7F}" type="presParOf" srcId="{21615809-6259-4FFC-911B-97400BE4477B}" destId="{A414B6AB-CC7A-4BC8-99E6-A8BC4AC80C1A}" srcOrd="4" destOrd="0" presId="urn:microsoft.com/office/officeart/2008/layout/HorizontalMultiLevelHierarchy"/>
    <dgm:cxn modelId="{AEE82F2D-89C6-432E-B35E-8286A8383518}" type="presParOf" srcId="{A414B6AB-CC7A-4BC8-99E6-A8BC4AC80C1A}" destId="{4EB2511D-5F81-4A02-89D3-FA3D598066FF}" srcOrd="0" destOrd="0" presId="urn:microsoft.com/office/officeart/2008/layout/HorizontalMultiLevelHierarchy"/>
    <dgm:cxn modelId="{C141C4EF-0EF4-49CA-BB55-5C152C3A080F}" type="presParOf" srcId="{21615809-6259-4FFC-911B-97400BE4477B}" destId="{7C90F62D-9025-4A25-9B49-50CE7BA00D02}" srcOrd="5" destOrd="0" presId="urn:microsoft.com/office/officeart/2008/layout/HorizontalMultiLevelHierarchy"/>
    <dgm:cxn modelId="{6D2C8A34-065D-425D-8DBB-7E33B0594199}" type="presParOf" srcId="{7C90F62D-9025-4A25-9B49-50CE7BA00D02}" destId="{2D7C6EBD-95B0-4952-AABE-0500C7C256C6}" srcOrd="0" destOrd="0" presId="urn:microsoft.com/office/officeart/2008/layout/HorizontalMultiLevelHierarchy"/>
    <dgm:cxn modelId="{71A5B627-D518-4C79-AB4D-DAC8B8012BF0}" type="presParOf" srcId="{7C90F62D-9025-4A25-9B49-50CE7BA00D02}" destId="{C9DD40EC-2CE5-41A2-8457-34E75B959D74}" srcOrd="1" destOrd="0" presId="urn:microsoft.com/office/officeart/2008/layout/HorizontalMultiLevelHierarchy"/>
    <dgm:cxn modelId="{01DD4B8F-E5F0-458B-92B2-4F483F7D4580}" type="presParOf" srcId="{21615809-6259-4FFC-911B-97400BE4477B}" destId="{A6EEACDD-D66A-45DA-956F-107A4C3A3F2D}" srcOrd="6" destOrd="0" presId="urn:microsoft.com/office/officeart/2008/layout/HorizontalMultiLevelHierarchy"/>
    <dgm:cxn modelId="{3089BA83-1B83-4219-8C1E-072C68AA1DD2}" type="presParOf" srcId="{A6EEACDD-D66A-45DA-956F-107A4C3A3F2D}" destId="{FCC4B946-7DDF-4A29-8EB3-32F774EAD109}" srcOrd="0" destOrd="0" presId="urn:microsoft.com/office/officeart/2008/layout/HorizontalMultiLevelHierarchy"/>
    <dgm:cxn modelId="{44263A49-5DEE-4A1E-97B9-753FDC1A5662}" type="presParOf" srcId="{21615809-6259-4FFC-911B-97400BE4477B}" destId="{3F80A440-61C4-4496-9E8D-147FFF649E82}" srcOrd="7" destOrd="0" presId="urn:microsoft.com/office/officeart/2008/layout/HorizontalMultiLevelHierarchy"/>
    <dgm:cxn modelId="{F31770AE-BBD8-4414-8A78-59C62176064D}" type="presParOf" srcId="{3F80A440-61C4-4496-9E8D-147FFF649E82}" destId="{B578FEAA-2FAD-4183-AADC-EAD2C5C16734}" srcOrd="0" destOrd="0" presId="urn:microsoft.com/office/officeart/2008/layout/HorizontalMultiLevelHierarchy"/>
    <dgm:cxn modelId="{2E1B505E-E1F9-41BC-AC9C-3BA8A0F64069}" type="presParOf" srcId="{3F80A440-61C4-4496-9E8D-147FFF649E82}" destId="{076EEF90-BCC6-44FC-A516-573A02B6FBC6}"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AACACE-EC6A-4C26-B0AE-EB59EF3BCE36}"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FFC740B8-6328-41E9-ACE5-E3778C9AF908}">
      <dgm:prSet phldrT="[Text]"/>
      <dgm:spPr/>
      <dgm:t>
        <a:bodyPr/>
        <a:lstStyle/>
        <a:p>
          <a:r>
            <a:rPr lang="en-US" dirty="0"/>
            <a:t>DCL</a:t>
          </a:r>
        </a:p>
      </dgm:t>
    </dgm:pt>
    <dgm:pt modelId="{20AF2934-C349-45B4-9466-381DF5584DDD}" type="parTrans" cxnId="{E430BF71-D9E5-417A-9822-CBC27EFE51CB}">
      <dgm:prSet/>
      <dgm:spPr/>
      <dgm:t>
        <a:bodyPr/>
        <a:lstStyle/>
        <a:p>
          <a:endParaRPr lang="en-US"/>
        </a:p>
      </dgm:t>
    </dgm:pt>
    <dgm:pt modelId="{4C244651-7E1B-48C7-8D83-65A328741BB0}" type="sibTrans" cxnId="{E430BF71-D9E5-417A-9822-CBC27EFE51CB}">
      <dgm:prSet/>
      <dgm:spPr/>
      <dgm:t>
        <a:bodyPr/>
        <a:lstStyle/>
        <a:p>
          <a:endParaRPr lang="en-US"/>
        </a:p>
      </dgm:t>
    </dgm:pt>
    <dgm:pt modelId="{280C3AED-906F-492A-BF3E-19F1093FC6F0}">
      <dgm:prSet phldrT="[Text]"/>
      <dgm:spPr/>
      <dgm:t>
        <a:bodyPr/>
        <a:lstStyle/>
        <a:p>
          <a:r>
            <a:rPr lang="en-US" dirty="0"/>
            <a:t>Grant</a:t>
          </a:r>
        </a:p>
      </dgm:t>
    </dgm:pt>
    <dgm:pt modelId="{F7740414-78FE-4DD9-B2CD-1114BDE5FD2F}" type="parTrans" cxnId="{B7E334CF-BE61-4F3D-9185-1BF7CBEF81F7}">
      <dgm:prSet/>
      <dgm:spPr/>
      <dgm:t>
        <a:bodyPr/>
        <a:lstStyle/>
        <a:p>
          <a:endParaRPr lang="en-US"/>
        </a:p>
      </dgm:t>
    </dgm:pt>
    <dgm:pt modelId="{B4707E7A-5931-448A-8404-D5B5EE1A8100}" type="sibTrans" cxnId="{B7E334CF-BE61-4F3D-9185-1BF7CBEF81F7}">
      <dgm:prSet/>
      <dgm:spPr/>
      <dgm:t>
        <a:bodyPr/>
        <a:lstStyle/>
        <a:p>
          <a:endParaRPr lang="en-US"/>
        </a:p>
      </dgm:t>
    </dgm:pt>
    <dgm:pt modelId="{45459C2E-C2FA-4F42-984B-919FDCA6C0D9}">
      <dgm:prSet phldrT="[Text]"/>
      <dgm:spPr/>
      <dgm:t>
        <a:bodyPr/>
        <a:lstStyle/>
        <a:p>
          <a:r>
            <a:rPr lang="en-US" dirty="0"/>
            <a:t>Revoke</a:t>
          </a:r>
        </a:p>
      </dgm:t>
    </dgm:pt>
    <dgm:pt modelId="{C1327EDF-1E95-43EC-A107-D3CA0F1F7041}" type="parTrans" cxnId="{D6967713-6CD3-4E3C-A05D-B941A06AD7D2}">
      <dgm:prSet/>
      <dgm:spPr/>
      <dgm:t>
        <a:bodyPr/>
        <a:lstStyle/>
        <a:p>
          <a:endParaRPr lang="en-US"/>
        </a:p>
      </dgm:t>
    </dgm:pt>
    <dgm:pt modelId="{8CCD7B08-7361-42CE-B35D-253CA9AAB5D6}" type="sibTrans" cxnId="{D6967713-6CD3-4E3C-A05D-B941A06AD7D2}">
      <dgm:prSet/>
      <dgm:spPr/>
      <dgm:t>
        <a:bodyPr/>
        <a:lstStyle/>
        <a:p>
          <a:endParaRPr lang="en-US"/>
        </a:p>
      </dgm:t>
    </dgm:pt>
    <dgm:pt modelId="{2F76BCFB-E40D-43FC-9B8A-E738D9C3BEE5}" type="pres">
      <dgm:prSet presAssocID="{DDAACACE-EC6A-4C26-B0AE-EB59EF3BCE36}" presName="Name0" presStyleCnt="0">
        <dgm:presLayoutVars>
          <dgm:chPref val="1"/>
          <dgm:dir/>
          <dgm:animOne val="branch"/>
          <dgm:animLvl val="lvl"/>
          <dgm:resizeHandles val="exact"/>
        </dgm:presLayoutVars>
      </dgm:prSet>
      <dgm:spPr/>
    </dgm:pt>
    <dgm:pt modelId="{5ABEE299-1CB2-4EA2-B533-A4DD79FE39B1}" type="pres">
      <dgm:prSet presAssocID="{FFC740B8-6328-41E9-ACE5-E3778C9AF908}" presName="root1" presStyleCnt="0"/>
      <dgm:spPr/>
    </dgm:pt>
    <dgm:pt modelId="{D87371BB-A2CB-4105-A2E6-3C5D94452841}" type="pres">
      <dgm:prSet presAssocID="{FFC740B8-6328-41E9-ACE5-E3778C9AF908}" presName="LevelOneTextNode" presStyleLbl="node0" presStyleIdx="0" presStyleCnt="1">
        <dgm:presLayoutVars>
          <dgm:chPref val="3"/>
        </dgm:presLayoutVars>
      </dgm:prSet>
      <dgm:spPr/>
    </dgm:pt>
    <dgm:pt modelId="{AAF2F524-0814-4C81-A643-04E2B33CB3AE}" type="pres">
      <dgm:prSet presAssocID="{FFC740B8-6328-41E9-ACE5-E3778C9AF908}" presName="level2hierChild" presStyleCnt="0"/>
      <dgm:spPr/>
    </dgm:pt>
    <dgm:pt modelId="{F2115DB7-E876-4821-BFBE-DDC4EB501082}" type="pres">
      <dgm:prSet presAssocID="{F7740414-78FE-4DD9-B2CD-1114BDE5FD2F}" presName="conn2-1" presStyleLbl="parChTrans1D2" presStyleIdx="0" presStyleCnt="2"/>
      <dgm:spPr/>
    </dgm:pt>
    <dgm:pt modelId="{5CB2CE5B-C46A-4E9A-B3B0-6D0A6443A8D9}" type="pres">
      <dgm:prSet presAssocID="{F7740414-78FE-4DD9-B2CD-1114BDE5FD2F}" presName="connTx" presStyleLbl="parChTrans1D2" presStyleIdx="0" presStyleCnt="2"/>
      <dgm:spPr/>
    </dgm:pt>
    <dgm:pt modelId="{5709320C-4760-402B-A938-DD4812A272A4}" type="pres">
      <dgm:prSet presAssocID="{280C3AED-906F-492A-BF3E-19F1093FC6F0}" presName="root2" presStyleCnt="0"/>
      <dgm:spPr/>
    </dgm:pt>
    <dgm:pt modelId="{0A7F141B-F9E5-4C1F-958D-0D3FBE8B6419}" type="pres">
      <dgm:prSet presAssocID="{280C3AED-906F-492A-BF3E-19F1093FC6F0}" presName="LevelTwoTextNode" presStyleLbl="node2" presStyleIdx="0" presStyleCnt="2">
        <dgm:presLayoutVars>
          <dgm:chPref val="3"/>
        </dgm:presLayoutVars>
      </dgm:prSet>
      <dgm:spPr/>
    </dgm:pt>
    <dgm:pt modelId="{6B1DD832-0ED7-48C2-B674-33720D18984B}" type="pres">
      <dgm:prSet presAssocID="{280C3AED-906F-492A-BF3E-19F1093FC6F0}" presName="level3hierChild" presStyleCnt="0"/>
      <dgm:spPr/>
    </dgm:pt>
    <dgm:pt modelId="{582574E7-03FE-4E8C-9E01-E775DACC0B52}" type="pres">
      <dgm:prSet presAssocID="{C1327EDF-1E95-43EC-A107-D3CA0F1F7041}" presName="conn2-1" presStyleLbl="parChTrans1D2" presStyleIdx="1" presStyleCnt="2"/>
      <dgm:spPr/>
    </dgm:pt>
    <dgm:pt modelId="{44DCE2A3-37DC-4DB5-B345-90590196CE93}" type="pres">
      <dgm:prSet presAssocID="{C1327EDF-1E95-43EC-A107-D3CA0F1F7041}" presName="connTx" presStyleLbl="parChTrans1D2" presStyleIdx="1" presStyleCnt="2"/>
      <dgm:spPr/>
    </dgm:pt>
    <dgm:pt modelId="{042DEE85-853E-4787-95A5-86E85F5A1E70}" type="pres">
      <dgm:prSet presAssocID="{45459C2E-C2FA-4F42-984B-919FDCA6C0D9}" presName="root2" presStyleCnt="0"/>
      <dgm:spPr/>
    </dgm:pt>
    <dgm:pt modelId="{5D048E48-4E4E-40B7-8741-3FAE520D8C53}" type="pres">
      <dgm:prSet presAssocID="{45459C2E-C2FA-4F42-984B-919FDCA6C0D9}" presName="LevelTwoTextNode" presStyleLbl="node2" presStyleIdx="1" presStyleCnt="2">
        <dgm:presLayoutVars>
          <dgm:chPref val="3"/>
        </dgm:presLayoutVars>
      </dgm:prSet>
      <dgm:spPr/>
    </dgm:pt>
    <dgm:pt modelId="{0AE53FE5-C2CC-4E5E-B175-E120DD875EC2}" type="pres">
      <dgm:prSet presAssocID="{45459C2E-C2FA-4F42-984B-919FDCA6C0D9}" presName="level3hierChild" presStyleCnt="0"/>
      <dgm:spPr/>
    </dgm:pt>
  </dgm:ptLst>
  <dgm:cxnLst>
    <dgm:cxn modelId="{ADAEEE0D-0A5D-43EF-90E1-89DDA5AACB98}" type="presOf" srcId="{280C3AED-906F-492A-BF3E-19F1093FC6F0}" destId="{0A7F141B-F9E5-4C1F-958D-0D3FBE8B6419}" srcOrd="0" destOrd="0" presId="urn:microsoft.com/office/officeart/2008/layout/HorizontalMultiLevelHierarchy"/>
    <dgm:cxn modelId="{D6967713-6CD3-4E3C-A05D-B941A06AD7D2}" srcId="{FFC740B8-6328-41E9-ACE5-E3778C9AF908}" destId="{45459C2E-C2FA-4F42-984B-919FDCA6C0D9}" srcOrd="1" destOrd="0" parTransId="{C1327EDF-1E95-43EC-A107-D3CA0F1F7041}" sibTransId="{8CCD7B08-7361-42CE-B35D-253CA9AAB5D6}"/>
    <dgm:cxn modelId="{E430BF71-D9E5-417A-9822-CBC27EFE51CB}" srcId="{DDAACACE-EC6A-4C26-B0AE-EB59EF3BCE36}" destId="{FFC740B8-6328-41E9-ACE5-E3778C9AF908}" srcOrd="0" destOrd="0" parTransId="{20AF2934-C349-45B4-9466-381DF5584DDD}" sibTransId="{4C244651-7E1B-48C7-8D83-65A328741BB0}"/>
    <dgm:cxn modelId="{CE755D88-0F1A-4400-8DCD-50D84E8E1E9D}" type="presOf" srcId="{F7740414-78FE-4DD9-B2CD-1114BDE5FD2F}" destId="{F2115DB7-E876-4821-BFBE-DDC4EB501082}" srcOrd="0" destOrd="0" presId="urn:microsoft.com/office/officeart/2008/layout/HorizontalMultiLevelHierarchy"/>
    <dgm:cxn modelId="{6C8AC98C-B990-4ABA-862E-F66D0B8990E5}" type="presOf" srcId="{DDAACACE-EC6A-4C26-B0AE-EB59EF3BCE36}" destId="{2F76BCFB-E40D-43FC-9B8A-E738D9C3BEE5}" srcOrd="0" destOrd="0" presId="urn:microsoft.com/office/officeart/2008/layout/HorizontalMultiLevelHierarchy"/>
    <dgm:cxn modelId="{866EA0A0-C357-4C4E-B97A-2EFB7DCBEC21}" type="presOf" srcId="{F7740414-78FE-4DD9-B2CD-1114BDE5FD2F}" destId="{5CB2CE5B-C46A-4E9A-B3B0-6D0A6443A8D9}" srcOrd="1" destOrd="0" presId="urn:microsoft.com/office/officeart/2008/layout/HorizontalMultiLevelHierarchy"/>
    <dgm:cxn modelId="{7288A5A2-10BB-4DFA-B5E2-EB5B140BA031}" type="presOf" srcId="{FFC740B8-6328-41E9-ACE5-E3778C9AF908}" destId="{D87371BB-A2CB-4105-A2E6-3C5D94452841}" srcOrd="0" destOrd="0" presId="urn:microsoft.com/office/officeart/2008/layout/HorizontalMultiLevelHierarchy"/>
    <dgm:cxn modelId="{3BDF0FA7-838E-457C-B5FA-0B8ED93B45C2}" type="presOf" srcId="{C1327EDF-1E95-43EC-A107-D3CA0F1F7041}" destId="{44DCE2A3-37DC-4DB5-B345-90590196CE93}" srcOrd="1" destOrd="0" presId="urn:microsoft.com/office/officeart/2008/layout/HorizontalMultiLevelHierarchy"/>
    <dgm:cxn modelId="{B7E334CF-BE61-4F3D-9185-1BF7CBEF81F7}" srcId="{FFC740B8-6328-41E9-ACE5-E3778C9AF908}" destId="{280C3AED-906F-492A-BF3E-19F1093FC6F0}" srcOrd="0" destOrd="0" parTransId="{F7740414-78FE-4DD9-B2CD-1114BDE5FD2F}" sibTransId="{B4707E7A-5931-448A-8404-D5B5EE1A8100}"/>
    <dgm:cxn modelId="{6D2F26DD-36D2-401D-B2E5-8604C0A6D442}" type="presOf" srcId="{45459C2E-C2FA-4F42-984B-919FDCA6C0D9}" destId="{5D048E48-4E4E-40B7-8741-3FAE520D8C53}" srcOrd="0" destOrd="0" presId="urn:microsoft.com/office/officeart/2008/layout/HorizontalMultiLevelHierarchy"/>
    <dgm:cxn modelId="{A7F5A2E7-6521-4435-98BC-8C52DAC41FBF}" type="presOf" srcId="{C1327EDF-1E95-43EC-A107-D3CA0F1F7041}" destId="{582574E7-03FE-4E8C-9E01-E775DACC0B52}" srcOrd="0" destOrd="0" presId="urn:microsoft.com/office/officeart/2008/layout/HorizontalMultiLevelHierarchy"/>
    <dgm:cxn modelId="{10D34595-43FA-4C60-8AB1-26C32AF6B362}" type="presParOf" srcId="{2F76BCFB-E40D-43FC-9B8A-E738D9C3BEE5}" destId="{5ABEE299-1CB2-4EA2-B533-A4DD79FE39B1}" srcOrd="0" destOrd="0" presId="urn:microsoft.com/office/officeart/2008/layout/HorizontalMultiLevelHierarchy"/>
    <dgm:cxn modelId="{CF294659-3B9C-4FFF-8753-A7E3192605BF}" type="presParOf" srcId="{5ABEE299-1CB2-4EA2-B533-A4DD79FE39B1}" destId="{D87371BB-A2CB-4105-A2E6-3C5D94452841}" srcOrd="0" destOrd="0" presId="urn:microsoft.com/office/officeart/2008/layout/HorizontalMultiLevelHierarchy"/>
    <dgm:cxn modelId="{4293947A-D55D-48EF-8954-58F685EFB16A}" type="presParOf" srcId="{5ABEE299-1CB2-4EA2-B533-A4DD79FE39B1}" destId="{AAF2F524-0814-4C81-A643-04E2B33CB3AE}" srcOrd="1" destOrd="0" presId="urn:microsoft.com/office/officeart/2008/layout/HorizontalMultiLevelHierarchy"/>
    <dgm:cxn modelId="{2D7411B1-FCAF-4545-8EA5-989A443A210F}" type="presParOf" srcId="{AAF2F524-0814-4C81-A643-04E2B33CB3AE}" destId="{F2115DB7-E876-4821-BFBE-DDC4EB501082}" srcOrd="0" destOrd="0" presId="urn:microsoft.com/office/officeart/2008/layout/HorizontalMultiLevelHierarchy"/>
    <dgm:cxn modelId="{1C35A180-6B05-4AAB-8530-21AD254A3DB2}" type="presParOf" srcId="{F2115DB7-E876-4821-BFBE-DDC4EB501082}" destId="{5CB2CE5B-C46A-4E9A-B3B0-6D0A6443A8D9}" srcOrd="0" destOrd="0" presId="urn:microsoft.com/office/officeart/2008/layout/HorizontalMultiLevelHierarchy"/>
    <dgm:cxn modelId="{8E96CBBA-9443-497E-9B36-1B2365FE6A8B}" type="presParOf" srcId="{AAF2F524-0814-4C81-A643-04E2B33CB3AE}" destId="{5709320C-4760-402B-A938-DD4812A272A4}" srcOrd="1" destOrd="0" presId="urn:microsoft.com/office/officeart/2008/layout/HorizontalMultiLevelHierarchy"/>
    <dgm:cxn modelId="{ECBE0517-5EED-4CE7-A6EE-075001AEA228}" type="presParOf" srcId="{5709320C-4760-402B-A938-DD4812A272A4}" destId="{0A7F141B-F9E5-4C1F-958D-0D3FBE8B6419}" srcOrd="0" destOrd="0" presId="urn:microsoft.com/office/officeart/2008/layout/HorizontalMultiLevelHierarchy"/>
    <dgm:cxn modelId="{42D7B585-D09C-4740-AFA1-2C36A3232FAA}" type="presParOf" srcId="{5709320C-4760-402B-A938-DD4812A272A4}" destId="{6B1DD832-0ED7-48C2-B674-33720D18984B}" srcOrd="1" destOrd="0" presId="urn:microsoft.com/office/officeart/2008/layout/HorizontalMultiLevelHierarchy"/>
    <dgm:cxn modelId="{C6BD1383-A6B5-4849-B4F1-64C620ADBFE9}" type="presParOf" srcId="{AAF2F524-0814-4C81-A643-04E2B33CB3AE}" destId="{582574E7-03FE-4E8C-9E01-E775DACC0B52}" srcOrd="2" destOrd="0" presId="urn:microsoft.com/office/officeart/2008/layout/HorizontalMultiLevelHierarchy"/>
    <dgm:cxn modelId="{EE691508-E729-454C-A284-C464F30F20FC}" type="presParOf" srcId="{582574E7-03FE-4E8C-9E01-E775DACC0B52}" destId="{44DCE2A3-37DC-4DB5-B345-90590196CE93}" srcOrd="0" destOrd="0" presId="urn:microsoft.com/office/officeart/2008/layout/HorizontalMultiLevelHierarchy"/>
    <dgm:cxn modelId="{47DC8853-36CD-478D-8F81-05D81296B720}" type="presParOf" srcId="{AAF2F524-0814-4C81-A643-04E2B33CB3AE}" destId="{042DEE85-853E-4787-95A5-86E85F5A1E70}" srcOrd="3" destOrd="0" presId="urn:microsoft.com/office/officeart/2008/layout/HorizontalMultiLevelHierarchy"/>
    <dgm:cxn modelId="{A6141C45-CEAE-41BC-94D9-0AA2B2E02045}" type="presParOf" srcId="{042DEE85-853E-4787-95A5-86E85F5A1E70}" destId="{5D048E48-4E4E-40B7-8741-3FAE520D8C53}" srcOrd="0" destOrd="0" presId="urn:microsoft.com/office/officeart/2008/layout/HorizontalMultiLevelHierarchy"/>
    <dgm:cxn modelId="{33CDD334-FA0E-4997-8A44-3589E9528ADD}" type="presParOf" srcId="{042DEE85-853E-4787-95A5-86E85F5A1E70}" destId="{0AE53FE5-C2CC-4E5E-B175-E120DD875EC2}"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ACDD-D66A-45DA-956F-107A4C3A3F2D}">
      <dsp:nvSpPr>
        <dsp:cNvPr id="0" name=""/>
        <dsp:cNvSpPr/>
      </dsp:nvSpPr>
      <dsp:spPr>
        <a:xfrm>
          <a:off x="3348993" y="1068916"/>
          <a:ext cx="266459" cy="761603"/>
        </a:xfrm>
        <a:custGeom>
          <a:avLst/>
          <a:gdLst/>
          <a:ahLst/>
          <a:cxnLst/>
          <a:rect l="0" t="0" r="0" b="0"/>
          <a:pathLst>
            <a:path>
              <a:moveTo>
                <a:pt x="0" y="0"/>
              </a:moveTo>
              <a:lnTo>
                <a:pt x="133229" y="0"/>
              </a:lnTo>
              <a:lnTo>
                <a:pt x="133229" y="761603"/>
              </a:lnTo>
              <a:lnTo>
                <a:pt x="266459" y="76160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62051" y="1429546"/>
        <a:ext cx="40343" cy="40343"/>
      </dsp:txXfrm>
    </dsp:sp>
    <dsp:sp modelId="{A414B6AB-CC7A-4BC8-99E6-A8BC4AC80C1A}">
      <dsp:nvSpPr>
        <dsp:cNvPr id="0" name=""/>
        <dsp:cNvSpPr/>
      </dsp:nvSpPr>
      <dsp:spPr>
        <a:xfrm>
          <a:off x="3348993" y="1068916"/>
          <a:ext cx="266459" cy="253867"/>
        </a:xfrm>
        <a:custGeom>
          <a:avLst/>
          <a:gdLst/>
          <a:ahLst/>
          <a:cxnLst/>
          <a:rect l="0" t="0" r="0" b="0"/>
          <a:pathLst>
            <a:path>
              <a:moveTo>
                <a:pt x="0" y="0"/>
              </a:moveTo>
              <a:lnTo>
                <a:pt x="133229" y="0"/>
              </a:lnTo>
              <a:lnTo>
                <a:pt x="133229" y="253867"/>
              </a:lnTo>
              <a:lnTo>
                <a:pt x="266459" y="25386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73022" y="1186649"/>
        <a:ext cx="18401" cy="18401"/>
      </dsp:txXfrm>
    </dsp:sp>
    <dsp:sp modelId="{666D8924-D316-41A7-A10C-B93F916665C4}">
      <dsp:nvSpPr>
        <dsp:cNvPr id="0" name=""/>
        <dsp:cNvSpPr/>
      </dsp:nvSpPr>
      <dsp:spPr>
        <a:xfrm>
          <a:off x="3348993" y="815048"/>
          <a:ext cx="266459" cy="253867"/>
        </a:xfrm>
        <a:custGeom>
          <a:avLst/>
          <a:gdLst/>
          <a:ahLst/>
          <a:cxnLst/>
          <a:rect l="0" t="0" r="0" b="0"/>
          <a:pathLst>
            <a:path>
              <a:moveTo>
                <a:pt x="0" y="253867"/>
              </a:moveTo>
              <a:lnTo>
                <a:pt x="133229" y="253867"/>
              </a:lnTo>
              <a:lnTo>
                <a:pt x="133229" y="0"/>
              </a:lnTo>
              <a:lnTo>
                <a:pt x="266459"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73022" y="932781"/>
        <a:ext cx="18401" cy="18401"/>
      </dsp:txXfrm>
    </dsp:sp>
    <dsp:sp modelId="{07C48150-4B4A-4870-BF5C-28559E7710B5}">
      <dsp:nvSpPr>
        <dsp:cNvPr id="0" name=""/>
        <dsp:cNvSpPr/>
      </dsp:nvSpPr>
      <dsp:spPr>
        <a:xfrm>
          <a:off x="3348993" y="307313"/>
          <a:ext cx="266459" cy="761603"/>
        </a:xfrm>
        <a:custGeom>
          <a:avLst/>
          <a:gdLst/>
          <a:ahLst/>
          <a:cxnLst/>
          <a:rect l="0" t="0" r="0" b="0"/>
          <a:pathLst>
            <a:path>
              <a:moveTo>
                <a:pt x="0" y="761603"/>
              </a:moveTo>
              <a:lnTo>
                <a:pt x="133229" y="761603"/>
              </a:lnTo>
              <a:lnTo>
                <a:pt x="133229" y="0"/>
              </a:lnTo>
              <a:lnTo>
                <a:pt x="266459"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62051" y="667943"/>
        <a:ext cx="40343" cy="40343"/>
      </dsp:txXfrm>
    </dsp:sp>
    <dsp:sp modelId="{023A9A76-E765-49EA-B2F8-D18F3DBFEEC2}">
      <dsp:nvSpPr>
        <dsp:cNvPr id="0" name=""/>
        <dsp:cNvSpPr/>
      </dsp:nvSpPr>
      <dsp:spPr>
        <a:xfrm rot="16200000">
          <a:off x="2040764" y="829604"/>
          <a:ext cx="2137833" cy="47862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DDL</a:t>
          </a:r>
        </a:p>
      </dsp:txBody>
      <dsp:txXfrm>
        <a:off x="2040764" y="829604"/>
        <a:ext cx="2137833" cy="478623"/>
      </dsp:txXfrm>
    </dsp:sp>
    <dsp:sp modelId="{C8E140F8-367A-4FCB-84EE-BB3A3F83B97B}">
      <dsp:nvSpPr>
        <dsp:cNvPr id="0" name=""/>
        <dsp:cNvSpPr/>
      </dsp:nvSpPr>
      <dsp:spPr>
        <a:xfrm>
          <a:off x="3615452" y="104219"/>
          <a:ext cx="1332297" cy="40618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Create</a:t>
          </a:r>
        </a:p>
      </dsp:txBody>
      <dsp:txXfrm>
        <a:off x="3615452" y="104219"/>
        <a:ext cx="1332297" cy="406188"/>
      </dsp:txXfrm>
    </dsp:sp>
    <dsp:sp modelId="{0A4D4DB5-E744-4F00-B01A-4FFB29C10436}">
      <dsp:nvSpPr>
        <dsp:cNvPr id="0" name=""/>
        <dsp:cNvSpPr/>
      </dsp:nvSpPr>
      <dsp:spPr>
        <a:xfrm>
          <a:off x="3615452" y="611954"/>
          <a:ext cx="1332297" cy="40618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Drop</a:t>
          </a:r>
        </a:p>
      </dsp:txBody>
      <dsp:txXfrm>
        <a:off x="3615452" y="611954"/>
        <a:ext cx="1332297" cy="406188"/>
      </dsp:txXfrm>
    </dsp:sp>
    <dsp:sp modelId="{2D7C6EBD-95B0-4952-AABE-0500C7C256C6}">
      <dsp:nvSpPr>
        <dsp:cNvPr id="0" name=""/>
        <dsp:cNvSpPr/>
      </dsp:nvSpPr>
      <dsp:spPr>
        <a:xfrm>
          <a:off x="3615452" y="1119690"/>
          <a:ext cx="1332297" cy="40618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Alter</a:t>
          </a:r>
        </a:p>
      </dsp:txBody>
      <dsp:txXfrm>
        <a:off x="3615452" y="1119690"/>
        <a:ext cx="1332297" cy="406188"/>
      </dsp:txXfrm>
    </dsp:sp>
    <dsp:sp modelId="{B578FEAA-2FAD-4183-AADC-EAD2C5C16734}">
      <dsp:nvSpPr>
        <dsp:cNvPr id="0" name=""/>
        <dsp:cNvSpPr/>
      </dsp:nvSpPr>
      <dsp:spPr>
        <a:xfrm>
          <a:off x="3615452" y="1627425"/>
          <a:ext cx="1332297" cy="40618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Truncate</a:t>
          </a:r>
        </a:p>
      </dsp:txBody>
      <dsp:txXfrm>
        <a:off x="3615452" y="1627425"/>
        <a:ext cx="1332297" cy="4061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ACDD-D66A-45DA-956F-107A4C3A3F2D}">
      <dsp:nvSpPr>
        <dsp:cNvPr id="0" name=""/>
        <dsp:cNvSpPr/>
      </dsp:nvSpPr>
      <dsp:spPr>
        <a:xfrm>
          <a:off x="3325859" y="1080346"/>
          <a:ext cx="269308" cy="769746"/>
        </a:xfrm>
        <a:custGeom>
          <a:avLst/>
          <a:gdLst/>
          <a:ahLst/>
          <a:cxnLst/>
          <a:rect l="0" t="0" r="0" b="0"/>
          <a:pathLst>
            <a:path>
              <a:moveTo>
                <a:pt x="0" y="0"/>
              </a:moveTo>
              <a:lnTo>
                <a:pt x="134654" y="0"/>
              </a:lnTo>
              <a:lnTo>
                <a:pt x="134654" y="769746"/>
              </a:lnTo>
              <a:lnTo>
                <a:pt x="269308" y="76974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40126" y="1444832"/>
        <a:ext cx="40774" cy="40774"/>
      </dsp:txXfrm>
    </dsp:sp>
    <dsp:sp modelId="{A414B6AB-CC7A-4BC8-99E6-A8BC4AC80C1A}">
      <dsp:nvSpPr>
        <dsp:cNvPr id="0" name=""/>
        <dsp:cNvSpPr/>
      </dsp:nvSpPr>
      <dsp:spPr>
        <a:xfrm>
          <a:off x="3325859" y="1080346"/>
          <a:ext cx="269308" cy="256582"/>
        </a:xfrm>
        <a:custGeom>
          <a:avLst/>
          <a:gdLst/>
          <a:ahLst/>
          <a:cxnLst/>
          <a:rect l="0" t="0" r="0" b="0"/>
          <a:pathLst>
            <a:path>
              <a:moveTo>
                <a:pt x="0" y="0"/>
              </a:moveTo>
              <a:lnTo>
                <a:pt x="134654" y="0"/>
              </a:lnTo>
              <a:lnTo>
                <a:pt x="134654" y="256582"/>
              </a:lnTo>
              <a:lnTo>
                <a:pt x="269308" y="25658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51214" y="1199338"/>
        <a:ext cx="18598" cy="18598"/>
      </dsp:txXfrm>
    </dsp:sp>
    <dsp:sp modelId="{666D8924-D316-41A7-A10C-B93F916665C4}">
      <dsp:nvSpPr>
        <dsp:cNvPr id="0" name=""/>
        <dsp:cNvSpPr/>
      </dsp:nvSpPr>
      <dsp:spPr>
        <a:xfrm>
          <a:off x="3325859" y="823764"/>
          <a:ext cx="269308" cy="256582"/>
        </a:xfrm>
        <a:custGeom>
          <a:avLst/>
          <a:gdLst/>
          <a:ahLst/>
          <a:cxnLst/>
          <a:rect l="0" t="0" r="0" b="0"/>
          <a:pathLst>
            <a:path>
              <a:moveTo>
                <a:pt x="0" y="256582"/>
              </a:moveTo>
              <a:lnTo>
                <a:pt x="134654" y="256582"/>
              </a:lnTo>
              <a:lnTo>
                <a:pt x="134654" y="0"/>
              </a:lnTo>
              <a:lnTo>
                <a:pt x="269308"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51214" y="942756"/>
        <a:ext cx="18598" cy="18598"/>
      </dsp:txXfrm>
    </dsp:sp>
    <dsp:sp modelId="{07C48150-4B4A-4870-BF5C-28559E7710B5}">
      <dsp:nvSpPr>
        <dsp:cNvPr id="0" name=""/>
        <dsp:cNvSpPr/>
      </dsp:nvSpPr>
      <dsp:spPr>
        <a:xfrm>
          <a:off x="3325859" y="310599"/>
          <a:ext cx="269308" cy="769746"/>
        </a:xfrm>
        <a:custGeom>
          <a:avLst/>
          <a:gdLst/>
          <a:ahLst/>
          <a:cxnLst/>
          <a:rect l="0" t="0" r="0" b="0"/>
          <a:pathLst>
            <a:path>
              <a:moveTo>
                <a:pt x="0" y="769746"/>
              </a:moveTo>
              <a:lnTo>
                <a:pt x="134654" y="769746"/>
              </a:lnTo>
              <a:lnTo>
                <a:pt x="134654" y="0"/>
              </a:lnTo>
              <a:lnTo>
                <a:pt x="269308"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40126" y="675085"/>
        <a:ext cx="40774" cy="40774"/>
      </dsp:txXfrm>
    </dsp:sp>
    <dsp:sp modelId="{023A9A76-E765-49EA-B2F8-D18F3DBFEEC2}">
      <dsp:nvSpPr>
        <dsp:cNvPr id="0" name=""/>
        <dsp:cNvSpPr/>
      </dsp:nvSpPr>
      <dsp:spPr>
        <a:xfrm rot="16200000">
          <a:off x="2003642" y="838475"/>
          <a:ext cx="2160693" cy="48374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DML</a:t>
          </a:r>
        </a:p>
      </dsp:txBody>
      <dsp:txXfrm>
        <a:off x="2003642" y="838475"/>
        <a:ext cx="2160693" cy="483741"/>
      </dsp:txXfrm>
    </dsp:sp>
    <dsp:sp modelId="{C8E140F8-367A-4FCB-84EE-BB3A3F83B97B}">
      <dsp:nvSpPr>
        <dsp:cNvPr id="0" name=""/>
        <dsp:cNvSpPr/>
      </dsp:nvSpPr>
      <dsp:spPr>
        <a:xfrm>
          <a:off x="3595168" y="105333"/>
          <a:ext cx="1346543" cy="41053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Insert</a:t>
          </a:r>
        </a:p>
      </dsp:txBody>
      <dsp:txXfrm>
        <a:off x="3595168" y="105333"/>
        <a:ext cx="1346543" cy="410531"/>
      </dsp:txXfrm>
    </dsp:sp>
    <dsp:sp modelId="{0A4D4DB5-E744-4F00-B01A-4FFB29C10436}">
      <dsp:nvSpPr>
        <dsp:cNvPr id="0" name=""/>
        <dsp:cNvSpPr/>
      </dsp:nvSpPr>
      <dsp:spPr>
        <a:xfrm>
          <a:off x="3595168" y="618498"/>
          <a:ext cx="1346543" cy="41053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Delete</a:t>
          </a:r>
        </a:p>
      </dsp:txBody>
      <dsp:txXfrm>
        <a:off x="3595168" y="618498"/>
        <a:ext cx="1346543" cy="410531"/>
      </dsp:txXfrm>
    </dsp:sp>
    <dsp:sp modelId="{2D7C6EBD-95B0-4952-AABE-0500C7C256C6}">
      <dsp:nvSpPr>
        <dsp:cNvPr id="0" name=""/>
        <dsp:cNvSpPr/>
      </dsp:nvSpPr>
      <dsp:spPr>
        <a:xfrm>
          <a:off x="3595168" y="1131662"/>
          <a:ext cx="1346543" cy="41053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Select</a:t>
          </a:r>
        </a:p>
      </dsp:txBody>
      <dsp:txXfrm>
        <a:off x="3595168" y="1131662"/>
        <a:ext cx="1346543" cy="410531"/>
      </dsp:txXfrm>
    </dsp:sp>
    <dsp:sp modelId="{B578FEAA-2FAD-4183-AADC-EAD2C5C16734}">
      <dsp:nvSpPr>
        <dsp:cNvPr id="0" name=""/>
        <dsp:cNvSpPr/>
      </dsp:nvSpPr>
      <dsp:spPr>
        <a:xfrm>
          <a:off x="3595168" y="1644827"/>
          <a:ext cx="1346543" cy="41053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Update</a:t>
          </a:r>
        </a:p>
      </dsp:txBody>
      <dsp:txXfrm>
        <a:off x="3595168" y="1644827"/>
        <a:ext cx="1346543" cy="4105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2574E7-03FE-4E8C-9E01-E775DACC0B52}">
      <dsp:nvSpPr>
        <dsp:cNvPr id="0" name=""/>
        <dsp:cNvSpPr/>
      </dsp:nvSpPr>
      <dsp:spPr>
        <a:xfrm>
          <a:off x="3190739" y="994409"/>
          <a:ext cx="247886" cy="236172"/>
        </a:xfrm>
        <a:custGeom>
          <a:avLst/>
          <a:gdLst/>
          <a:ahLst/>
          <a:cxnLst/>
          <a:rect l="0" t="0" r="0" b="0"/>
          <a:pathLst>
            <a:path>
              <a:moveTo>
                <a:pt x="0" y="0"/>
              </a:moveTo>
              <a:lnTo>
                <a:pt x="123943" y="0"/>
              </a:lnTo>
              <a:lnTo>
                <a:pt x="123943" y="236172"/>
              </a:lnTo>
              <a:lnTo>
                <a:pt x="247886" y="23617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06123" y="1103936"/>
        <a:ext cx="17119" cy="17119"/>
      </dsp:txXfrm>
    </dsp:sp>
    <dsp:sp modelId="{F2115DB7-E876-4821-BFBE-DDC4EB501082}">
      <dsp:nvSpPr>
        <dsp:cNvPr id="0" name=""/>
        <dsp:cNvSpPr/>
      </dsp:nvSpPr>
      <dsp:spPr>
        <a:xfrm>
          <a:off x="3190739" y="758237"/>
          <a:ext cx="247886" cy="236172"/>
        </a:xfrm>
        <a:custGeom>
          <a:avLst/>
          <a:gdLst/>
          <a:ahLst/>
          <a:cxnLst/>
          <a:rect l="0" t="0" r="0" b="0"/>
          <a:pathLst>
            <a:path>
              <a:moveTo>
                <a:pt x="0" y="236172"/>
              </a:moveTo>
              <a:lnTo>
                <a:pt x="123943" y="236172"/>
              </a:lnTo>
              <a:lnTo>
                <a:pt x="123943" y="0"/>
              </a:lnTo>
              <a:lnTo>
                <a:pt x="247886"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06123" y="867763"/>
        <a:ext cx="17119" cy="17119"/>
      </dsp:txXfrm>
    </dsp:sp>
    <dsp:sp modelId="{D87371BB-A2CB-4105-A2E6-3C5D94452841}">
      <dsp:nvSpPr>
        <dsp:cNvPr id="0" name=""/>
        <dsp:cNvSpPr/>
      </dsp:nvSpPr>
      <dsp:spPr>
        <a:xfrm rot="16200000">
          <a:off x="2007392" y="805471"/>
          <a:ext cx="1988819" cy="37787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DCL</a:t>
          </a:r>
        </a:p>
      </dsp:txBody>
      <dsp:txXfrm>
        <a:off x="2007392" y="805471"/>
        <a:ext cx="1988819" cy="377875"/>
      </dsp:txXfrm>
    </dsp:sp>
    <dsp:sp modelId="{0A7F141B-F9E5-4C1F-958D-0D3FBE8B6419}">
      <dsp:nvSpPr>
        <dsp:cNvPr id="0" name=""/>
        <dsp:cNvSpPr/>
      </dsp:nvSpPr>
      <dsp:spPr>
        <a:xfrm>
          <a:off x="3438626" y="569299"/>
          <a:ext cx="1239432" cy="37787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Grant</a:t>
          </a:r>
        </a:p>
      </dsp:txBody>
      <dsp:txXfrm>
        <a:off x="3438626" y="569299"/>
        <a:ext cx="1239432" cy="377875"/>
      </dsp:txXfrm>
    </dsp:sp>
    <dsp:sp modelId="{5D048E48-4E4E-40B7-8741-3FAE520D8C53}">
      <dsp:nvSpPr>
        <dsp:cNvPr id="0" name=""/>
        <dsp:cNvSpPr/>
      </dsp:nvSpPr>
      <dsp:spPr>
        <a:xfrm>
          <a:off x="3438626" y="1041643"/>
          <a:ext cx="1239432" cy="37787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Revoke</a:t>
          </a:r>
        </a:p>
      </dsp:txBody>
      <dsp:txXfrm>
        <a:off x="3438626" y="1041643"/>
        <a:ext cx="1239432" cy="37787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4E985-B1C4-489A-BE62-B380250D0AF2}" type="datetimeFigureOut">
              <a:rPr lang="en-US" smtClean="0"/>
              <a:t>4/4/2018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3AA804-1290-45DA-B769-522F3CB44DA6}" type="slidenum">
              <a:rPr lang="en-US" smtClean="0"/>
              <a:t>‹#›</a:t>
            </a:fld>
            <a:endParaRPr lang="en-US"/>
          </a:p>
        </p:txBody>
      </p:sp>
    </p:spTree>
    <p:extLst>
      <p:ext uri="{BB962C8B-B14F-4D97-AF65-F5344CB8AC3E}">
        <p14:creationId xmlns:p14="http://schemas.microsoft.com/office/powerpoint/2010/main" val="3821366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4AE2FA-A0D9-46D1-A20C-96CA419419C8}" type="slidenum">
              <a:rPr lang="en-US" smtClean="0"/>
              <a:t>32</a:t>
            </a:fld>
            <a:endParaRPr lang="en-US"/>
          </a:p>
        </p:txBody>
      </p:sp>
    </p:spTree>
    <p:extLst>
      <p:ext uri="{BB962C8B-B14F-4D97-AF65-F5344CB8AC3E}">
        <p14:creationId xmlns:p14="http://schemas.microsoft.com/office/powerpoint/2010/main" val="3622341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8A0FDD-E49E-405D-8014-1A2157860B12}"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3779B-13FF-4227-979D-6D9CBFE21C74}" type="slidenum">
              <a:rPr lang="en-US" smtClean="0"/>
              <a:t>‹#›</a:t>
            </a:fld>
            <a:endParaRPr lang="en-US"/>
          </a:p>
        </p:txBody>
      </p:sp>
    </p:spTree>
    <p:extLst>
      <p:ext uri="{BB962C8B-B14F-4D97-AF65-F5344CB8AC3E}">
        <p14:creationId xmlns:p14="http://schemas.microsoft.com/office/powerpoint/2010/main" val="2051459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8A0FDD-E49E-405D-8014-1A2157860B12}"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3779B-13FF-4227-979D-6D9CBFE21C74}" type="slidenum">
              <a:rPr lang="en-US" smtClean="0"/>
              <a:t>‹#›</a:t>
            </a:fld>
            <a:endParaRPr lang="en-US"/>
          </a:p>
        </p:txBody>
      </p:sp>
    </p:spTree>
    <p:extLst>
      <p:ext uri="{BB962C8B-B14F-4D97-AF65-F5344CB8AC3E}">
        <p14:creationId xmlns:p14="http://schemas.microsoft.com/office/powerpoint/2010/main" val="372736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8A0FDD-E49E-405D-8014-1A2157860B12}"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3779B-13FF-4227-979D-6D9CBFE21C7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72387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8A0FDD-E49E-405D-8014-1A2157860B12}"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3779B-13FF-4227-979D-6D9CBFE21C74}" type="slidenum">
              <a:rPr lang="en-US" smtClean="0"/>
              <a:t>‹#›</a:t>
            </a:fld>
            <a:endParaRPr lang="en-US"/>
          </a:p>
        </p:txBody>
      </p:sp>
    </p:spTree>
    <p:extLst>
      <p:ext uri="{BB962C8B-B14F-4D97-AF65-F5344CB8AC3E}">
        <p14:creationId xmlns:p14="http://schemas.microsoft.com/office/powerpoint/2010/main" val="26691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8A0FDD-E49E-405D-8014-1A2157860B12}"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3779B-13FF-4227-979D-6D9CBFE21C7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03961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8A0FDD-E49E-405D-8014-1A2157860B12}"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3779B-13FF-4227-979D-6D9CBFE21C74}" type="slidenum">
              <a:rPr lang="en-US" smtClean="0"/>
              <a:t>‹#›</a:t>
            </a:fld>
            <a:endParaRPr lang="en-US"/>
          </a:p>
        </p:txBody>
      </p:sp>
    </p:spTree>
    <p:extLst>
      <p:ext uri="{BB962C8B-B14F-4D97-AF65-F5344CB8AC3E}">
        <p14:creationId xmlns:p14="http://schemas.microsoft.com/office/powerpoint/2010/main" val="3077804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A0FDD-E49E-405D-8014-1A2157860B12}"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3779B-13FF-4227-979D-6D9CBFE21C74}" type="slidenum">
              <a:rPr lang="en-US" smtClean="0"/>
              <a:t>‹#›</a:t>
            </a:fld>
            <a:endParaRPr lang="en-US"/>
          </a:p>
        </p:txBody>
      </p:sp>
    </p:spTree>
    <p:extLst>
      <p:ext uri="{BB962C8B-B14F-4D97-AF65-F5344CB8AC3E}">
        <p14:creationId xmlns:p14="http://schemas.microsoft.com/office/powerpoint/2010/main" val="1876900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A0FDD-E49E-405D-8014-1A2157860B12}"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3779B-13FF-4227-979D-6D9CBFE21C74}" type="slidenum">
              <a:rPr lang="en-US" smtClean="0"/>
              <a:t>‹#›</a:t>
            </a:fld>
            <a:endParaRPr lang="en-US"/>
          </a:p>
        </p:txBody>
      </p:sp>
    </p:spTree>
    <p:extLst>
      <p:ext uri="{BB962C8B-B14F-4D97-AF65-F5344CB8AC3E}">
        <p14:creationId xmlns:p14="http://schemas.microsoft.com/office/powerpoint/2010/main" val="261003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A0FDD-E49E-405D-8014-1A2157860B12}"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3779B-13FF-4227-979D-6D9CBFE21C74}" type="slidenum">
              <a:rPr lang="en-US" smtClean="0"/>
              <a:t>‹#›</a:t>
            </a:fld>
            <a:endParaRPr lang="en-US"/>
          </a:p>
        </p:txBody>
      </p:sp>
    </p:spTree>
    <p:extLst>
      <p:ext uri="{BB962C8B-B14F-4D97-AF65-F5344CB8AC3E}">
        <p14:creationId xmlns:p14="http://schemas.microsoft.com/office/powerpoint/2010/main" val="1090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8A0FDD-E49E-405D-8014-1A2157860B12}"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3779B-13FF-4227-979D-6D9CBFE21C74}" type="slidenum">
              <a:rPr lang="en-US" smtClean="0"/>
              <a:t>‹#›</a:t>
            </a:fld>
            <a:endParaRPr lang="en-US"/>
          </a:p>
        </p:txBody>
      </p:sp>
    </p:spTree>
    <p:extLst>
      <p:ext uri="{BB962C8B-B14F-4D97-AF65-F5344CB8AC3E}">
        <p14:creationId xmlns:p14="http://schemas.microsoft.com/office/powerpoint/2010/main" val="847530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A0FDD-E49E-405D-8014-1A2157860B12}"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3779B-13FF-4227-979D-6D9CBFE21C74}" type="slidenum">
              <a:rPr lang="en-US" smtClean="0"/>
              <a:t>‹#›</a:t>
            </a:fld>
            <a:endParaRPr lang="en-US"/>
          </a:p>
        </p:txBody>
      </p:sp>
    </p:spTree>
    <p:extLst>
      <p:ext uri="{BB962C8B-B14F-4D97-AF65-F5344CB8AC3E}">
        <p14:creationId xmlns:p14="http://schemas.microsoft.com/office/powerpoint/2010/main" val="281214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A0FDD-E49E-405D-8014-1A2157860B12}" type="datetimeFigureOut">
              <a:rPr lang="en-US" smtClean="0"/>
              <a:t>4/4/2018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D3779B-13FF-4227-979D-6D9CBFE21C74}" type="slidenum">
              <a:rPr lang="en-US" smtClean="0"/>
              <a:t>‹#›</a:t>
            </a:fld>
            <a:endParaRPr lang="en-US"/>
          </a:p>
        </p:txBody>
      </p:sp>
    </p:spTree>
    <p:extLst>
      <p:ext uri="{BB962C8B-B14F-4D97-AF65-F5344CB8AC3E}">
        <p14:creationId xmlns:p14="http://schemas.microsoft.com/office/powerpoint/2010/main" val="3315158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A0FDD-E49E-405D-8014-1A2157860B12}" type="datetimeFigureOut">
              <a:rPr lang="en-US" smtClean="0"/>
              <a:t>4/4/2018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D3779B-13FF-4227-979D-6D9CBFE21C74}" type="slidenum">
              <a:rPr lang="en-US" smtClean="0"/>
              <a:t>‹#›</a:t>
            </a:fld>
            <a:endParaRPr lang="en-US"/>
          </a:p>
        </p:txBody>
      </p:sp>
    </p:spTree>
    <p:extLst>
      <p:ext uri="{BB962C8B-B14F-4D97-AF65-F5344CB8AC3E}">
        <p14:creationId xmlns:p14="http://schemas.microsoft.com/office/powerpoint/2010/main" val="4071234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8A0FDD-E49E-405D-8014-1A2157860B12}" type="datetimeFigureOut">
              <a:rPr lang="en-US" smtClean="0"/>
              <a:t>4/4/2018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D3779B-13FF-4227-979D-6D9CBFE21C74}" type="slidenum">
              <a:rPr lang="en-US" smtClean="0"/>
              <a:t>‹#›</a:t>
            </a:fld>
            <a:endParaRPr lang="en-US"/>
          </a:p>
        </p:txBody>
      </p:sp>
    </p:spTree>
    <p:extLst>
      <p:ext uri="{BB962C8B-B14F-4D97-AF65-F5344CB8AC3E}">
        <p14:creationId xmlns:p14="http://schemas.microsoft.com/office/powerpoint/2010/main" val="2152747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8A0FDD-E49E-405D-8014-1A2157860B12}"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3779B-13FF-4227-979D-6D9CBFE21C74}" type="slidenum">
              <a:rPr lang="en-US" smtClean="0"/>
              <a:t>‹#›</a:t>
            </a:fld>
            <a:endParaRPr lang="en-US"/>
          </a:p>
        </p:txBody>
      </p:sp>
    </p:spTree>
    <p:extLst>
      <p:ext uri="{BB962C8B-B14F-4D97-AF65-F5344CB8AC3E}">
        <p14:creationId xmlns:p14="http://schemas.microsoft.com/office/powerpoint/2010/main" val="511907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8A0FDD-E49E-405D-8014-1A2157860B12}"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3779B-13FF-4227-979D-6D9CBFE21C74}" type="slidenum">
              <a:rPr lang="en-US" smtClean="0"/>
              <a:t>‹#›</a:t>
            </a:fld>
            <a:endParaRPr lang="en-US"/>
          </a:p>
        </p:txBody>
      </p:sp>
    </p:spTree>
    <p:extLst>
      <p:ext uri="{BB962C8B-B14F-4D97-AF65-F5344CB8AC3E}">
        <p14:creationId xmlns:p14="http://schemas.microsoft.com/office/powerpoint/2010/main" val="1302814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8A0FDD-E49E-405D-8014-1A2157860B12}" type="datetimeFigureOut">
              <a:rPr lang="en-US" smtClean="0"/>
              <a:t>4/4/2018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D3779B-13FF-4227-979D-6D9CBFE21C74}" type="slidenum">
              <a:rPr lang="en-US" smtClean="0"/>
              <a:t>‹#›</a:t>
            </a:fld>
            <a:endParaRPr lang="en-US"/>
          </a:p>
        </p:txBody>
      </p:sp>
    </p:spTree>
    <p:extLst>
      <p:ext uri="{BB962C8B-B14F-4D97-AF65-F5344CB8AC3E}">
        <p14:creationId xmlns:p14="http://schemas.microsoft.com/office/powerpoint/2010/main" val="1871865290"/>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2.tmp"/></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84560-020D-4013-8335-B15D0F3EE589}"/>
              </a:ext>
            </a:extLst>
          </p:cNvPr>
          <p:cNvSpPr>
            <a:spLocks noGrp="1"/>
          </p:cNvSpPr>
          <p:nvPr>
            <p:ph type="ctrTitle"/>
          </p:nvPr>
        </p:nvSpPr>
        <p:spPr/>
        <p:txBody>
          <a:bodyPr/>
          <a:lstStyle/>
          <a:p>
            <a:r>
              <a:rPr lang="en-US" dirty="0" err="1"/>
              <a:t>Dawlab</a:t>
            </a:r>
            <a:r>
              <a:rPr lang="en-US" dirty="0"/>
              <a:t> Inc.</a:t>
            </a:r>
          </a:p>
        </p:txBody>
      </p:sp>
      <p:sp>
        <p:nvSpPr>
          <p:cNvPr id="3" name="Subtitle 2">
            <a:extLst>
              <a:ext uri="{FF2B5EF4-FFF2-40B4-BE49-F238E27FC236}">
                <a16:creationId xmlns:a16="http://schemas.microsoft.com/office/drawing/2014/main" id="{B66D04F3-2EA0-4F37-9EE0-29A5F290313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3570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6ACCAE5-D5C5-4DD5-BF2C-DFE16ECDEBA7}"/>
              </a:ext>
            </a:extLst>
          </p:cNvPr>
          <p:cNvPicPr>
            <a:picLocks noGrp="1" noChangeAspect="1"/>
          </p:cNvPicPr>
          <p:nvPr>
            <p:ph sz="quarter" idx="4"/>
          </p:nvPr>
        </p:nvPicPr>
        <p:blipFill>
          <a:blip r:embed="rId2"/>
          <a:stretch>
            <a:fillRect/>
          </a:stretch>
        </p:blipFill>
        <p:spPr>
          <a:xfrm>
            <a:off x="1484183" y="934222"/>
            <a:ext cx="7291602" cy="3299450"/>
          </a:xfrm>
          <a:prstGeom prst="rect">
            <a:avLst/>
          </a:prstGeom>
        </p:spPr>
      </p:pic>
      <p:sp>
        <p:nvSpPr>
          <p:cNvPr id="2" name="Title 1">
            <a:extLst>
              <a:ext uri="{FF2B5EF4-FFF2-40B4-BE49-F238E27FC236}">
                <a16:creationId xmlns:a16="http://schemas.microsoft.com/office/drawing/2014/main" id="{96D99F31-D451-4EFB-8092-36DAE6B1C7DF}"/>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400" kern="1200">
                <a:solidFill>
                  <a:schemeClr val="accent1"/>
                </a:solidFill>
                <a:latin typeface="+mj-lt"/>
                <a:ea typeface="+mj-ea"/>
                <a:cs typeface="+mj-cs"/>
              </a:rPr>
              <a:t>Movie Recommender Features</a:t>
            </a:r>
          </a:p>
        </p:txBody>
      </p:sp>
      <p:sp>
        <p:nvSpPr>
          <p:cNvPr id="3" name="Text Placeholder 2">
            <a:extLst>
              <a:ext uri="{FF2B5EF4-FFF2-40B4-BE49-F238E27FC236}">
                <a16:creationId xmlns:a16="http://schemas.microsoft.com/office/drawing/2014/main" id="{792A016C-A175-4355-82CE-490C978339D4}"/>
              </a:ext>
            </a:extLst>
          </p:cNvPr>
          <p:cNvSpPr>
            <a:spLocks noGrp="1"/>
          </p:cNvSpPr>
          <p:nvPr>
            <p:ph type="body" idx="1"/>
          </p:nvPr>
        </p:nvSpPr>
        <p:spPr>
          <a:xfrm>
            <a:off x="985969" y="5650029"/>
            <a:ext cx="8288032" cy="469122"/>
          </a:xfrm>
        </p:spPr>
        <p:txBody>
          <a:bodyPr vert="horz" lIns="91440" tIns="45720" rIns="91440" bIns="45720" rtlCol="0" anchor="t">
            <a:normAutofit/>
          </a:bodyPr>
          <a:lstStyle/>
          <a:p>
            <a:pPr algn="ctr"/>
            <a:r>
              <a:rPr lang="en-US" sz="1700">
                <a:solidFill>
                  <a:schemeClr val="tx1">
                    <a:lumMod val="50000"/>
                    <a:lumOff val="50000"/>
                  </a:schemeClr>
                </a:solidFill>
              </a:rPr>
              <a:t>The “Not Interested” feature allows you to skip to the next recommended movie</a:t>
            </a:r>
          </a:p>
        </p:txBody>
      </p:sp>
    </p:spTree>
    <p:extLst>
      <p:ext uri="{BB962C8B-B14F-4D97-AF65-F5344CB8AC3E}">
        <p14:creationId xmlns:p14="http://schemas.microsoft.com/office/powerpoint/2010/main" val="433013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1ABD667-A1C7-4494-B064-893A62A7B4C4}"/>
              </a:ext>
            </a:extLst>
          </p:cNvPr>
          <p:cNvPicPr>
            <a:picLocks noGrp="1" noChangeAspect="1"/>
          </p:cNvPicPr>
          <p:nvPr>
            <p:ph sz="quarter" idx="4"/>
          </p:nvPr>
        </p:nvPicPr>
        <p:blipFill>
          <a:blip r:embed="rId2"/>
          <a:stretch>
            <a:fillRect/>
          </a:stretch>
        </p:blipFill>
        <p:spPr>
          <a:xfrm>
            <a:off x="1443448" y="934222"/>
            <a:ext cx="7373072" cy="3299450"/>
          </a:xfrm>
          <a:prstGeom prst="rect">
            <a:avLst/>
          </a:prstGeom>
        </p:spPr>
      </p:pic>
      <p:sp>
        <p:nvSpPr>
          <p:cNvPr id="2" name="Title 1">
            <a:extLst>
              <a:ext uri="{FF2B5EF4-FFF2-40B4-BE49-F238E27FC236}">
                <a16:creationId xmlns:a16="http://schemas.microsoft.com/office/drawing/2014/main" id="{96D99F31-D451-4EFB-8092-36DAE6B1C7DF}"/>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400" kern="1200">
                <a:solidFill>
                  <a:schemeClr val="accent1"/>
                </a:solidFill>
                <a:latin typeface="+mj-lt"/>
                <a:ea typeface="+mj-ea"/>
                <a:cs typeface="+mj-cs"/>
              </a:rPr>
              <a:t>Movie Recommender Features</a:t>
            </a:r>
          </a:p>
        </p:txBody>
      </p:sp>
      <p:sp>
        <p:nvSpPr>
          <p:cNvPr id="3" name="Text Placeholder 2">
            <a:extLst>
              <a:ext uri="{FF2B5EF4-FFF2-40B4-BE49-F238E27FC236}">
                <a16:creationId xmlns:a16="http://schemas.microsoft.com/office/drawing/2014/main" id="{792A016C-A175-4355-82CE-490C978339D4}"/>
              </a:ext>
            </a:extLst>
          </p:cNvPr>
          <p:cNvSpPr>
            <a:spLocks noGrp="1"/>
          </p:cNvSpPr>
          <p:nvPr>
            <p:ph type="body" idx="1"/>
          </p:nvPr>
        </p:nvSpPr>
        <p:spPr>
          <a:xfrm>
            <a:off x="985969" y="5650029"/>
            <a:ext cx="8288032" cy="469122"/>
          </a:xfrm>
        </p:spPr>
        <p:txBody>
          <a:bodyPr vert="horz" lIns="91440" tIns="45720" rIns="91440" bIns="45720" rtlCol="0" anchor="t">
            <a:normAutofit/>
          </a:bodyPr>
          <a:lstStyle/>
          <a:p>
            <a:pPr algn="ctr"/>
            <a:r>
              <a:rPr lang="en-US" sz="1700">
                <a:solidFill>
                  <a:schemeClr val="tx1">
                    <a:lumMod val="50000"/>
                    <a:lumOff val="50000"/>
                  </a:schemeClr>
                </a:solidFill>
              </a:rPr>
              <a:t>While the “Random” feature will recommend a movie you may not normally watch</a:t>
            </a:r>
            <a:endParaRPr lang="en-US" sz="1700" dirty="0">
              <a:solidFill>
                <a:schemeClr val="tx1">
                  <a:lumMod val="50000"/>
                  <a:lumOff val="50000"/>
                </a:schemeClr>
              </a:solidFill>
            </a:endParaRPr>
          </a:p>
        </p:txBody>
      </p:sp>
    </p:spTree>
    <p:extLst>
      <p:ext uri="{BB962C8B-B14F-4D97-AF65-F5344CB8AC3E}">
        <p14:creationId xmlns:p14="http://schemas.microsoft.com/office/powerpoint/2010/main" val="3364859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C04783D4-B264-4A4B-896F-4B0CEB06243A}"/>
              </a:ext>
            </a:extLst>
          </p:cNvPr>
          <p:cNvPicPr>
            <a:picLocks noGrp="1" noChangeAspect="1"/>
          </p:cNvPicPr>
          <p:nvPr>
            <p:ph sz="quarter" idx="4"/>
          </p:nvPr>
        </p:nvPicPr>
        <p:blipFill>
          <a:blip r:embed="rId2"/>
          <a:stretch>
            <a:fillRect/>
          </a:stretch>
        </p:blipFill>
        <p:spPr>
          <a:xfrm>
            <a:off x="1504215" y="934222"/>
            <a:ext cx="7251538" cy="3299450"/>
          </a:xfrm>
          <a:prstGeom prst="rect">
            <a:avLst/>
          </a:prstGeom>
        </p:spPr>
      </p:pic>
      <p:sp>
        <p:nvSpPr>
          <p:cNvPr id="2" name="Title 1">
            <a:extLst>
              <a:ext uri="{FF2B5EF4-FFF2-40B4-BE49-F238E27FC236}">
                <a16:creationId xmlns:a16="http://schemas.microsoft.com/office/drawing/2014/main" id="{96D99F31-D451-4EFB-8092-36DAE6B1C7DF}"/>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400" kern="1200">
                <a:solidFill>
                  <a:schemeClr val="accent1"/>
                </a:solidFill>
                <a:latin typeface="+mj-lt"/>
                <a:ea typeface="+mj-ea"/>
                <a:cs typeface="+mj-cs"/>
              </a:rPr>
              <a:t>Movie Recommender Features</a:t>
            </a:r>
          </a:p>
        </p:txBody>
      </p:sp>
      <p:sp>
        <p:nvSpPr>
          <p:cNvPr id="3" name="Text Placeholder 2">
            <a:extLst>
              <a:ext uri="{FF2B5EF4-FFF2-40B4-BE49-F238E27FC236}">
                <a16:creationId xmlns:a16="http://schemas.microsoft.com/office/drawing/2014/main" id="{792A016C-A175-4355-82CE-490C978339D4}"/>
              </a:ext>
            </a:extLst>
          </p:cNvPr>
          <p:cNvSpPr>
            <a:spLocks noGrp="1"/>
          </p:cNvSpPr>
          <p:nvPr>
            <p:ph type="body" idx="1"/>
          </p:nvPr>
        </p:nvSpPr>
        <p:spPr>
          <a:xfrm>
            <a:off x="985969" y="5650029"/>
            <a:ext cx="8288032" cy="469122"/>
          </a:xfrm>
        </p:spPr>
        <p:txBody>
          <a:bodyPr vert="horz" lIns="91440" tIns="45720" rIns="91440" bIns="45720" rtlCol="0" anchor="t">
            <a:normAutofit fontScale="85000" lnSpcReduction="20000"/>
          </a:bodyPr>
          <a:lstStyle/>
          <a:p>
            <a:pPr algn="ctr"/>
            <a:r>
              <a:rPr lang="en-US" sz="1700" dirty="0">
                <a:solidFill>
                  <a:schemeClr val="tx1">
                    <a:lumMod val="50000"/>
                    <a:lumOff val="50000"/>
                  </a:schemeClr>
                </a:solidFill>
              </a:rPr>
              <a:t>If you have already watched the movie, the “Rate Movie” feature will allow you to rate the movie so similar movies can </a:t>
            </a:r>
            <a:r>
              <a:rPr lang="en-US" sz="1700">
                <a:solidFill>
                  <a:schemeClr val="tx1">
                    <a:lumMod val="50000"/>
                    <a:lumOff val="50000"/>
                  </a:schemeClr>
                </a:solidFill>
              </a:rPr>
              <a:t>be recommended</a:t>
            </a:r>
            <a:endParaRPr lang="en-US" sz="1700" dirty="0">
              <a:solidFill>
                <a:schemeClr val="tx1">
                  <a:lumMod val="50000"/>
                  <a:lumOff val="50000"/>
                </a:schemeClr>
              </a:solidFill>
            </a:endParaRPr>
          </a:p>
        </p:txBody>
      </p:sp>
    </p:spTree>
    <p:extLst>
      <p:ext uri="{BB962C8B-B14F-4D97-AF65-F5344CB8AC3E}">
        <p14:creationId xmlns:p14="http://schemas.microsoft.com/office/powerpoint/2010/main" val="732291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50331" y="694440"/>
            <a:ext cx="9879830" cy="4793673"/>
          </a:xfrm>
        </p:spPr>
        <p:txBody>
          <a:bodyPr>
            <a:normAutofit fontScale="90000"/>
          </a:bodyPr>
          <a:lstStyle/>
          <a:p>
            <a:pPr algn="ctr"/>
            <a:br>
              <a:rPr lang="en-US" sz="8000" dirty="0"/>
            </a:br>
            <a:r>
              <a:rPr lang="en-US" sz="8000" dirty="0">
                <a:latin typeface="Algerian" panose="04020705040A02060702" pitchFamily="82" charset="0"/>
              </a:rPr>
              <a:t>Relational Database Management System</a:t>
            </a:r>
          </a:p>
        </p:txBody>
      </p:sp>
    </p:spTree>
    <p:extLst>
      <p:ext uri="{BB962C8B-B14F-4D97-AF65-F5344CB8AC3E}">
        <p14:creationId xmlns:p14="http://schemas.microsoft.com/office/powerpoint/2010/main" val="2212284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Dawlab Inc. DBMS uses MySQL plat form</a:t>
            </a:r>
          </a:p>
        </p:txBody>
      </p:sp>
      <p:pic>
        <p:nvPicPr>
          <p:cNvPr id="5" name="Content Placeholder 4"/>
          <p:cNvPicPr>
            <a:picLocks noGrp="1"/>
          </p:cNvPicPr>
          <p:nvPr>
            <p:ph idx="1"/>
          </p:nvPr>
        </p:nvPicPr>
        <p:blipFill>
          <a:blip r:embed="rId2"/>
          <a:stretch>
            <a:fillRect/>
          </a:stretch>
        </p:blipFill>
        <p:spPr>
          <a:xfrm>
            <a:off x="2466109" y="1773381"/>
            <a:ext cx="6137564" cy="4391891"/>
          </a:xfrm>
          <a:prstGeom prst="rect">
            <a:avLst/>
          </a:prstGeom>
        </p:spPr>
      </p:pic>
    </p:spTree>
    <p:extLst>
      <p:ext uri="{BB962C8B-B14F-4D97-AF65-F5344CB8AC3E}">
        <p14:creationId xmlns:p14="http://schemas.microsoft.com/office/powerpoint/2010/main" val="83442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90600"/>
          </a:xfrm>
        </p:spPr>
        <p:txBody>
          <a:bodyPr>
            <a:normAutofit fontScale="90000"/>
          </a:bodyPr>
          <a:lstStyle/>
          <a:p>
            <a:r>
              <a:rPr lang="en-US" dirty="0"/>
              <a:t>This database apply Three SQL commands</a:t>
            </a:r>
            <a:br>
              <a:rPr lang="en-US" dirty="0"/>
            </a:br>
            <a:r>
              <a:rPr lang="en-US" dirty="0"/>
              <a:t>DDL, DML and DCL</a:t>
            </a:r>
          </a:p>
        </p:txBody>
      </p:sp>
      <p:sp>
        <p:nvSpPr>
          <p:cNvPr id="3" name="Content Placeholder 2"/>
          <p:cNvSpPr>
            <a:spLocks noGrp="1"/>
          </p:cNvSpPr>
          <p:nvPr>
            <p:ph idx="1"/>
          </p:nvPr>
        </p:nvSpPr>
        <p:spPr>
          <a:xfrm>
            <a:off x="677334" y="1600201"/>
            <a:ext cx="8596668" cy="4441162"/>
          </a:xfrm>
        </p:spPr>
        <p:txBody>
          <a:bodyPr>
            <a:normAutofit/>
          </a:bodyPr>
          <a:lstStyle/>
          <a:p>
            <a:r>
              <a:rPr lang="en-US" sz="2000" b="1" dirty="0"/>
              <a:t>DDL (Data Definition Language) source code uses to modify the database structure. </a:t>
            </a:r>
          </a:p>
          <a:p>
            <a:r>
              <a:rPr lang="en-US" sz="2000" b="1" dirty="0">
                <a:solidFill>
                  <a:schemeClr val="tx1"/>
                </a:solidFill>
              </a:rPr>
              <a:t>Create: </a:t>
            </a:r>
            <a:r>
              <a:rPr lang="en-US" sz="2000" b="1" dirty="0"/>
              <a:t>table, index, view </a:t>
            </a:r>
          </a:p>
          <a:p>
            <a:r>
              <a:rPr lang="en-US" sz="2000" b="1" dirty="0">
                <a:solidFill>
                  <a:schemeClr val="tx1"/>
                </a:solidFill>
              </a:rPr>
              <a:t>Drop: </a:t>
            </a:r>
            <a:r>
              <a:rPr lang="en-US" sz="2000" b="1" dirty="0"/>
              <a:t>delete object form the database </a:t>
            </a:r>
          </a:p>
          <a:p>
            <a:r>
              <a:rPr lang="en-US" sz="2000" b="1" dirty="0">
                <a:solidFill>
                  <a:schemeClr val="tx1"/>
                </a:solidFill>
              </a:rPr>
              <a:t>Alter</a:t>
            </a:r>
            <a:r>
              <a:rPr lang="en-US" sz="2000" b="1" dirty="0"/>
              <a:t>: alter the database structure </a:t>
            </a:r>
          </a:p>
          <a:p>
            <a:r>
              <a:rPr lang="en-US" sz="2000" b="1" dirty="0">
                <a:solidFill>
                  <a:schemeClr val="tx1"/>
                </a:solidFill>
              </a:rPr>
              <a:t>Truncate</a:t>
            </a:r>
            <a:r>
              <a:rPr lang="en-US" sz="2000" b="1" dirty="0"/>
              <a:t>: remove all record from the table </a:t>
            </a:r>
          </a:p>
          <a:p>
            <a:endParaRPr lang="en-US" sz="2400" b="1" dirty="0"/>
          </a:p>
        </p:txBody>
      </p:sp>
      <p:graphicFrame>
        <p:nvGraphicFramePr>
          <p:cNvPr id="6" name="Diagram 5"/>
          <p:cNvGraphicFramePr/>
          <p:nvPr>
            <p:extLst/>
          </p:nvPr>
        </p:nvGraphicFramePr>
        <p:xfrm>
          <a:off x="1691640" y="4000500"/>
          <a:ext cx="7818120" cy="2137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6896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25237"/>
          </a:xfrm>
        </p:spPr>
        <p:txBody>
          <a:bodyPr/>
          <a:lstStyle/>
          <a:p>
            <a:r>
              <a:rPr lang="en-US" dirty="0"/>
              <a:t>This database apply DML</a:t>
            </a:r>
          </a:p>
        </p:txBody>
      </p:sp>
      <p:sp>
        <p:nvSpPr>
          <p:cNvPr id="3" name="Content Placeholder 2"/>
          <p:cNvSpPr>
            <a:spLocks noGrp="1"/>
          </p:cNvSpPr>
          <p:nvPr>
            <p:ph idx="1"/>
          </p:nvPr>
        </p:nvSpPr>
        <p:spPr>
          <a:xfrm>
            <a:off x="677334" y="1634837"/>
            <a:ext cx="8596668" cy="4406526"/>
          </a:xfrm>
        </p:spPr>
        <p:txBody>
          <a:bodyPr/>
          <a:lstStyle/>
          <a:p>
            <a:r>
              <a:rPr lang="en-US" sz="2400" b="1" dirty="0"/>
              <a:t>DML (Data Manipulation Language) source code  helps to insert, delete, select and update the database data that located in the tables.</a:t>
            </a:r>
          </a:p>
          <a:p>
            <a:endParaRPr lang="en-US" b="1" dirty="0"/>
          </a:p>
          <a:p>
            <a:endParaRPr lang="en-US" b="1" dirty="0"/>
          </a:p>
          <a:p>
            <a:endParaRPr lang="en-US" b="1" dirty="0"/>
          </a:p>
        </p:txBody>
      </p:sp>
      <p:graphicFrame>
        <p:nvGraphicFramePr>
          <p:cNvPr id="5" name="Diagram 4"/>
          <p:cNvGraphicFramePr/>
          <p:nvPr>
            <p:extLst/>
          </p:nvPr>
        </p:nvGraphicFramePr>
        <p:xfrm>
          <a:off x="1405890" y="3006090"/>
          <a:ext cx="7783830" cy="2160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564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90600"/>
          </a:xfrm>
        </p:spPr>
        <p:txBody>
          <a:bodyPr/>
          <a:lstStyle/>
          <a:p>
            <a:r>
              <a:rPr lang="en-US" dirty="0"/>
              <a:t>This database apply DCL</a:t>
            </a:r>
          </a:p>
        </p:txBody>
      </p:sp>
      <p:sp>
        <p:nvSpPr>
          <p:cNvPr id="3" name="Content Placeholder 2"/>
          <p:cNvSpPr>
            <a:spLocks noGrp="1"/>
          </p:cNvSpPr>
          <p:nvPr>
            <p:ph idx="1"/>
          </p:nvPr>
        </p:nvSpPr>
        <p:spPr>
          <a:xfrm>
            <a:off x="677334" y="1680211"/>
            <a:ext cx="8596668" cy="4361152"/>
          </a:xfrm>
        </p:spPr>
        <p:txBody>
          <a:bodyPr/>
          <a:lstStyle/>
          <a:p>
            <a:r>
              <a:rPr lang="en-US" b="1" dirty="0"/>
              <a:t>DCL (Data Control Language) command includes </a:t>
            </a:r>
            <a:r>
              <a:rPr lang="en-US" b="1" dirty="0">
                <a:solidFill>
                  <a:schemeClr val="tx1"/>
                </a:solidFill>
              </a:rPr>
              <a:t>Grant</a:t>
            </a:r>
            <a:r>
              <a:rPr lang="en-US" b="1" dirty="0"/>
              <a:t> and </a:t>
            </a:r>
            <a:r>
              <a:rPr lang="en-US" b="1" dirty="0">
                <a:solidFill>
                  <a:schemeClr val="tx1"/>
                </a:solidFill>
              </a:rPr>
              <a:t>Revoke, which is</a:t>
            </a:r>
            <a:r>
              <a:rPr lang="en-US" b="1" dirty="0"/>
              <a:t> the access privileges of the database. </a:t>
            </a:r>
          </a:p>
          <a:p>
            <a:r>
              <a:rPr lang="en-US" b="1" dirty="0">
                <a:solidFill>
                  <a:schemeClr val="tx1"/>
                </a:solidFill>
              </a:rPr>
              <a:t>Grant:  </a:t>
            </a:r>
            <a:r>
              <a:rPr lang="en-US" b="1" dirty="0"/>
              <a:t>gives privileges to users for access the database.</a:t>
            </a:r>
          </a:p>
          <a:p>
            <a:r>
              <a:rPr lang="en-US" b="1" dirty="0">
                <a:solidFill>
                  <a:schemeClr val="tx1"/>
                </a:solidFill>
              </a:rPr>
              <a:t>Revoke</a:t>
            </a:r>
            <a:r>
              <a:rPr lang="en-US" b="1" dirty="0"/>
              <a:t>: withdraw the privilege of access the database. </a:t>
            </a:r>
          </a:p>
        </p:txBody>
      </p:sp>
      <p:graphicFrame>
        <p:nvGraphicFramePr>
          <p:cNvPr id="4" name="Diagram 3"/>
          <p:cNvGraphicFramePr/>
          <p:nvPr>
            <p:extLst/>
          </p:nvPr>
        </p:nvGraphicFramePr>
        <p:xfrm>
          <a:off x="1108710" y="3417570"/>
          <a:ext cx="7490922" cy="1988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8115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77334" y="123826"/>
            <a:ext cx="8596668" cy="457200"/>
          </a:xfrm>
        </p:spPr>
        <p:txBody>
          <a:bodyPr>
            <a:noAutofit/>
          </a:bodyPr>
          <a:lstStyle/>
          <a:p>
            <a:r>
              <a:rPr lang="en-US" sz="2000" dirty="0"/>
              <a:t>Database Entity Relationship Diagram</a:t>
            </a:r>
          </a:p>
        </p:txBody>
      </p:sp>
      <p:pic>
        <p:nvPicPr>
          <p:cNvPr id="6" name="Content Placeholder 5"/>
          <p:cNvPicPr>
            <a:picLocks noGrp="1"/>
          </p:cNvPicPr>
          <p:nvPr>
            <p:ph idx="1"/>
          </p:nvPr>
        </p:nvPicPr>
        <p:blipFill>
          <a:blip r:embed="rId2"/>
          <a:stretch>
            <a:fillRect/>
          </a:stretch>
        </p:blipFill>
        <p:spPr>
          <a:xfrm>
            <a:off x="0" y="800100"/>
            <a:ext cx="10029825" cy="5753100"/>
          </a:xfrm>
          <a:prstGeom prst="rect">
            <a:avLst/>
          </a:prstGeom>
        </p:spPr>
      </p:pic>
    </p:spTree>
    <p:extLst>
      <p:ext uri="{BB962C8B-B14F-4D97-AF65-F5344CB8AC3E}">
        <p14:creationId xmlns:p14="http://schemas.microsoft.com/office/powerpoint/2010/main" val="2854483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6714"/>
          </a:xfrm>
        </p:spPr>
        <p:txBody>
          <a:bodyPr/>
          <a:lstStyle/>
          <a:p>
            <a:pPr algn="ctr"/>
            <a:r>
              <a:rPr lang="en-US" dirty="0"/>
              <a:t>Testing </a:t>
            </a:r>
          </a:p>
        </p:txBody>
      </p:sp>
      <p:sp>
        <p:nvSpPr>
          <p:cNvPr id="3" name="Content Placeholder 2"/>
          <p:cNvSpPr>
            <a:spLocks noGrp="1"/>
          </p:cNvSpPr>
          <p:nvPr>
            <p:ph idx="1"/>
          </p:nvPr>
        </p:nvSpPr>
        <p:spPr>
          <a:xfrm>
            <a:off x="677334" y="1532239"/>
            <a:ext cx="8596668" cy="4509124"/>
          </a:xfrm>
        </p:spPr>
        <p:txBody>
          <a:bodyPr/>
          <a:lstStyle/>
          <a:p>
            <a:r>
              <a:rPr lang="en-US" dirty="0"/>
              <a:t>This  database tables and data are </a:t>
            </a:r>
            <a:r>
              <a:rPr lang="en-US" sz="2400" u="sng" dirty="0">
                <a:solidFill>
                  <a:schemeClr val="tx1"/>
                </a:solidFill>
              </a:rPr>
              <a:t>normalized</a:t>
            </a:r>
            <a:r>
              <a:rPr lang="en-US" u="sng" dirty="0">
                <a:solidFill>
                  <a:schemeClr val="tx1"/>
                </a:solidFill>
              </a:rPr>
              <a:t>.</a:t>
            </a:r>
          </a:p>
          <a:p>
            <a:r>
              <a:rPr lang="en-US" dirty="0"/>
              <a:t>Dawlab Inc. Database are</a:t>
            </a:r>
            <a:r>
              <a:rPr lang="en-US" u="sng" dirty="0"/>
              <a:t> tested </a:t>
            </a:r>
            <a:r>
              <a:rPr lang="en-US" dirty="0"/>
              <a:t>based on the above three </a:t>
            </a:r>
            <a:r>
              <a:rPr lang="en-US" sz="2400" dirty="0"/>
              <a:t>SQL commands </a:t>
            </a:r>
            <a:r>
              <a:rPr lang="en-US" dirty="0"/>
              <a:t>which is </a:t>
            </a:r>
            <a:r>
              <a:rPr lang="en-US" sz="2400" u="sng" dirty="0"/>
              <a:t>DDL, DML </a:t>
            </a:r>
            <a:r>
              <a:rPr lang="en-US" sz="2000" u="sng" dirty="0"/>
              <a:t>and</a:t>
            </a:r>
            <a:r>
              <a:rPr lang="en-US" sz="2400" u="sng" dirty="0"/>
              <a:t> DCL</a:t>
            </a:r>
            <a:r>
              <a:rPr lang="en-US" dirty="0"/>
              <a:t>.</a:t>
            </a:r>
          </a:p>
          <a:p>
            <a:r>
              <a:rPr lang="en-US" dirty="0"/>
              <a:t>This database working well with </a:t>
            </a:r>
            <a:r>
              <a:rPr lang="en-US" sz="2400" u="sng" dirty="0"/>
              <a:t>CRUD</a:t>
            </a:r>
            <a:r>
              <a:rPr lang="en-US" sz="2400" dirty="0"/>
              <a:t>(create, retrieve, update and delete)</a:t>
            </a:r>
          </a:p>
          <a:p>
            <a:r>
              <a:rPr lang="en-US" sz="2000" dirty="0"/>
              <a:t>It works without </a:t>
            </a:r>
            <a:r>
              <a:rPr lang="en-US" sz="2000" u="sng" dirty="0"/>
              <a:t>redundancy and duplication </a:t>
            </a:r>
            <a:r>
              <a:rPr lang="en-US" sz="2000" dirty="0"/>
              <a:t>of the data.</a:t>
            </a:r>
          </a:p>
          <a:p>
            <a:endParaRPr lang="en-US" sz="2000" dirty="0"/>
          </a:p>
        </p:txBody>
      </p:sp>
    </p:spTree>
    <p:extLst>
      <p:ext uri="{BB962C8B-B14F-4D97-AF65-F5344CB8AC3E}">
        <p14:creationId xmlns:p14="http://schemas.microsoft.com/office/powerpoint/2010/main" val="892522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216DB-3233-4E97-91C3-364286AD8EDC}"/>
              </a:ext>
            </a:extLst>
          </p:cNvPr>
          <p:cNvSpPr>
            <a:spLocks noGrp="1"/>
          </p:cNvSpPr>
          <p:nvPr>
            <p:ph type="title"/>
          </p:nvPr>
        </p:nvSpPr>
        <p:spPr/>
        <p:txBody>
          <a:bodyPr/>
          <a:lstStyle/>
          <a:p>
            <a:r>
              <a:rPr lang="en-US" dirty="0"/>
              <a:t>Our Project Idea </a:t>
            </a:r>
          </a:p>
        </p:txBody>
      </p:sp>
      <p:sp>
        <p:nvSpPr>
          <p:cNvPr id="3" name="Content Placeholder 2">
            <a:extLst>
              <a:ext uri="{FF2B5EF4-FFF2-40B4-BE49-F238E27FC236}">
                <a16:creationId xmlns:a16="http://schemas.microsoft.com/office/drawing/2014/main" id="{F5D9473C-ADF0-454F-A05C-A903EB873371}"/>
              </a:ext>
            </a:extLst>
          </p:cNvPr>
          <p:cNvSpPr>
            <a:spLocks noGrp="1"/>
          </p:cNvSpPr>
          <p:nvPr>
            <p:ph idx="1"/>
          </p:nvPr>
        </p:nvSpPr>
        <p:spPr/>
        <p:txBody>
          <a:bodyPr>
            <a:normAutofit/>
          </a:bodyPr>
          <a:lstStyle/>
          <a:p>
            <a:r>
              <a:rPr lang="en-US" sz="2400" dirty="0"/>
              <a:t>To create a movie recommending application that takes a users personal movie preferences and uses that information to then recommend movies specifically tailored to that person.</a:t>
            </a:r>
          </a:p>
        </p:txBody>
      </p:sp>
    </p:spTree>
    <p:extLst>
      <p:ext uri="{BB962C8B-B14F-4D97-AF65-F5344CB8AC3E}">
        <p14:creationId xmlns:p14="http://schemas.microsoft.com/office/powerpoint/2010/main" val="4038961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8432"/>
          </a:xfrm>
        </p:spPr>
        <p:txBody>
          <a:bodyPr>
            <a:normAutofit fontScale="90000"/>
          </a:bodyPr>
          <a:lstStyle/>
          <a:p>
            <a:pPr algn="ctr"/>
            <a:r>
              <a:rPr lang="en-US" dirty="0"/>
              <a:t>Security </a:t>
            </a:r>
          </a:p>
        </p:txBody>
      </p:sp>
      <p:sp>
        <p:nvSpPr>
          <p:cNvPr id="3" name="Content Placeholder 2"/>
          <p:cNvSpPr>
            <a:spLocks noGrp="1"/>
          </p:cNvSpPr>
          <p:nvPr>
            <p:ph idx="1"/>
          </p:nvPr>
        </p:nvSpPr>
        <p:spPr>
          <a:xfrm>
            <a:off x="1147890" y="1449927"/>
            <a:ext cx="8105520" cy="3892051"/>
          </a:xfrm>
        </p:spPr>
        <p:txBody>
          <a:bodyPr/>
          <a:lstStyle/>
          <a:p>
            <a:pPr marL="0" indent="0">
              <a:buNone/>
            </a:pPr>
            <a:r>
              <a:rPr lang="en-US" dirty="0"/>
              <a:t>Dawlab Inc. Database Apply Two methodology in order to secure the database.</a:t>
            </a:r>
          </a:p>
          <a:p>
            <a:pPr marL="0" indent="0">
              <a:buNone/>
            </a:pPr>
            <a:r>
              <a:rPr lang="en-US" sz="2400" b="1" dirty="0"/>
              <a:t>1</a:t>
            </a:r>
            <a:r>
              <a:rPr lang="en-US" sz="2400" dirty="0"/>
              <a:t>. Differentiate </a:t>
            </a:r>
            <a:r>
              <a:rPr lang="en-US" sz="2800" b="1" dirty="0">
                <a:solidFill>
                  <a:schemeClr val="tx1"/>
                </a:solidFill>
              </a:rPr>
              <a:t>the </a:t>
            </a:r>
            <a:r>
              <a:rPr lang="en-US" sz="2800" b="1" u="sng" dirty="0">
                <a:solidFill>
                  <a:schemeClr val="tx1"/>
                </a:solidFill>
              </a:rPr>
              <a:t>privilege</a:t>
            </a:r>
            <a:r>
              <a:rPr lang="en-US" sz="2800" b="1" dirty="0">
                <a:solidFill>
                  <a:schemeClr val="tx1"/>
                </a:solidFill>
              </a:rPr>
              <a:t> </a:t>
            </a:r>
            <a:r>
              <a:rPr lang="en-US" sz="2400" dirty="0"/>
              <a:t>of the user by Applying    </a:t>
            </a:r>
            <a:r>
              <a:rPr lang="en-US" sz="2400" u="sng" dirty="0"/>
              <a:t>DCL(Data Control Language )</a:t>
            </a:r>
          </a:p>
          <a:p>
            <a:pPr>
              <a:buFont typeface="Wingdings" panose="05000000000000000000" pitchFamily="2" charset="2"/>
              <a:buChar char="Ø"/>
            </a:pPr>
            <a:r>
              <a:rPr lang="en-US" sz="2400" dirty="0"/>
              <a:t>Grant the user’s to access only from the </a:t>
            </a:r>
            <a:r>
              <a:rPr lang="en-US" sz="2400" b="1" u="sng" dirty="0"/>
              <a:t>view</a:t>
            </a:r>
          </a:p>
          <a:p>
            <a:pPr>
              <a:buFont typeface="Wingdings" panose="05000000000000000000" pitchFamily="2" charset="2"/>
              <a:buChar char="Ø"/>
            </a:pPr>
            <a:endParaRPr lang="en-US" sz="2400" b="1" u="sng" dirty="0"/>
          </a:p>
        </p:txBody>
      </p:sp>
      <p:pic>
        <p:nvPicPr>
          <p:cNvPr id="4" name="Picture 3"/>
          <p:cNvPicPr/>
          <p:nvPr/>
        </p:nvPicPr>
        <p:blipFill>
          <a:blip r:embed="rId2"/>
          <a:stretch>
            <a:fillRect/>
          </a:stretch>
        </p:blipFill>
        <p:spPr>
          <a:xfrm>
            <a:off x="1027799" y="3799156"/>
            <a:ext cx="1857375" cy="1828800"/>
          </a:xfrm>
          <a:prstGeom prst="rect">
            <a:avLst/>
          </a:prstGeom>
        </p:spPr>
      </p:pic>
      <p:pic>
        <p:nvPicPr>
          <p:cNvPr id="5" name="Picture 4"/>
          <p:cNvPicPr/>
          <p:nvPr/>
        </p:nvPicPr>
        <p:blipFill>
          <a:blip r:embed="rId3"/>
          <a:stretch>
            <a:fillRect/>
          </a:stretch>
        </p:blipFill>
        <p:spPr>
          <a:xfrm>
            <a:off x="8127399" y="3550766"/>
            <a:ext cx="1695450" cy="1733550"/>
          </a:xfrm>
          <a:prstGeom prst="rect">
            <a:avLst/>
          </a:prstGeom>
        </p:spPr>
      </p:pic>
      <p:pic>
        <p:nvPicPr>
          <p:cNvPr id="6" name="Picture 5"/>
          <p:cNvPicPr/>
          <p:nvPr/>
        </p:nvPicPr>
        <p:blipFill>
          <a:blip r:embed="rId4"/>
          <a:stretch>
            <a:fillRect/>
          </a:stretch>
        </p:blipFill>
        <p:spPr>
          <a:xfrm>
            <a:off x="6843840" y="3550766"/>
            <a:ext cx="1188051" cy="939113"/>
          </a:xfrm>
          <a:prstGeom prst="rect">
            <a:avLst/>
          </a:prstGeom>
        </p:spPr>
      </p:pic>
      <p:pic>
        <p:nvPicPr>
          <p:cNvPr id="7" name="Picture 6"/>
          <p:cNvPicPr/>
          <p:nvPr/>
        </p:nvPicPr>
        <p:blipFill>
          <a:blip r:embed="rId5"/>
          <a:stretch>
            <a:fillRect/>
          </a:stretch>
        </p:blipFill>
        <p:spPr>
          <a:xfrm>
            <a:off x="6347010" y="4795181"/>
            <a:ext cx="1422030" cy="1420826"/>
          </a:xfrm>
          <a:prstGeom prst="rect">
            <a:avLst/>
          </a:prstGeom>
        </p:spPr>
      </p:pic>
      <p:cxnSp>
        <p:nvCxnSpPr>
          <p:cNvPr id="9" name="Straight Arrow Connector 8"/>
          <p:cNvCxnSpPr/>
          <p:nvPr/>
        </p:nvCxnSpPr>
        <p:spPr>
          <a:xfrm>
            <a:off x="2705100" y="4713556"/>
            <a:ext cx="3733800" cy="710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86175" y="4713556"/>
            <a:ext cx="1514475" cy="461665"/>
          </a:xfrm>
          <a:prstGeom prst="rect">
            <a:avLst/>
          </a:prstGeom>
          <a:noFill/>
        </p:spPr>
        <p:txBody>
          <a:bodyPr wrap="square" rtlCol="0">
            <a:spAutoFit/>
          </a:bodyPr>
          <a:lstStyle/>
          <a:p>
            <a:r>
              <a:rPr lang="en-US" sz="1200" dirty="0"/>
              <a:t>Granted only from view</a:t>
            </a:r>
          </a:p>
        </p:txBody>
      </p:sp>
      <p:cxnSp>
        <p:nvCxnSpPr>
          <p:cNvPr id="13" name="Straight Arrow Connector 12"/>
          <p:cNvCxnSpPr>
            <a:endCxn id="6" idx="1"/>
          </p:cNvCxnSpPr>
          <p:nvPr/>
        </p:nvCxnSpPr>
        <p:spPr>
          <a:xfrm flipV="1">
            <a:off x="2702519" y="4020323"/>
            <a:ext cx="4141321" cy="469556"/>
          </a:xfrm>
          <a:prstGeom prst="straightConnector1">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908993" y="3911497"/>
            <a:ext cx="1470210" cy="600164"/>
          </a:xfrm>
          <a:prstGeom prst="rect">
            <a:avLst/>
          </a:prstGeom>
          <a:noFill/>
        </p:spPr>
        <p:txBody>
          <a:bodyPr wrap="square" rtlCol="0">
            <a:spAutoFit/>
          </a:bodyPr>
          <a:lstStyle/>
          <a:p>
            <a:r>
              <a:rPr lang="en-US" sz="1100" dirty="0"/>
              <a:t>Don’t allow to access database tables</a:t>
            </a:r>
          </a:p>
        </p:txBody>
      </p:sp>
    </p:spTree>
    <p:extLst>
      <p:ext uri="{BB962C8B-B14F-4D97-AF65-F5344CB8AC3E}">
        <p14:creationId xmlns:p14="http://schemas.microsoft.com/office/powerpoint/2010/main" val="2786638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905" y="663215"/>
            <a:ext cx="8596668" cy="819150"/>
          </a:xfrm>
        </p:spPr>
        <p:txBody>
          <a:bodyPr/>
          <a:lstStyle/>
          <a:p>
            <a:pPr algn="ctr"/>
            <a:r>
              <a:rPr lang="en-US" dirty="0"/>
              <a:t>Security</a:t>
            </a:r>
          </a:p>
        </p:txBody>
      </p:sp>
      <p:sp>
        <p:nvSpPr>
          <p:cNvPr id="3" name="Content Placeholder 2"/>
          <p:cNvSpPr>
            <a:spLocks noGrp="1"/>
          </p:cNvSpPr>
          <p:nvPr>
            <p:ph idx="1"/>
          </p:nvPr>
        </p:nvSpPr>
        <p:spPr>
          <a:xfrm>
            <a:off x="848412" y="1885361"/>
            <a:ext cx="8425590" cy="4156002"/>
          </a:xfrm>
        </p:spPr>
        <p:txBody>
          <a:bodyPr/>
          <a:lstStyle/>
          <a:p>
            <a:r>
              <a:rPr lang="en-US" dirty="0"/>
              <a:t>The Dawlab Inc. programmers granted for Insert, update and select</a:t>
            </a:r>
          </a:p>
          <a:p>
            <a:r>
              <a:rPr lang="en-US" dirty="0"/>
              <a:t> Programmers </a:t>
            </a:r>
            <a:r>
              <a:rPr lang="en-US" b="1" dirty="0"/>
              <a:t>are not allowed to delete </a:t>
            </a:r>
          </a:p>
          <a:p>
            <a:r>
              <a:rPr lang="en-US" b="1" dirty="0"/>
              <a:t>DBA administrator only have full privilege to manipulate the database.</a:t>
            </a:r>
          </a:p>
          <a:p>
            <a:endParaRPr lang="en-US" b="1" dirty="0"/>
          </a:p>
        </p:txBody>
      </p:sp>
      <p:pic>
        <p:nvPicPr>
          <p:cNvPr id="5" name="Picture 4"/>
          <p:cNvPicPr/>
          <p:nvPr/>
        </p:nvPicPr>
        <p:blipFill>
          <a:blip r:embed="rId2"/>
          <a:stretch>
            <a:fillRect/>
          </a:stretch>
        </p:blipFill>
        <p:spPr>
          <a:xfrm>
            <a:off x="1127604" y="3626963"/>
            <a:ext cx="8596668" cy="2510083"/>
          </a:xfrm>
          <a:prstGeom prst="rect">
            <a:avLst/>
          </a:prstGeom>
        </p:spPr>
      </p:pic>
    </p:spTree>
    <p:extLst>
      <p:ext uri="{BB962C8B-B14F-4D97-AF65-F5344CB8AC3E}">
        <p14:creationId xmlns:p14="http://schemas.microsoft.com/office/powerpoint/2010/main" val="2827922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666" y="465655"/>
            <a:ext cx="8596668" cy="580571"/>
          </a:xfrm>
        </p:spPr>
        <p:txBody>
          <a:bodyPr>
            <a:normAutofit fontScale="90000"/>
          </a:bodyPr>
          <a:lstStyle/>
          <a:p>
            <a:pPr algn="ctr"/>
            <a:r>
              <a:rPr lang="en-US" dirty="0"/>
              <a:t>Security</a:t>
            </a:r>
          </a:p>
        </p:txBody>
      </p:sp>
      <p:sp>
        <p:nvSpPr>
          <p:cNvPr id="3" name="Content Placeholder 2"/>
          <p:cNvSpPr>
            <a:spLocks noGrp="1"/>
          </p:cNvSpPr>
          <p:nvPr>
            <p:ph idx="1"/>
          </p:nvPr>
        </p:nvSpPr>
        <p:spPr>
          <a:xfrm>
            <a:off x="865871" y="1255486"/>
            <a:ext cx="8596668" cy="5457371"/>
          </a:xfrm>
        </p:spPr>
        <p:txBody>
          <a:bodyPr/>
          <a:lstStyle/>
          <a:p>
            <a:pPr marL="0" indent="0">
              <a:buNone/>
            </a:pPr>
            <a:r>
              <a:rPr lang="en-US" sz="2800" dirty="0"/>
              <a:t>2</a:t>
            </a:r>
            <a:r>
              <a:rPr lang="en-US" dirty="0"/>
              <a:t>. </a:t>
            </a:r>
            <a:r>
              <a:rPr lang="en-US" sz="2800" b="1" dirty="0"/>
              <a:t>Data Encryption </a:t>
            </a:r>
          </a:p>
          <a:p>
            <a:r>
              <a:rPr lang="en-US" sz="2000" dirty="0"/>
              <a:t>Data encryption protect sensitive data from </a:t>
            </a:r>
            <a:r>
              <a:rPr lang="en-US" sz="2000" dirty="0">
                <a:solidFill>
                  <a:srgbClr val="FF0000"/>
                </a:solidFill>
              </a:rPr>
              <a:t>SQL-injection</a:t>
            </a:r>
            <a:r>
              <a:rPr lang="en-US" sz="2000" dirty="0"/>
              <a:t> </a:t>
            </a:r>
          </a:p>
          <a:p>
            <a:r>
              <a:rPr lang="en-US" sz="2000" dirty="0"/>
              <a:t>MySQL database have </a:t>
            </a:r>
            <a:r>
              <a:rPr lang="en-US" sz="2000" b="1" u="sng" dirty="0"/>
              <a:t>built-in</a:t>
            </a:r>
            <a:r>
              <a:rPr lang="en-US" sz="2000" dirty="0"/>
              <a:t> </a:t>
            </a:r>
            <a:r>
              <a:rPr lang="en-US" sz="2000" dirty="0">
                <a:solidFill>
                  <a:schemeClr val="tx1"/>
                </a:solidFill>
              </a:rPr>
              <a:t>encryption(aes_encrypt</a:t>
            </a:r>
            <a:r>
              <a:rPr lang="en-US" sz="2000" dirty="0"/>
              <a:t>) and decryption(</a:t>
            </a:r>
            <a:r>
              <a:rPr lang="en-US" sz="2000" dirty="0">
                <a:solidFill>
                  <a:schemeClr val="tx1"/>
                </a:solidFill>
              </a:rPr>
              <a:t>aes_dycrypt</a:t>
            </a:r>
            <a:r>
              <a:rPr lang="en-US" sz="2000" dirty="0"/>
              <a:t>) function</a:t>
            </a:r>
          </a:p>
          <a:p>
            <a:r>
              <a:rPr lang="en-US" sz="2000" dirty="0"/>
              <a:t>Dawlab Inc. applied encryption for the sack of security</a:t>
            </a:r>
          </a:p>
          <a:p>
            <a:r>
              <a:rPr lang="en-US" sz="2000" dirty="0"/>
              <a:t>Hackers might use SQL- injection and they might get the all of database data, but if data encryption will be applied on the system they will not allowed to access or to identify what in their. See the following sample table.</a:t>
            </a:r>
          </a:p>
          <a:p>
            <a:endParaRPr lang="en-US" sz="2000" dirty="0"/>
          </a:p>
        </p:txBody>
      </p:sp>
    </p:spTree>
    <p:extLst>
      <p:ext uri="{BB962C8B-B14F-4D97-AF65-F5344CB8AC3E}">
        <p14:creationId xmlns:p14="http://schemas.microsoft.com/office/powerpoint/2010/main" val="3344128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913640" y="1809946"/>
            <a:ext cx="7615915" cy="3430357"/>
          </a:xfrm>
          <a:prstGeom prst="rect">
            <a:avLst/>
          </a:prstGeom>
        </p:spPr>
      </p:pic>
      <p:sp>
        <p:nvSpPr>
          <p:cNvPr id="4" name="Title 1"/>
          <p:cNvSpPr txBox="1">
            <a:spLocks/>
          </p:cNvSpPr>
          <p:nvPr/>
        </p:nvSpPr>
        <p:spPr>
          <a:xfrm>
            <a:off x="677334" y="609600"/>
            <a:ext cx="8596668" cy="955964"/>
          </a:xfrm>
          <a:prstGeom prst="rect">
            <a:avLst/>
          </a:prstGeom>
        </p:spPr>
        <p:txBody>
          <a:bodyPr>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t>Security</a:t>
            </a:r>
          </a:p>
          <a:p>
            <a:pPr algn="ctr"/>
            <a:r>
              <a:rPr lang="en-US" dirty="0"/>
              <a:t> encrypted sensitive (password) data</a:t>
            </a:r>
          </a:p>
        </p:txBody>
      </p:sp>
    </p:spTree>
    <p:extLst>
      <p:ext uri="{BB962C8B-B14F-4D97-AF65-F5344CB8AC3E}">
        <p14:creationId xmlns:p14="http://schemas.microsoft.com/office/powerpoint/2010/main" val="4017185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907" y="920400"/>
            <a:ext cx="8596668" cy="540326"/>
          </a:xfrm>
        </p:spPr>
        <p:txBody>
          <a:bodyPr>
            <a:normAutofit fontScale="90000"/>
          </a:bodyPr>
          <a:lstStyle/>
          <a:p>
            <a:pPr algn="ctr"/>
            <a:r>
              <a:rPr lang="en-US" dirty="0"/>
              <a:t>Dawlab Inc. Data Dictionary </a:t>
            </a:r>
          </a:p>
        </p:txBody>
      </p:sp>
      <p:graphicFrame>
        <p:nvGraphicFramePr>
          <p:cNvPr id="6" name="Content Placeholder 5"/>
          <p:cNvGraphicFramePr>
            <a:graphicFrameLocks noGrp="1"/>
          </p:cNvGraphicFramePr>
          <p:nvPr>
            <p:ph idx="1"/>
            <p:extLst/>
          </p:nvPr>
        </p:nvGraphicFramePr>
        <p:xfrm>
          <a:off x="2055044" y="1979629"/>
          <a:ext cx="7936501" cy="3762722"/>
        </p:xfrm>
        <a:graphic>
          <a:graphicData uri="http://schemas.openxmlformats.org/drawingml/2006/table">
            <a:tbl>
              <a:tblPr/>
              <a:tblGrid>
                <a:gridCol w="1236727">
                  <a:extLst>
                    <a:ext uri="{9D8B030D-6E8A-4147-A177-3AD203B41FA5}">
                      <a16:colId xmlns:a16="http://schemas.microsoft.com/office/drawing/2014/main" val="20000"/>
                    </a:ext>
                  </a:extLst>
                </a:gridCol>
                <a:gridCol w="898219">
                  <a:extLst>
                    <a:ext uri="{9D8B030D-6E8A-4147-A177-3AD203B41FA5}">
                      <a16:colId xmlns:a16="http://schemas.microsoft.com/office/drawing/2014/main" val="20001"/>
                    </a:ext>
                  </a:extLst>
                </a:gridCol>
                <a:gridCol w="965250">
                  <a:extLst>
                    <a:ext uri="{9D8B030D-6E8A-4147-A177-3AD203B41FA5}">
                      <a16:colId xmlns:a16="http://schemas.microsoft.com/office/drawing/2014/main" val="20002"/>
                    </a:ext>
                  </a:extLst>
                </a:gridCol>
                <a:gridCol w="955195">
                  <a:extLst>
                    <a:ext uri="{9D8B030D-6E8A-4147-A177-3AD203B41FA5}">
                      <a16:colId xmlns:a16="http://schemas.microsoft.com/office/drawing/2014/main" val="20003"/>
                    </a:ext>
                  </a:extLst>
                </a:gridCol>
                <a:gridCol w="1072500">
                  <a:extLst>
                    <a:ext uri="{9D8B030D-6E8A-4147-A177-3AD203B41FA5}">
                      <a16:colId xmlns:a16="http://schemas.microsoft.com/office/drawing/2014/main" val="20004"/>
                    </a:ext>
                  </a:extLst>
                </a:gridCol>
                <a:gridCol w="858000">
                  <a:extLst>
                    <a:ext uri="{9D8B030D-6E8A-4147-A177-3AD203B41FA5}">
                      <a16:colId xmlns:a16="http://schemas.microsoft.com/office/drawing/2014/main" val="20005"/>
                    </a:ext>
                  </a:extLst>
                </a:gridCol>
                <a:gridCol w="874759">
                  <a:extLst>
                    <a:ext uri="{9D8B030D-6E8A-4147-A177-3AD203B41FA5}">
                      <a16:colId xmlns:a16="http://schemas.microsoft.com/office/drawing/2014/main" val="20006"/>
                    </a:ext>
                  </a:extLst>
                </a:gridCol>
                <a:gridCol w="1075851">
                  <a:extLst>
                    <a:ext uri="{9D8B030D-6E8A-4147-A177-3AD203B41FA5}">
                      <a16:colId xmlns:a16="http://schemas.microsoft.com/office/drawing/2014/main" val="20007"/>
                    </a:ext>
                  </a:extLst>
                </a:gridCol>
              </a:tblGrid>
              <a:tr h="248986">
                <a:tc>
                  <a:txBody>
                    <a:bodyPr/>
                    <a:lstStyle/>
                    <a:p>
                      <a:pPr algn="l" fontAlgn="b"/>
                      <a:r>
                        <a:rPr lang="en-US" sz="800" b="1" i="0" u="none" strike="noStrike" dirty="0">
                          <a:solidFill>
                            <a:srgbClr val="FFFFFF"/>
                          </a:solidFill>
                          <a:effectLst/>
                          <a:latin typeface="Calibri" panose="020F0502020204030204" pitchFamily="34" charset="0"/>
                        </a:rPr>
                        <a:t>Database-Name</a:t>
                      </a:r>
                    </a:p>
                  </a:txBody>
                  <a:tcPr marL="7288" marR="7288" marT="7288"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800" b="1" i="0" u="none" strike="noStrike">
                          <a:solidFill>
                            <a:srgbClr val="FFFFFF"/>
                          </a:solidFill>
                          <a:effectLst/>
                          <a:latin typeface="Calibri" panose="020F0502020204030204" pitchFamily="34" charset="0"/>
                        </a:rPr>
                        <a:t>Table Type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800" b="1" i="0" u="none" strike="noStrike">
                          <a:solidFill>
                            <a:srgbClr val="FFFFFF"/>
                          </a:solidFill>
                          <a:effectLst/>
                          <a:latin typeface="Calibri" panose="020F0502020204030204" pitchFamily="34" charset="0"/>
                        </a:rPr>
                        <a:t>Table Name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800" b="1" i="0" u="none" strike="noStrike">
                          <a:solidFill>
                            <a:srgbClr val="FFFFFF"/>
                          </a:solidFill>
                          <a:effectLst/>
                          <a:latin typeface="Calibri" panose="020F0502020204030204" pitchFamily="34" charset="0"/>
                        </a:rPr>
                        <a:t>key Column</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800" b="1" i="0" u="none" strike="noStrike">
                          <a:solidFill>
                            <a:srgbClr val="FFFFFF"/>
                          </a:solidFill>
                          <a:effectLst/>
                          <a:latin typeface="Calibri" panose="020F0502020204030204" pitchFamily="34" charset="0"/>
                        </a:rPr>
                        <a:t>Field Name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800" b="1" i="0" u="none" strike="noStrike">
                          <a:solidFill>
                            <a:srgbClr val="FFFFFF"/>
                          </a:solidFill>
                          <a:effectLst/>
                          <a:latin typeface="Calibri" panose="020F0502020204030204" pitchFamily="34" charset="0"/>
                        </a:rPr>
                        <a:t>Data Type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800" b="1" i="0" u="none" strike="noStrike" dirty="0">
                          <a:solidFill>
                            <a:srgbClr val="FFFFFF"/>
                          </a:solidFill>
                          <a:effectLst/>
                          <a:latin typeface="Calibri" panose="020F0502020204030204" pitchFamily="34" charset="0"/>
                        </a:rPr>
                        <a:t>Field Size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800" b="1" i="0" u="none" strike="noStrike">
                          <a:solidFill>
                            <a:srgbClr val="FFFFFF"/>
                          </a:solidFill>
                          <a:effectLst/>
                          <a:latin typeface="Calibri" panose="020F0502020204030204" pitchFamily="34" charset="0"/>
                        </a:rPr>
                        <a:t>Note</a:t>
                      </a:r>
                    </a:p>
                  </a:txBody>
                  <a:tcPr marL="7288" marR="7288" marT="7288"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extLst>
                  <a:ext uri="{0D108BD9-81ED-4DB2-BD59-A6C34878D82A}">
                    <a16:rowId xmlns:a16="http://schemas.microsoft.com/office/drawing/2014/main" val="10000"/>
                  </a:ext>
                </a:extLst>
              </a:tr>
              <a:tr h="142278">
                <a:tc>
                  <a:txBody>
                    <a:bodyPr/>
                    <a:lstStyle/>
                    <a:p>
                      <a:pPr algn="l" fontAlgn="b"/>
                      <a:r>
                        <a:rPr lang="en-US" sz="800" b="0" i="0" u="none" strike="noStrike">
                          <a:solidFill>
                            <a:srgbClr val="000000"/>
                          </a:solidFill>
                          <a:effectLst/>
                          <a:latin typeface="Calibri" panose="020F0502020204030204" pitchFamily="34" charset="0"/>
                        </a:rPr>
                        <a:t>moviestream</a:t>
                      </a:r>
                    </a:p>
                  </a:txBody>
                  <a:tcPr marL="7288" marR="7288" marT="7288"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table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user</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PK,UN,AI</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r>
                        <a:rPr lang="en-US" sz="800" b="1" i="0" u="sng" strike="noStrike">
                          <a:solidFill>
                            <a:srgbClr val="000000"/>
                          </a:solidFill>
                          <a:effectLst/>
                          <a:latin typeface="Tahoma" panose="020B0604030504040204" pitchFamily="34" charset="0"/>
                        </a:rPr>
                        <a:t>user_id </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auto"/>
                      <a:r>
                        <a:rPr lang="en-US" sz="800" b="0" i="0" u="none" strike="noStrike">
                          <a:solidFill>
                            <a:srgbClr val="717171"/>
                          </a:solidFill>
                          <a:effectLst/>
                          <a:latin typeface="Tahoma" panose="020B0604030504040204" pitchFamily="34" charset="0"/>
                        </a:rPr>
                        <a:t>int</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800" b="0" i="0" u="none" strike="noStrike" dirty="0">
                          <a:solidFill>
                            <a:srgbClr val="000000"/>
                          </a:solidFill>
                          <a:effectLst/>
                          <a:latin typeface="Calibri" panose="020F0502020204030204" pitchFamily="34" charset="0"/>
                        </a:rPr>
                        <a:t>10</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1"/>
                  </a:ext>
                </a:extLst>
              </a:tr>
              <a:tr h="142278">
                <a:tc>
                  <a:txBody>
                    <a:bodyPr/>
                    <a:lstStyle/>
                    <a:p>
                      <a:pPr algn="l" fontAlgn="b"/>
                      <a:r>
                        <a:rPr lang="en-US" sz="800" b="0" i="0" u="none" strike="noStrike">
                          <a:solidFill>
                            <a:srgbClr val="000000"/>
                          </a:solidFill>
                          <a:effectLst/>
                          <a:latin typeface="Calibri" panose="020F0502020204030204" pitchFamily="34" charset="0"/>
                        </a:rPr>
                        <a:t>moviestream</a:t>
                      </a:r>
                    </a:p>
                  </a:txBody>
                  <a:tcPr marL="7288" marR="7288" marT="7288"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table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user</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UN</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ctr"/>
                      <a:r>
                        <a:rPr lang="en-US" sz="800" b="1" i="0" u="none" strike="noStrike">
                          <a:solidFill>
                            <a:srgbClr val="000000"/>
                          </a:solidFill>
                          <a:effectLst/>
                          <a:latin typeface="Tahoma" panose="020B0604030504040204" pitchFamily="34" charset="0"/>
                        </a:rPr>
                        <a:t>user_name </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auto"/>
                      <a:r>
                        <a:rPr lang="en-US" sz="800" b="0" i="0" u="none" strike="noStrike">
                          <a:solidFill>
                            <a:srgbClr val="717171"/>
                          </a:solidFill>
                          <a:effectLst/>
                          <a:latin typeface="Tahoma" panose="020B0604030504040204" pitchFamily="34" charset="0"/>
                        </a:rPr>
                        <a:t>varchar</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50</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02"/>
                  </a:ext>
                </a:extLst>
              </a:tr>
              <a:tr h="142278">
                <a:tc>
                  <a:txBody>
                    <a:bodyPr/>
                    <a:lstStyle/>
                    <a:p>
                      <a:pPr algn="l" fontAlgn="b"/>
                      <a:r>
                        <a:rPr lang="en-US" sz="800" b="0" i="0" u="none" strike="noStrike">
                          <a:solidFill>
                            <a:srgbClr val="000000"/>
                          </a:solidFill>
                          <a:effectLst/>
                          <a:latin typeface="Calibri" panose="020F0502020204030204" pitchFamily="34" charset="0"/>
                        </a:rPr>
                        <a:t>moviestream</a:t>
                      </a:r>
                    </a:p>
                  </a:txBody>
                  <a:tcPr marL="7288" marR="7288" marT="7288"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table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user</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r>
                        <a:rPr lang="en-US" sz="800" b="0" i="0" u="none" strike="noStrike">
                          <a:solidFill>
                            <a:srgbClr val="000000"/>
                          </a:solidFill>
                          <a:effectLst/>
                          <a:latin typeface="Tahoma" panose="020B0604030504040204" pitchFamily="34" charset="0"/>
                        </a:rPr>
                        <a:t>password</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auto"/>
                      <a:r>
                        <a:rPr lang="en-US" sz="800" b="0" i="0" u="none" strike="noStrike">
                          <a:solidFill>
                            <a:srgbClr val="717171"/>
                          </a:solidFill>
                          <a:effectLst/>
                          <a:latin typeface="Tahoma" panose="020B0604030504040204" pitchFamily="34" charset="0"/>
                        </a:rPr>
                        <a:t>char</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800" b="0" i="0" u="none" strike="noStrike">
                          <a:solidFill>
                            <a:srgbClr val="000000"/>
                          </a:solidFill>
                          <a:effectLst/>
                          <a:latin typeface="Calibri" panose="020F0502020204030204" pitchFamily="34" charset="0"/>
                        </a:rPr>
                        <a:t>60</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3"/>
                  </a:ext>
                </a:extLst>
              </a:tr>
              <a:tr h="0">
                <a:tc>
                  <a:txBody>
                    <a:bodyPr/>
                    <a:lstStyle/>
                    <a:p>
                      <a:pPr algn="l" fontAlgn="b"/>
                      <a:r>
                        <a:rPr lang="en-US" sz="800" b="0" i="0" u="none" strike="noStrike">
                          <a:solidFill>
                            <a:srgbClr val="000000"/>
                          </a:solidFill>
                          <a:effectLst/>
                          <a:latin typeface="Calibri" panose="020F0502020204030204" pitchFamily="34" charset="0"/>
                        </a:rPr>
                        <a:t>moviestream</a:t>
                      </a:r>
                    </a:p>
                  </a:txBody>
                  <a:tcPr marL="7288" marR="7288" marT="7288"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table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user</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Tahoma" panose="020B0604030504040204" pitchFamily="34" charset="0"/>
                        </a:rPr>
                        <a:t>join_date</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auto"/>
                      <a:r>
                        <a:rPr lang="en-US" sz="800" b="0" i="0" u="none" strike="noStrike">
                          <a:solidFill>
                            <a:srgbClr val="717171"/>
                          </a:solidFill>
                          <a:effectLst/>
                          <a:latin typeface="Tahoma" panose="020B0604030504040204" pitchFamily="34" charset="0"/>
                        </a:rPr>
                        <a:t>datetime </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04"/>
                  </a:ext>
                </a:extLst>
              </a:tr>
              <a:tr h="142278">
                <a:tc>
                  <a:txBody>
                    <a:bodyPr/>
                    <a:lstStyle/>
                    <a:p>
                      <a:pPr algn="l" fontAlgn="b"/>
                      <a:r>
                        <a:rPr lang="en-US" sz="800" b="0" i="0" u="none" strike="noStrike">
                          <a:solidFill>
                            <a:srgbClr val="000000"/>
                          </a:solidFill>
                          <a:effectLst/>
                          <a:latin typeface="Calibri" panose="020F0502020204030204" pitchFamily="34" charset="0"/>
                        </a:rPr>
                        <a:t>moviestream</a:t>
                      </a:r>
                    </a:p>
                  </a:txBody>
                  <a:tcPr marL="7288" marR="7288" marT="7288"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table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user</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r>
                        <a:rPr lang="en-US" sz="800" b="0" i="0" u="none" strike="noStrike">
                          <a:solidFill>
                            <a:srgbClr val="000000"/>
                          </a:solidFill>
                          <a:effectLst/>
                          <a:latin typeface="Tahoma" panose="020B0604030504040204" pitchFamily="34" charset="0"/>
                        </a:rPr>
                        <a:t>firstname</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auto"/>
                      <a:r>
                        <a:rPr lang="en-US" sz="800" b="0" i="0" u="none" strike="noStrike">
                          <a:solidFill>
                            <a:srgbClr val="717171"/>
                          </a:solidFill>
                          <a:effectLst/>
                          <a:latin typeface="Tahoma" panose="020B0604030504040204" pitchFamily="34" charset="0"/>
                        </a:rPr>
                        <a:t>varchar</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auto"/>
                      <a:r>
                        <a:rPr lang="en-US" sz="800" b="0" i="0" u="none" strike="noStrike">
                          <a:solidFill>
                            <a:srgbClr val="000000"/>
                          </a:solidFill>
                          <a:effectLst/>
                          <a:latin typeface="Calibri" panose="020F0502020204030204" pitchFamily="34" charset="0"/>
                        </a:rPr>
                        <a:t>45</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auto"/>
                      <a:endParaRPr lang="en-US" sz="800" b="0" i="0" u="none" strike="noStrike">
                        <a:solidFill>
                          <a:srgbClr val="000000"/>
                        </a:solidFill>
                        <a:effectLst/>
                        <a:latin typeface="Calibri" panose="020F0502020204030204" pitchFamily="34" charset="0"/>
                      </a:endParaRPr>
                    </a:p>
                  </a:txBody>
                  <a:tcPr marL="7288" marR="7288" marT="7288"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5"/>
                  </a:ext>
                </a:extLst>
              </a:tr>
              <a:tr h="142278">
                <a:tc>
                  <a:txBody>
                    <a:bodyPr/>
                    <a:lstStyle/>
                    <a:p>
                      <a:pPr algn="l" fontAlgn="b"/>
                      <a:r>
                        <a:rPr lang="en-US" sz="800" b="0" i="0" u="none" strike="noStrike">
                          <a:solidFill>
                            <a:srgbClr val="000000"/>
                          </a:solidFill>
                          <a:effectLst/>
                          <a:latin typeface="Calibri" panose="020F0502020204030204" pitchFamily="34" charset="0"/>
                        </a:rPr>
                        <a:t>moviestream</a:t>
                      </a:r>
                    </a:p>
                  </a:txBody>
                  <a:tcPr marL="7288" marR="7288" marT="7288"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table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user</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Tahoma" panose="020B0604030504040204" pitchFamily="34" charset="0"/>
                        </a:rPr>
                        <a:t>lastname</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ctr"/>
                      <a:r>
                        <a:rPr lang="en-US" sz="800" b="0" i="0" u="none" strike="noStrike">
                          <a:solidFill>
                            <a:srgbClr val="717171"/>
                          </a:solidFill>
                          <a:effectLst/>
                          <a:latin typeface="Tahoma" panose="020B0604030504040204" pitchFamily="34" charset="0"/>
                        </a:rPr>
                        <a:t>varchar</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45</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06"/>
                  </a:ext>
                </a:extLst>
              </a:tr>
              <a:tr h="142278">
                <a:tc>
                  <a:txBody>
                    <a:bodyPr/>
                    <a:lstStyle/>
                    <a:p>
                      <a:pPr algn="l" fontAlgn="b"/>
                      <a:r>
                        <a:rPr lang="en-US" sz="800" b="0" i="0" u="none" strike="noStrike">
                          <a:solidFill>
                            <a:srgbClr val="000000"/>
                          </a:solidFill>
                          <a:effectLst/>
                          <a:latin typeface="Calibri" panose="020F0502020204030204" pitchFamily="34" charset="0"/>
                        </a:rPr>
                        <a:t>moviestream</a:t>
                      </a:r>
                    </a:p>
                  </a:txBody>
                  <a:tcPr marL="7288" marR="7288" marT="7288"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table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user</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r>
                        <a:rPr lang="en-US" sz="800" b="0" i="0" u="none" strike="noStrike">
                          <a:solidFill>
                            <a:srgbClr val="000000"/>
                          </a:solidFill>
                          <a:effectLst/>
                          <a:latin typeface="Tahoma" panose="020B0604030504040204" pitchFamily="34" charset="0"/>
                        </a:rPr>
                        <a:t>admin</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r>
                        <a:rPr lang="en-US" sz="800" b="0" i="0" u="none" strike="noStrike">
                          <a:solidFill>
                            <a:srgbClr val="717171"/>
                          </a:solidFill>
                          <a:effectLst/>
                          <a:latin typeface="Tahoma" panose="020B0604030504040204" pitchFamily="34" charset="0"/>
                        </a:rPr>
                        <a:t>tinyint</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7"/>
                  </a:ext>
                </a:extLst>
              </a:tr>
              <a:tr h="142278">
                <a:tc>
                  <a:txBody>
                    <a:bodyPr/>
                    <a:lstStyle/>
                    <a:p>
                      <a:pPr algn="l" fontAlgn="b"/>
                      <a:r>
                        <a:rPr lang="en-US" sz="800" b="0" i="0" u="none" strike="noStrike">
                          <a:solidFill>
                            <a:srgbClr val="000000"/>
                          </a:solidFill>
                          <a:effectLst/>
                          <a:latin typeface="Calibri" panose="020F0502020204030204" pitchFamily="34" charset="0"/>
                        </a:rPr>
                        <a:t>moviestream</a:t>
                      </a:r>
                    </a:p>
                  </a:txBody>
                  <a:tcPr marL="7288" marR="7288" marT="7288"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table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movie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PK,UN,AI</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ctr"/>
                      <a:r>
                        <a:rPr lang="en-US" sz="800" b="1" i="0" u="sng" strike="noStrike">
                          <a:solidFill>
                            <a:srgbClr val="000000"/>
                          </a:solidFill>
                          <a:effectLst/>
                          <a:latin typeface="Tahoma" panose="020B0604030504040204" pitchFamily="34" charset="0"/>
                        </a:rPr>
                        <a:t>movie_id </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auto"/>
                      <a:r>
                        <a:rPr lang="en-US" sz="800" b="0" i="0" u="none" strike="noStrike">
                          <a:solidFill>
                            <a:srgbClr val="717171"/>
                          </a:solidFill>
                          <a:effectLst/>
                          <a:latin typeface="Tahoma" panose="020B0604030504040204" pitchFamily="34" charset="0"/>
                        </a:rPr>
                        <a:t>int</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10</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08"/>
                  </a:ext>
                </a:extLst>
              </a:tr>
              <a:tr h="135164">
                <a:tc>
                  <a:txBody>
                    <a:bodyPr/>
                    <a:lstStyle/>
                    <a:p>
                      <a:pPr algn="l" fontAlgn="b"/>
                      <a:r>
                        <a:rPr lang="en-US" sz="800" b="0" i="0" u="none" strike="noStrike">
                          <a:solidFill>
                            <a:srgbClr val="000000"/>
                          </a:solidFill>
                          <a:effectLst/>
                          <a:latin typeface="Calibri" panose="020F0502020204030204" pitchFamily="34" charset="0"/>
                        </a:rPr>
                        <a:t>moviestream</a:t>
                      </a:r>
                    </a:p>
                  </a:txBody>
                  <a:tcPr marL="7288" marR="7288" marT="7288"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table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movie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FK</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r>
                        <a:rPr lang="en-US" sz="800" b="1" i="0" u="none" strike="noStrike">
                          <a:solidFill>
                            <a:srgbClr val="000000"/>
                          </a:solidFill>
                          <a:effectLst/>
                          <a:latin typeface="Tahoma" panose="020B0604030504040204" pitchFamily="34" charset="0"/>
                        </a:rPr>
                        <a:t>category_id </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auto"/>
                      <a:r>
                        <a:rPr lang="en-US" sz="800" b="0" i="0" u="none" strike="noStrike">
                          <a:solidFill>
                            <a:srgbClr val="717171"/>
                          </a:solidFill>
                          <a:effectLst/>
                          <a:latin typeface="Tahoma" panose="020B0604030504040204" pitchFamily="34" charset="0"/>
                        </a:rPr>
                        <a:t>int</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800" b="0" i="0" u="none" strike="noStrike">
                          <a:solidFill>
                            <a:srgbClr val="000000"/>
                          </a:solidFill>
                          <a:effectLst/>
                          <a:latin typeface="Calibri" panose="020F0502020204030204" pitchFamily="34" charset="0"/>
                        </a:rPr>
                        <a:t>11</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9"/>
                  </a:ext>
                </a:extLst>
              </a:tr>
              <a:tr h="113300">
                <a:tc>
                  <a:txBody>
                    <a:bodyPr/>
                    <a:lstStyle/>
                    <a:p>
                      <a:pPr algn="l" fontAlgn="b"/>
                      <a:r>
                        <a:rPr lang="en-US" sz="800" b="0" i="0" u="none" strike="noStrike">
                          <a:solidFill>
                            <a:srgbClr val="000000"/>
                          </a:solidFill>
                          <a:effectLst/>
                          <a:latin typeface="Calibri" panose="020F0502020204030204" pitchFamily="34" charset="0"/>
                        </a:rPr>
                        <a:t>moviestream</a:t>
                      </a:r>
                    </a:p>
                  </a:txBody>
                  <a:tcPr marL="7288" marR="7288" marT="7288"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table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movie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FK</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ctr"/>
                      <a:r>
                        <a:rPr lang="en-US" sz="800" b="1" i="0" u="none" strike="noStrike">
                          <a:solidFill>
                            <a:srgbClr val="000000"/>
                          </a:solidFill>
                          <a:effectLst/>
                          <a:latin typeface="Tahoma" panose="020B0604030504040204" pitchFamily="34" charset="0"/>
                        </a:rPr>
                        <a:t>actor_id </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auto"/>
                      <a:r>
                        <a:rPr lang="en-US" sz="800" b="0" i="0" u="none" strike="noStrike">
                          <a:solidFill>
                            <a:srgbClr val="717171"/>
                          </a:solidFill>
                          <a:effectLst/>
                          <a:latin typeface="Tahoma" panose="020B0604030504040204" pitchFamily="34" charset="0"/>
                        </a:rPr>
                        <a:t>int </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10</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10"/>
                  </a:ext>
                </a:extLst>
              </a:tr>
              <a:tr h="142278">
                <a:tc>
                  <a:txBody>
                    <a:bodyPr/>
                    <a:lstStyle/>
                    <a:p>
                      <a:pPr algn="l" fontAlgn="b"/>
                      <a:r>
                        <a:rPr lang="en-US" sz="800" b="0" i="0" u="none" strike="noStrike">
                          <a:solidFill>
                            <a:srgbClr val="000000"/>
                          </a:solidFill>
                          <a:effectLst/>
                          <a:latin typeface="Calibri" panose="020F0502020204030204" pitchFamily="34" charset="0"/>
                        </a:rPr>
                        <a:t>moviestream</a:t>
                      </a:r>
                    </a:p>
                  </a:txBody>
                  <a:tcPr marL="7288" marR="7288" marT="7288"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table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movie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FK</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r>
                        <a:rPr lang="en-US" sz="800" b="1" i="0" u="none" strike="noStrike">
                          <a:solidFill>
                            <a:srgbClr val="000000"/>
                          </a:solidFill>
                          <a:effectLst/>
                          <a:latin typeface="Tahoma" panose="020B0604030504040204" pitchFamily="34" charset="0"/>
                        </a:rPr>
                        <a:t>prefe_id </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auto"/>
                      <a:r>
                        <a:rPr lang="en-US" sz="800" b="0" i="0" u="none" strike="noStrike">
                          <a:solidFill>
                            <a:srgbClr val="717171"/>
                          </a:solidFill>
                          <a:effectLst/>
                          <a:latin typeface="Tahoma" panose="020B0604030504040204" pitchFamily="34" charset="0"/>
                        </a:rPr>
                        <a:t>int</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800" b="0" i="0" u="none" strike="noStrike">
                          <a:solidFill>
                            <a:srgbClr val="000000"/>
                          </a:solidFill>
                          <a:effectLst/>
                          <a:latin typeface="Calibri" panose="020F0502020204030204" pitchFamily="34" charset="0"/>
                        </a:rPr>
                        <a:t>11</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11"/>
                  </a:ext>
                </a:extLst>
              </a:tr>
              <a:tr h="142278">
                <a:tc>
                  <a:txBody>
                    <a:bodyPr/>
                    <a:lstStyle/>
                    <a:p>
                      <a:pPr algn="l" fontAlgn="b"/>
                      <a:r>
                        <a:rPr lang="en-US" sz="800" b="0" i="0" u="none" strike="noStrike">
                          <a:solidFill>
                            <a:srgbClr val="000000"/>
                          </a:solidFill>
                          <a:effectLst/>
                          <a:latin typeface="Calibri" panose="020F0502020204030204" pitchFamily="34" charset="0"/>
                        </a:rPr>
                        <a:t>moviestream</a:t>
                      </a:r>
                    </a:p>
                  </a:txBody>
                  <a:tcPr marL="7288" marR="7288" marT="7288"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table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movie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UN</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ctr"/>
                      <a:r>
                        <a:rPr lang="en-US" sz="800" b="1" i="0" u="none" strike="noStrike">
                          <a:solidFill>
                            <a:srgbClr val="000000"/>
                          </a:solidFill>
                          <a:effectLst/>
                          <a:latin typeface="Tahoma" panose="020B0604030504040204" pitchFamily="34" charset="0"/>
                        </a:rPr>
                        <a:t>title </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auto"/>
                      <a:r>
                        <a:rPr lang="en-US" sz="800" b="0" i="0" u="none" strike="noStrike">
                          <a:solidFill>
                            <a:srgbClr val="717171"/>
                          </a:solidFill>
                          <a:effectLst/>
                          <a:latin typeface="Tahoma" panose="020B0604030504040204" pitchFamily="34" charset="0"/>
                        </a:rPr>
                        <a:t>varchar</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60</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12"/>
                  </a:ext>
                </a:extLst>
              </a:tr>
              <a:tr h="142278">
                <a:tc>
                  <a:txBody>
                    <a:bodyPr/>
                    <a:lstStyle/>
                    <a:p>
                      <a:pPr algn="l" fontAlgn="b"/>
                      <a:r>
                        <a:rPr lang="en-US" sz="800" b="0" i="0" u="none" strike="noStrike">
                          <a:solidFill>
                            <a:srgbClr val="000000"/>
                          </a:solidFill>
                          <a:effectLst/>
                          <a:latin typeface="Calibri" panose="020F0502020204030204" pitchFamily="34" charset="0"/>
                        </a:rPr>
                        <a:t>moviestream</a:t>
                      </a:r>
                    </a:p>
                  </a:txBody>
                  <a:tcPr marL="7288" marR="7288" marT="7288"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table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movie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r>
                        <a:rPr lang="en-US" sz="800" b="0" i="0" u="none" strike="noStrike">
                          <a:solidFill>
                            <a:srgbClr val="000000"/>
                          </a:solidFill>
                          <a:effectLst/>
                          <a:latin typeface="Tahoma" panose="020B0604030504040204" pitchFamily="34" charset="0"/>
                        </a:rPr>
                        <a:t>runtime</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auto"/>
                      <a:r>
                        <a:rPr lang="en-US" sz="800" b="0" i="0" u="none" strike="noStrike">
                          <a:solidFill>
                            <a:srgbClr val="717171"/>
                          </a:solidFill>
                          <a:effectLst/>
                          <a:latin typeface="Tahoma" panose="020B0604030504040204" pitchFamily="34" charset="0"/>
                        </a:rPr>
                        <a:t>float </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13"/>
                  </a:ext>
                </a:extLst>
              </a:tr>
              <a:tr h="142278">
                <a:tc>
                  <a:txBody>
                    <a:bodyPr/>
                    <a:lstStyle/>
                    <a:p>
                      <a:pPr algn="l" fontAlgn="b"/>
                      <a:r>
                        <a:rPr lang="en-US" sz="800" b="0" i="0" u="none" strike="noStrike">
                          <a:solidFill>
                            <a:srgbClr val="000000"/>
                          </a:solidFill>
                          <a:effectLst/>
                          <a:latin typeface="Calibri" panose="020F0502020204030204" pitchFamily="34" charset="0"/>
                        </a:rPr>
                        <a:t>moviestream</a:t>
                      </a:r>
                    </a:p>
                  </a:txBody>
                  <a:tcPr marL="7288" marR="7288" marT="7288"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table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movie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Tahoma" panose="020B0604030504040204" pitchFamily="34" charset="0"/>
                        </a:rPr>
                        <a:t>discribtion</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auto"/>
                      <a:r>
                        <a:rPr lang="en-US" sz="800" b="0" i="0" u="none" strike="noStrike">
                          <a:solidFill>
                            <a:srgbClr val="717171"/>
                          </a:solidFill>
                          <a:effectLst/>
                          <a:latin typeface="Tahoma" panose="020B0604030504040204" pitchFamily="34" charset="0"/>
                        </a:rPr>
                        <a:t>text </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14"/>
                  </a:ext>
                </a:extLst>
              </a:tr>
              <a:tr h="142278">
                <a:tc>
                  <a:txBody>
                    <a:bodyPr/>
                    <a:lstStyle/>
                    <a:p>
                      <a:pPr algn="l" fontAlgn="b"/>
                      <a:r>
                        <a:rPr lang="en-US" sz="800" b="0" i="0" u="none" strike="noStrike">
                          <a:solidFill>
                            <a:srgbClr val="000000"/>
                          </a:solidFill>
                          <a:effectLst/>
                          <a:latin typeface="Calibri" panose="020F0502020204030204" pitchFamily="34" charset="0"/>
                        </a:rPr>
                        <a:t>moviestream</a:t>
                      </a:r>
                    </a:p>
                  </a:txBody>
                  <a:tcPr marL="7288" marR="7288" marT="7288"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table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user_movie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FK, UN</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r>
                        <a:rPr lang="en-US" sz="800" b="1" i="0" u="none" strike="noStrike">
                          <a:solidFill>
                            <a:srgbClr val="000000"/>
                          </a:solidFill>
                          <a:effectLst/>
                          <a:latin typeface="Tahoma" panose="020B0604030504040204" pitchFamily="34" charset="0"/>
                        </a:rPr>
                        <a:t>user_id </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auto"/>
                      <a:r>
                        <a:rPr lang="en-US" sz="800" b="0" i="0" u="none" strike="noStrike">
                          <a:solidFill>
                            <a:srgbClr val="717171"/>
                          </a:solidFill>
                          <a:effectLst/>
                          <a:latin typeface="Tahoma" panose="020B0604030504040204" pitchFamily="34" charset="0"/>
                        </a:rPr>
                        <a:t>int </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800" b="0" i="0" u="none" strike="noStrike">
                          <a:solidFill>
                            <a:srgbClr val="000000"/>
                          </a:solidFill>
                          <a:effectLst/>
                          <a:latin typeface="Calibri" panose="020F0502020204030204" pitchFamily="34" charset="0"/>
                        </a:rPr>
                        <a:t>10</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15"/>
                  </a:ext>
                </a:extLst>
              </a:tr>
              <a:tr h="142278">
                <a:tc>
                  <a:txBody>
                    <a:bodyPr/>
                    <a:lstStyle/>
                    <a:p>
                      <a:pPr algn="l" fontAlgn="b"/>
                      <a:r>
                        <a:rPr lang="en-US" sz="800" b="0" i="0" u="none" strike="noStrike">
                          <a:solidFill>
                            <a:srgbClr val="000000"/>
                          </a:solidFill>
                          <a:effectLst/>
                          <a:latin typeface="Calibri" panose="020F0502020204030204" pitchFamily="34" charset="0"/>
                        </a:rPr>
                        <a:t>moviestream</a:t>
                      </a:r>
                    </a:p>
                  </a:txBody>
                  <a:tcPr marL="7288" marR="7288" marT="7288"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table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user_movie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FK,UN</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ctr"/>
                      <a:r>
                        <a:rPr lang="en-US" sz="800" b="1" i="0" u="none" strike="noStrike">
                          <a:solidFill>
                            <a:srgbClr val="000000"/>
                          </a:solidFill>
                          <a:effectLst/>
                          <a:latin typeface="Tahoma" panose="020B0604030504040204" pitchFamily="34" charset="0"/>
                        </a:rPr>
                        <a:t>movie_id </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auto"/>
                      <a:r>
                        <a:rPr lang="en-US" sz="800" b="0" i="0" u="none" strike="noStrike">
                          <a:solidFill>
                            <a:srgbClr val="717171"/>
                          </a:solidFill>
                          <a:effectLst/>
                          <a:latin typeface="Tahoma" panose="020B0604030504040204" pitchFamily="34" charset="0"/>
                        </a:rPr>
                        <a:t>int </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10</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16"/>
                  </a:ext>
                </a:extLst>
              </a:tr>
              <a:tr h="142278">
                <a:tc>
                  <a:txBody>
                    <a:bodyPr/>
                    <a:lstStyle/>
                    <a:p>
                      <a:pPr algn="l" fontAlgn="b"/>
                      <a:r>
                        <a:rPr lang="en-US" sz="800" b="0" i="0" u="none" strike="noStrike">
                          <a:solidFill>
                            <a:srgbClr val="000000"/>
                          </a:solidFill>
                          <a:effectLst/>
                          <a:latin typeface="Calibri" panose="020F0502020204030204" pitchFamily="34" charset="0"/>
                        </a:rPr>
                        <a:t>moviestream</a:t>
                      </a:r>
                    </a:p>
                  </a:txBody>
                  <a:tcPr marL="7288" marR="7288" marT="7288"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table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actors</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PK,UN</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r>
                        <a:rPr lang="en-US" sz="800" b="1" i="0" u="sng" strike="noStrike">
                          <a:solidFill>
                            <a:srgbClr val="000000"/>
                          </a:solidFill>
                          <a:effectLst/>
                          <a:latin typeface="Tahoma" panose="020B0604030504040204" pitchFamily="34" charset="0"/>
                        </a:rPr>
                        <a:t>actor_id </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auto"/>
                      <a:r>
                        <a:rPr lang="en-US" sz="800" b="0" i="0" u="none" strike="noStrike">
                          <a:solidFill>
                            <a:srgbClr val="717171"/>
                          </a:solidFill>
                          <a:effectLst/>
                          <a:latin typeface="Tahoma" panose="020B0604030504040204" pitchFamily="34" charset="0"/>
                        </a:rPr>
                        <a:t>int</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800" b="0" i="0" u="none" strike="noStrike">
                          <a:solidFill>
                            <a:srgbClr val="000000"/>
                          </a:solidFill>
                          <a:effectLst/>
                          <a:latin typeface="Calibri" panose="020F0502020204030204" pitchFamily="34" charset="0"/>
                        </a:rPr>
                        <a:t>10</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17"/>
                  </a:ext>
                </a:extLst>
              </a:tr>
              <a:tr h="142278">
                <a:tc>
                  <a:txBody>
                    <a:bodyPr/>
                    <a:lstStyle/>
                    <a:p>
                      <a:pPr algn="l" fontAlgn="b"/>
                      <a:r>
                        <a:rPr lang="en-US" sz="800" b="0" i="0" u="none" strike="noStrike">
                          <a:solidFill>
                            <a:srgbClr val="000000"/>
                          </a:solidFill>
                          <a:effectLst/>
                          <a:latin typeface="Calibri" panose="020F0502020204030204" pitchFamily="34" charset="0"/>
                        </a:rPr>
                        <a:t>moviestream</a:t>
                      </a:r>
                    </a:p>
                  </a:txBody>
                  <a:tcPr marL="7288" marR="7288" marT="7288"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table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actors</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Tahoma" panose="020B0604030504040204" pitchFamily="34" charset="0"/>
                        </a:rPr>
                        <a:t>actor_name</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auto"/>
                      <a:r>
                        <a:rPr lang="en-US" sz="800" b="0" i="0" u="none" strike="noStrike">
                          <a:solidFill>
                            <a:srgbClr val="717171"/>
                          </a:solidFill>
                          <a:effectLst/>
                          <a:latin typeface="Tahoma" panose="020B0604030504040204" pitchFamily="34" charset="0"/>
                        </a:rPr>
                        <a:t>varchar</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45</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18"/>
                  </a:ext>
                </a:extLst>
              </a:tr>
              <a:tr h="132318">
                <a:tc>
                  <a:txBody>
                    <a:bodyPr/>
                    <a:lstStyle/>
                    <a:p>
                      <a:pPr algn="l" fontAlgn="b"/>
                      <a:r>
                        <a:rPr lang="en-US" sz="800" b="0" i="0" u="none" strike="noStrike">
                          <a:solidFill>
                            <a:srgbClr val="000000"/>
                          </a:solidFill>
                          <a:effectLst/>
                          <a:latin typeface="Calibri" panose="020F0502020204030204" pitchFamily="34" charset="0"/>
                        </a:rPr>
                        <a:t>moviestream</a:t>
                      </a:r>
                    </a:p>
                  </a:txBody>
                  <a:tcPr marL="7288" marR="7288" marT="7288"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table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category</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PK</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r>
                        <a:rPr lang="en-US" sz="800" b="1" i="0" u="sng" strike="noStrike">
                          <a:solidFill>
                            <a:srgbClr val="000000"/>
                          </a:solidFill>
                          <a:effectLst/>
                          <a:latin typeface="Tahoma" panose="020B0604030504040204" pitchFamily="34" charset="0"/>
                        </a:rPr>
                        <a:t>category_id </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auto"/>
                      <a:r>
                        <a:rPr lang="en-US" sz="800" b="0" i="0" u="none" strike="noStrike">
                          <a:solidFill>
                            <a:srgbClr val="717171"/>
                          </a:solidFill>
                          <a:effectLst/>
                          <a:latin typeface="Tahoma" panose="020B0604030504040204" pitchFamily="34" charset="0"/>
                        </a:rPr>
                        <a:t>int </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800" b="0" i="0" u="none" strike="noStrike">
                          <a:solidFill>
                            <a:srgbClr val="000000"/>
                          </a:solidFill>
                          <a:effectLst/>
                          <a:latin typeface="Calibri" panose="020F0502020204030204" pitchFamily="34" charset="0"/>
                        </a:rPr>
                        <a:t>11</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19"/>
                  </a:ext>
                </a:extLst>
              </a:tr>
              <a:tr h="142278">
                <a:tc>
                  <a:txBody>
                    <a:bodyPr/>
                    <a:lstStyle/>
                    <a:p>
                      <a:pPr algn="l" fontAlgn="b"/>
                      <a:r>
                        <a:rPr lang="en-US" sz="800" b="0" i="0" u="none" strike="noStrike">
                          <a:solidFill>
                            <a:srgbClr val="000000"/>
                          </a:solidFill>
                          <a:effectLst/>
                          <a:latin typeface="Calibri" panose="020F0502020204030204" pitchFamily="34" charset="0"/>
                        </a:rPr>
                        <a:t>moviestream</a:t>
                      </a:r>
                    </a:p>
                  </a:txBody>
                  <a:tcPr marL="7288" marR="7288" marT="7288"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table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category</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Tahoma" panose="020B0604030504040204" pitchFamily="34" charset="0"/>
                        </a:rPr>
                        <a:t>category</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auto"/>
                      <a:r>
                        <a:rPr lang="en-US" sz="800" b="0" i="0" u="none" strike="noStrike">
                          <a:solidFill>
                            <a:srgbClr val="717171"/>
                          </a:solidFill>
                          <a:effectLst/>
                          <a:latin typeface="Tahoma" panose="020B0604030504040204" pitchFamily="34" charset="0"/>
                        </a:rPr>
                        <a:t>varchar</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45</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20"/>
                  </a:ext>
                </a:extLst>
              </a:tr>
              <a:tr h="142278">
                <a:tc>
                  <a:txBody>
                    <a:bodyPr/>
                    <a:lstStyle/>
                    <a:p>
                      <a:pPr algn="l" fontAlgn="b"/>
                      <a:r>
                        <a:rPr lang="en-US" sz="800" b="0" i="0" u="none" strike="noStrike">
                          <a:solidFill>
                            <a:srgbClr val="000000"/>
                          </a:solidFill>
                          <a:effectLst/>
                          <a:latin typeface="Calibri" panose="020F0502020204030204" pitchFamily="34" charset="0"/>
                        </a:rPr>
                        <a:t>moviestream</a:t>
                      </a:r>
                    </a:p>
                  </a:txBody>
                  <a:tcPr marL="7288" marR="7288" marT="7288"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table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category</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r>
                        <a:rPr lang="en-US" sz="800" b="0" i="0" u="none" strike="noStrike">
                          <a:solidFill>
                            <a:srgbClr val="000000"/>
                          </a:solidFill>
                          <a:effectLst/>
                          <a:latin typeface="Tahoma" panose="020B0604030504040204" pitchFamily="34" charset="0"/>
                        </a:rPr>
                        <a:t>path</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auto"/>
                      <a:r>
                        <a:rPr lang="en-US" sz="800" b="0" i="0" u="none" strike="noStrike">
                          <a:solidFill>
                            <a:srgbClr val="717171"/>
                          </a:solidFill>
                          <a:effectLst/>
                          <a:latin typeface="Tahoma" panose="020B0604030504040204" pitchFamily="34" charset="0"/>
                        </a:rPr>
                        <a:t>varchar</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800" b="0" i="0" u="none" strike="noStrike">
                          <a:solidFill>
                            <a:srgbClr val="000000"/>
                          </a:solidFill>
                          <a:effectLst/>
                          <a:latin typeface="Calibri" panose="020F0502020204030204" pitchFamily="34" charset="0"/>
                        </a:rPr>
                        <a:t>200</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21"/>
                  </a:ext>
                </a:extLst>
              </a:tr>
              <a:tr h="142278">
                <a:tc>
                  <a:txBody>
                    <a:bodyPr/>
                    <a:lstStyle/>
                    <a:p>
                      <a:pPr algn="l" fontAlgn="b"/>
                      <a:r>
                        <a:rPr lang="en-US" sz="800" b="0" i="0" u="none" strike="noStrike">
                          <a:solidFill>
                            <a:srgbClr val="000000"/>
                          </a:solidFill>
                          <a:effectLst/>
                          <a:latin typeface="Calibri" panose="020F0502020204030204" pitchFamily="34" charset="0"/>
                        </a:rPr>
                        <a:t>moviestream</a:t>
                      </a:r>
                    </a:p>
                  </a:txBody>
                  <a:tcPr marL="7288" marR="7288" marT="7288"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table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preference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PK</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ctr"/>
                      <a:r>
                        <a:rPr lang="en-US" sz="800" b="1" i="0" u="sng" strike="noStrike">
                          <a:solidFill>
                            <a:srgbClr val="000000"/>
                          </a:solidFill>
                          <a:effectLst/>
                          <a:latin typeface="Tahoma" panose="020B0604030504040204" pitchFamily="34" charset="0"/>
                        </a:rPr>
                        <a:t>prefe_id </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auto"/>
                      <a:r>
                        <a:rPr lang="en-US" sz="800" b="0" i="0" u="none" strike="noStrike">
                          <a:solidFill>
                            <a:srgbClr val="717171"/>
                          </a:solidFill>
                          <a:effectLst/>
                          <a:latin typeface="Tahoma" panose="020B0604030504040204" pitchFamily="34" charset="0"/>
                        </a:rPr>
                        <a:t>int </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11</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22"/>
                  </a:ext>
                </a:extLst>
              </a:tr>
              <a:tr h="142278">
                <a:tc>
                  <a:txBody>
                    <a:bodyPr/>
                    <a:lstStyle/>
                    <a:p>
                      <a:pPr algn="l" fontAlgn="b"/>
                      <a:r>
                        <a:rPr lang="en-US" sz="800" b="0" i="0" u="none" strike="noStrike">
                          <a:solidFill>
                            <a:srgbClr val="000000"/>
                          </a:solidFill>
                          <a:effectLst/>
                          <a:latin typeface="Calibri" panose="020F0502020204030204" pitchFamily="34" charset="0"/>
                        </a:rPr>
                        <a:t>moviestream</a:t>
                      </a:r>
                    </a:p>
                  </a:txBody>
                  <a:tcPr marL="7288" marR="7288" marT="7288"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table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preference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r>
                        <a:rPr lang="en-US" sz="800" b="0" i="0" u="none" strike="noStrike">
                          <a:solidFill>
                            <a:srgbClr val="000000"/>
                          </a:solidFill>
                          <a:effectLst/>
                          <a:latin typeface="Tahoma" panose="020B0604030504040204" pitchFamily="34" charset="0"/>
                        </a:rPr>
                        <a:t>rate</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auto"/>
                      <a:r>
                        <a:rPr lang="en-US" sz="800" b="0" i="0" u="none" strike="noStrike">
                          <a:solidFill>
                            <a:srgbClr val="717171"/>
                          </a:solidFill>
                          <a:effectLst/>
                          <a:latin typeface="Tahoma" panose="020B0604030504040204" pitchFamily="34" charset="0"/>
                        </a:rPr>
                        <a:t>int</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800" b="0" i="0" u="none" strike="noStrike">
                          <a:solidFill>
                            <a:srgbClr val="000000"/>
                          </a:solidFill>
                          <a:effectLst/>
                          <a:latin typeface="Calibri" panose="020F0502020204030204" pitchFamily="34" charset="0"/>
                        </a:rPr>
                        <a:t>11</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23"/>
                  </a:ext>
                </a:extLst>
              </a:tr>
              <a:tr h="142278">
                <a:tc>
                  <a:txBody>
                    <a:bodyPr/>
                    <a:lstStyle/>
                    <a:p>
                      <a:pPr algn="l" fontAlgn="b"/>
                      <a:r>
                        <a:rPr lang="en-US" sz="800" b="0" i="0" u="none" strike="noStrike">
                          <a:solidFill>
                            <a:srgbClr val="000000"/>
                          </a:solidFill>
                          <a:effectLst/>
                          <a:latin typeface="Calibri" panose="020F0502020204030204" pitchFamily="34" charset="0"/>
                        </a:rPr>
                        <a:t>moviestream</a:t>
                      </a:r>
                    </a:p>
                  </a:txBody>
                  <a:tcPr marL="7288" marR="7288" marT="7288"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view</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username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Tahoma" panose="020B0604030504040204" pitchFamily="34" charset="0"/>
                        </a:rPr>
                        <a:t>user_name</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auto"/>
                      <a:r>
                        <a:rPr lang="en-US" sz="800" b="0" i="0" u="none" strike="noStrike">
                          <a:solidFill>
                            <a:srgbClr val="717171"/>
                          </a:solidFill>
                          <a:effectLst/>
                          <a:latin typeface="Tahoma" panose="020B0604030504040204" pitchFamily="34" charset="0"/>
                        </a:rPr>
                        <a:t>varchar</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50</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24"/>
                  </a:ext>
                </a:extLst>
              </a:tr>
              <a:tr h="142278">
                <a:tc>
                  <a:txBody>
                    <a:bodyPr/>
                    <a:lstStyle/>
                    <a:p>
                      <a:pPr algn="l" fontAlgn="b"/>
                      <a:r>
                        <a:rPr lang="en-US" sz="800" b="0" i="0" u="none" strike="noStrike">
                          <a:solidFill>
                            <a:srgbClr val="000000"/>
                          </a:solidFill>
                          <a:effectLst/>
                          <a:latin typeface="Calibri" panose="020F0502020204030204" pitchFamily="34" charset="0"/>
                        </a:rPr>
                        <a:t>moviestream</a:t>
                      </a:r>
                    </a:p>
                  </a:txBody>
                  <a:tcPr marL="7288" marR="7288" marT="7288"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view</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800" b="0" i="0" u="none" strike="noStrike">
                          <a:solidFill>
                            <a:srgbClr val="000000"/>
                          </a:solidFill>
                          <a:effectLst/>
                          <a:latin typeface="Calibri" panose="020F0502020204030204" pitchFamily="34" charset="0"/>
                        </a:rPr>
                        <a:t>username</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r>
                        <a:rPr lang="en-US" sz="800" b="0" i="0" u="none" strike="noStrike">
                          <a:solidFill>
                            <a:srgbClr val="000000"/>
                          </a:solidFill>
                          <a:effectLst/>
                          <a:latin typeface="Tahoma" panose="020B0604030504040204" pitchFamily="34" charset="0"/>
                        </a:rPr>
                        <a:t>firstname</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auto"/>
                      <a:r>
                        <a:rPr lang="en-US" sz="800" b="0" i="0" u="none" strike="noStrike">
                          <a:solidFill>
                            <a:srgbClr val="717171"/>
                          </a:solidFill>
                          <a:effectLst/>
                          <a:latin typeface="Tahoma" panose="020B0604030504040204" pitchFamily="34" charset="0"/>
                        </a:rPr>
                        <a:t>varchar </a:t>
                      </a:r>
                    </a:p>
                  </a:txBody>
                  <a:tcPr marL="65589" marR="7288" marT="7288"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800" b="0" i="0" u="none" strike="noStrike">
                          <a:solidFill>
                            <a:srgbClr val="000000"/>
                          </a:solidFill>
                          <a:effectLst/>
                          <a:latin typeface="Calibri" panose="020F0502020204030204" pitchFamily="34" charset="0"/>
                        </a:rPr>
                        <a:t>45</a:t>
                      </a:r>
                    </a:p>
                  </a:txBody>
                  <a:tcPr marL="7288" marR="7288" marT="7288"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7288" marR="7288" marT="7288"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2889786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95A4-644D-43FA-89D2-3B462FEC56FD}"/>
              </a:ext>
            </a:extLst>
          </p:cNvPr>
          <p:cNvSpPr>
            <a:spLocks noGrp="1"/>
          </p:cNvSpPr>
          <p:nvPr>
            <p:ph type="ctrTitle"/>
          </p:nvPr>
        </p:nvSpPr>
        <p:spPr/>
        <p:txBody>
          <a:bodyPr>
            <a:normAutofit/>
          </a:bodyPr>
          <a:lstStyle/>
          <a:p>
            <a:r>
              <a:rPr lang="en-US" sz="6000" dirty="0"/>
              <a:t>Building the website</a:t>
            </a:r>
          </a:p>
        </p:txBody>
      </p:sp>
      <p:sp>
        <p:nvSpPr>
          <p:cNvPr id="3" name="Subtitle 2">
            <a:extLst>
              <a:ext uri="{FF2B5EF4-FFF2-40B4-BE49-F238E27FC236}">
                <a16:creationId xmlns:a16="http://schemas.microsoft.com/office/drawing/2014/main" id="{46D4E383-E347-42B8-B997-EAE970F096F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00505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E5CCB-FF2D-4825-8104-5D0B45BC45EF}"/>
              </a:ext>
            </a:extLst>
          </p:cNvPr>
          <p:cNvSpPr>
            <a:spLocks noGrp="1"/>
          </p:cNvSpPr>
          <p:nvPr>
            <p:ph type="title"/>
          </p:nvPr>
        </p:nvSpPr>
        <p:spPr/>
        <p:txBody>
          <a:bodyPr/>
          <a:lstStyle/>
          <a:p>
            <a:r>
              <a:rPr lang="en-US" dirty="0"/>
              <a:t>Technology Stack</a:t>
            </a:r>
          </a:p>
        </p:txBody>
      </p:sp>
      <p:sp>
        <p:nvSpPr>
          <p:cNvPr id="3" name="Content Placeholder 2">
            <a:extLst>
              <a:ext uri="{FF2B5EF4-FFF2-40B4-BE49-F238E27FC236}">
                <a16:creationId xmlns:a16="http://schemas.microsoft.com/office/drawing/2014/main" id="{FC034820-0485-4867-B652-BE0522BCEB17}"/>
              </a:ext>
            </a:extLst>
          </p:cNvPr>
          <p:cNvSpPr>
            <a:spLocks noGrp="1"/>
          </p:cNvSpPr>
          <p:nvPr>
            <p:ph idx="1"/>
          </p:nvPr>
        </p:nvSpPr>
        <p:spPr/>
        <p:txBody>
          <a:bodyPr/>
          <a:lstStyle/>
          <a:p>
            <a:r>
              <a:rPr lang="en-US" dirty="0"/>
              <a:t>Client side </a:t>
            </a:r>
            <a:r>
              <a:rPr lang="en-US" dirty="0" err="1"/>
              <a:t>ui</a:t>
            </a:r>
            <a:r>
              <a:rPr lang="en-US" dirty="0"/>
              <a:t>: Bootstrap4 and jQuery</a:t>
            </a:r>
          </a:p>
          <a:p>
            <a:r>
              <a:rPr lang="en-US" dirty="0"/>
              <a:t>Client side markup: HTML5 and CSS</a:t>
            </a:r>
          </a:p>
          <a:p>
            <a:r>
              <a:rPr lang="en-US" dirty="0"/>
              <a:t>Server </a:t>
            </a:r>
            <a:r>
              <a:rPr lang="en-US" dirty="0" err="1"/>
              <a:t>sidelanguage</a:t>
            </a:r>
            <a:r>
              <a:rPr lang="en-US" dirty="0"/>
              <a:t>: Python</a:t>
            </a:r>
          </a:p>
          <a:p>
            <a:r>
              <a:rPr lang="en-US" dirty="0"/>
              <a:t>Development Framework: Django</a:t>
            </a:r>
          </a:p>
          <a:p>
            <a:endParaRPr lang="en-US" dirty="0"/>
          </a:p>
        </p:txBody>
      </p:sp>
    </p:spTree>
    <p:extLst>
      <p:ext uri="{BB962C8B-B14F-4D97-AF65-F5344CB8AC3E}">
        <p14:creationId xmlns:p14="http://schemas.microsoft.com/office/powerpoint/2010/main" val="2066368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AEB7E-B762-4A27-8957-78179C85EE78}"/>
              </a:ext>
            </a:extLst>
          </p:cNvPr>
          <p:cNvSpPr>
            <a:spLocks noGrp="1"/>
          </p:cNvSpPr>
          <p:nvPr>
            <p:ph type="title"/>
          </p:nvPr>
        </p:nvSpPr>
        <p:spPr/>
        <p:txBody>
          <a:bodyPr/>
          <a:lstStyle/>
          <a:p>
            <a:r>
              <a:rPr lang="en-US" dirty="0"/>
              <a:t>About Django</a:t>
            </a:r>
          </a:p>
        </p:txBody>
      </p:sp>
      <p:sp>
        <p:nvSpPr>
          <p:cNvPr id="3" name="Content Placeholder 2">
            <a:extLst>
              <a:ext uri="{FF2B5EF4-FFF2-40B4-BE49-F238E27FC236}">
                <a16:creationId xmlns:a16="http://schemas.microsoft.com/office/drawing/2014/main" id="{4AE73B7F-6515-4F80-B4BD-E269ED46EF09}"/>
              </a:ext>
            </a:extLst>
          </p:cNvPr>
          <p:cNvSpPr>
            <a:spLocks noGrp="1"/>
          </p:cNvSpPr>
          <p:nvPr>
            <p:ph idx="1"/>
          </p:nvPr>
        </p:nvSpPr>
        <p:spPr/>
        <p:txBody>
          <a:bodyPr/>
          <a:lstStyle/>
          <a:p>
            <a:r>
              <a:rPr lang="en-US" dirty="0"/>
              <a:t>Python web framework</a:t>
            </a:r>
          </a:p>
          <a:p>
            <a:r>
              <a:rPr lang="en-US" dirty="0"/>
              <a:t>Very opinionated, for rapid application development</a:t>
            </a:r>
          </a:p>
          <a:p>
            <a:r>
              <a:rPr lang="en-US" dirty="0"/>
              <a:t>Uses the MVC (Model View Controller) Architectural Pattern</a:t>
            </a:r>
          </a:p>
          <a:p>
            <a:r>
              <a:rPr lang="en-US" dirty="0"/>
              <a:t>Uses server side rendering</a:t>
            </a:r>
          </a:p>
          <a:p>
            <a:r>
              <a:rPr lang="en-US" dirty="0"/>
              <a:t>Has a built in object relational mapper</a:t>
            </a:r>
          </a:p>
        </p:txBody>
      </p:sp>
    </p:spTree>
    <p:extLst>
      <p:ext uri="{BB962C8B-B14F-4D97-AF65-F5344CB8AC3E}">
        <p14:creationId xmlns:p14="http://schemas.microsoft.com/office/powerpoint/2010/main" val="432075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317C-A706-4E85-AB46-FF743C5A7CC2}"/>
              </a:ext>
            </a:extLst>
          </p:cNvPr>
          <p:cNvSpPr>
            <a:spLocks noGrp="1"/>
          </p:cNvSpPr>
          <p:nvPr>
            <p:ph type="title"/>
          </p:nvPr>
        </p:nvSpPr>
        <p:spPr/>
        <p:txBody>
          <a:bodyPr/>
          <a:lstStyle/>
          <a:p>
            <a:r>
              <a:rPr lang="en-US" dirty="0"/>
              <a:t>How Django works</a:t>
            </a:r>
          </a:p>
        </p:txBody>
      </p:sp>
      <p:sp>
        <p:nvSpPr>
          <p:cNvPr id="3" name="Content Placeholder 2">
            <a:extLst>
              <a:ext uri="{FF2B5EF4-FFF2-40B4-BE49-F238E27FC236}">
                <a16:creationId xmlns:a16="http://schemas.microsoft.com/office/drawing/2014/main" id="{72B3425D-0EB4-4318-BBF6-0DD076246A4E}"/>
              </a:ext>
            </a:extLst>
          </p:cNvPr>
          <p:cNvSpPr>
            <a:spLocks noGrp="1"/>
          </p:cNvSpPr>
          <p:nvPr>
            <p:ph idx="1"/>
          </p:nvPr>
        </p:nvSpPr>
        <p:spPr/>
        <p:txBody>
          <a:bodyPr/>
          <a:lstStyle/>
          <a:p>
            <a:r>
              <a:rPr lang="en-US" dirty="0"/>
              <a:t>models.py</a:t>
            </a:r>
          </a:p>
          <a:p>
            <a:r>
              <a:rPr lang="en-US" dirty="0"/>
              <a:t>urls.py</a:t>
            </a:r>
          </a:p>
          <a:p>
            <a:r>
              <a:rPr lang="en-US" dirty="0"/>
              <a:t>views.py</a:t>
            </a:r>
          </a:p>
          <a:p>
            <a:r>
              <a:rPr lang="en-US" dirty="0"/>
              <a:t>templates</a:t>
            </a:r>
          </a:p>
          <a:p>
            <a:endParaRPr lang="en-US" dirty="0"/>
          </a:p>
          <a:p>
            <a:endParaRPr lang="en-US" dirty="0"/>
          </a:p>
        </p:txBody>
      </p:sp>
    </p:spTree>
    <p:extLst>
      <p:ext uri="{BB962C8B-B14F-4D97-AF65-F5344CB8AC3E}">
        <p14:creationId xmlns:p14="http://schemas.microsoft.com/office/powerpoint/2010/main" val="3201792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EF50-FE11-485B-9765-A3287882FEEA}"/>
              </a:ext>
            </a:extLst>
          </p:cNvPr>
          <p:cNvSpPr>
            <a:spLocks noGrp="1"/>
          </p:cNvSpPr>
          <p:nvPr>
            <p:ph type="ctrTitle"/>
          </p:nvPr>
        </p:nvSpPr>
        <p:spPr>
          <a:xfrm>
            <a:off x="1929353" y="2398286"/>
            <a:ext cx="9144000" cy="1030714"/>
          </a:xfrm>
        </p:spPr>
        <p:txBody>
          <a:bodyPr/>
          <a:lstStyle/>
          <a:p>
            <a:r>
              <a:rPr lang="en-US" dirty="0"/>
              <a:t>Hosting the Website</a:t>
            </a:r>
          </a:p>
        </p:txBody>
      </p:sp>
    </p:spTree>
    <p:extLst>
      <p:ext uri="{BB962C8B-B14F-4D97-AF65-F5344CB8AC3E}">
        <p14:creationId xmlns:p14="http://schemas.microsoft.com/office/powerpoint/2010/main" val="74599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DDCC-227E-497B-B8D2-159C22B1BCC6}"/>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400" kern="1200" dirty="0">
                <a:solidFill>
                  <a:schemeClr val="accent1"/>
                </a:solidFill>
                <a:latin typeface="+mj-lt"/>
                <a:ea typeface="+mj-ea"/>
                <a:cs typeface="+mj-cs"/>
              </a:rPr>
              <a:t>Movie Recommender User Login</a:t>
            </a:r>
          </a:p>
        </p:txBody>
      </p:sp>
      <p:sp>
        <p:nvSpPr>
          <p:cNvPr id="3" name="Content Placeholder 2">
            <a:extLst>
              <a:ext uri="{FF2B5EF4-FFF2-40B4-BE49-F238E27FC236}">
                <a16:creationId xmlns:a16="http://schemas.microsoft.com/office/drawing/2014/main" id="{C3C83CEF-5C60-41A9-8210-DCB1859A664C}"/>
              </a:ext>
            </a:extLst>
          </p:cNvPr>
          <p:cNvSpPr>
            <a:spLocks noGrp="1"/>
          </p:cNvSpPr>
          <p:nvPr>
            <p:ph sz="half" idx="1"/>
          </p:nvPr>
        </p:nvSpPr>
        <p:spPr>
          <a:xfrm>
            <a:off x="985969" y="5650029"/>
            <a:ext cx="8288032" cy="1267842"/>
          </a:xfrm>
        </p:spPr>
        <p:txBody>
          <a:bodyPr vert="horz" lIns="91440" tIns="45720" rIns="91440" bIns="45720" rtlCol="0" anchor="t">
            <a:normAutofit/>
          </a:bodyPr>
          <a:lstStyle/>
          <a:p>
            <a:pPr marL="0" indent="0" algn="ctr">
              <a:buNone/>
            </a:pP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This is the sign In page that both clients and administrators when using the application.</a:t>
            </a:r>
          </a:p>
          <a:p>
            <a:pPr marL="0" indent="0" algn="ctr">
              <a:buNone/>
            </a:pPr>
            <a:endParaRPr lang="en-US" sz="1600" dirty="0">
              <a:solidFill>
                <a:schemeClr val="tx1">
                  <a:lumMod val="50000"/>
                  <a:lumOff val="50000"/>
                </a:schemeClr>
              </a:solidFill>
              <a:latin typeface="Times New Roman" panose="02020603050405020304" pitchFamily="18" charset="0"/>
              <a:cs typeface="Times New Roman" panose="02020603050405020304" pitchFamily="18" charset="0"/>
            </a:endParaRPr>
          </a:p>
          <a:p>
            <a:pPr marL="0" indent="0" algn="ctr">
              <a:buNone/>
            </a:pPr>
            <a:endParaRPr lang="en-US" dirty="0">
              <a:solidFill>
                <a:schemeClr val="tx1">
                  <a:lumMod val="50000"/>
                  <a:lumOff val="50000"/>
                </a:schemeClr>
              </a:solidFill>
            </a:endParaRPr>
          </a:p>
          <a:p>
            <a:pPr marL="0" indent="0" algn="ctr">
              <a:buNone/>
            </a:pPr>
            <a:endParaRPr lang="en-US" dirty="0">
              <a:solidFill>
                <a:schemeClr val="tx1">
                  <a:lumMod val="50000"/>
                  <a:lumOff val="50000"/>
                </a:schemeClr>
              </a:solidFill>
            </a:endParaRPr>
          </a:p>
        </p:txBody>
      </p:sp>
      <p:pic>
        <p:nvPicPr>
          <p:cNvPr id="5" name="Picture 4">
            <a:extLst>
              <a:ext uri="{FF2B5EF4-FFF2-40B4-BE49-F238E27FC236}">
                <a16:creationId xmlns:a16="http://schemas.microsoft.com/office/drawing/2014/main" id="{15F36FF2-81E4-4F2B-94C8-9362CECCBC96}"/>
              </a:ext>
            </a:extLst>
          </p:cNvPr>
          <p:cNvPicPr>
            <a:picLocks noChangeAspect="1"/>
          </p:cNvPicPr>
          <p:nvPr/>
        </p:nvPicPr>
        <p:blipFill>
          <a:blip r:embed="rId2"/>
          <a:stretch>
            <a:fillRect/>
          </a:stretch>
        </p:blipFill>
        <p:spPr>
          <a:xfrm>
            <a:off x="985969" y="0"/>
            <a:ext cx="6842470" cy="4330091"/>
          </a:xfrm>
          <a:prstGeom prst="rect">
            <a:avLst/>
          </a:prstGeom>
        </p:spPr>
      </p:pic>
    </p:spTree>
    <p:extLst>
      <p:ext uri="{BB962C8B-B14F-4D97-AF65-F5344CB8AC3E}">
        <p14:creationId xmlns:p14="http://schemas.microsoft.com/office/powerpoint/2010/main" val="20919514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C1E73-52F8-48D4-B4E7-03C75893E0C8}"/>
              </a:ext>
            </a:extLst>
          </p:cNvPr>
          <p:cNvSpPr>
            <a:spLocks noGrp="1"/>
          </p:cNvSpPr>
          <p:nvPr>
            <p:ph type="title"/>
          </p:nvPr>
        </p:nvSpPr>
        <p:spPr/>
        <p:txBody>
          <a:bodyPr/>
          <a:lstStyle/>
          <a:p>
            <a:r>
              <a:rPr lang="en-US" dirty="0"/>
              <a:t>What it is being hosted on</a:t>
            </a:r>
          </a:p>
        </p:txBody>
      </p:sp>
      <p:sp>
        <p:nvSpPr>
          <p:cNvPr id="3" name="Content Placeholder 2">
            <a:extLst>
              <a:ext uri="{FF2B5EF4-FFF2-40B4-BE49-F238E27FC236}">
                <a16:creationId xmlns:a16="http://schemas.microsoft.com/office/drawing/2014/main" id="{7E723B71-7C76-4462-A0BC-A1A1A08779F7}"/>
              </a:ext>
            </a:extLst>
          </p:cNvPr>
          <p:cNvSpPr>
            <a:spLocks noGrp="1"/>
          </p:cNvSpPr>
          <p:nvPr>
            <p:ph idx="1"/>
          </p:nvPr>
        </p:nvSpPr>
        <p:spPr/>
        <p:txBody>
          <a:bodyPr>
            <a:normAutofit lnSpcReduction="10000"/>
          </a:bodyPr>
          <a:lstStyle/>
          <a:p>
            <a:r>
              <a:rPr lang="en-US" sz="4000" dirty="0"/>
              <a:t>Using a raspberry pi as a server</a:t>
            </a:r>
          </a:p>
          <a:p>
            <a:pPr marL="0" indent="0">
              <a:buNone/>
            </a:pPr>
            <a:endParaRPr lang="en-US" sz="4000" dirty="0"/>
          </a:p>
          <a:p>
            <a:r>
              <a:rPr lang="en-US" sz="4000" dirty="0"/>
              <a:t>A </a:t>
            </a:r>
            <a:r>
              <a:rPr lang="en-US" sz="4000" dirty="0" err="1"/>
              <a:t>raspberryPi</a:t>
            </a:r>
            <a:r>
              <a:rPr lang="en-US" sz="4000" dirty="0"/>
              <a:t> is a small circuit board that runs a </a:t>
            </a:r>
            <a:r>
              <a:rPr lang="en-US" sz="4000" dirty="0" err="1"/>
              <a:t>linux</a:t>
            </a:r>
            <a:r>
              <a:rPr lang="en-US" sz="4000" dirty="0"/>
              <a:t> </a:t>
            </a:r>
            <a:r>
              <a:rPr lang="en-US" sz="4000" dirty="0" err="1"/>
              <a:t>os</a:t>
            </a:r>
            <a:r>
              <a:rPr lang="en-US" sz="4000" dirty="0"/>
              <a:t> that I used to set up and host a public server</a:t>
            </a:r>
          </a:p>
        </p:txBody>
      </p:sp>
    </p:spTree>
    <p:extLst>
      <p:ext uri="{BB962C8B-B14F-4D97-AF65-F5344CB8AC3E}">
        <p14:creationId xmlns:p14="http://schemas.microsoft.com/office/powerpoint/2010/main" val="1575164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1C4DF-EDCA-4577-BD15-B26C0FF9785E}"/>
              </a:ext>
            </a:extLst>
          </p:cNvPr>
          <p:cNvSpPr>
            <a:spLocks noGrp="1"/>
          </p:cNvSpPr>
          <p:nvPr>
            <p:ph type="title"/>
          </p:nvPr>
        </p:nvSpPr>
        <p:spPr/>
        <p:txBody>
          <a:bodyPr>
            <a:normAutofit fontScale="90000"/>
          </a:bodyPr>
          <a:lstStyle/>
          <a:p>
            <a:r>
              <a:rPr lang="en-US" sz="4200" dirty="0"/>
              <a:t>Gaining Access from Outside My Local Network</a:t>
            </a:r>
          </a:p>
        </p:txBody>
      </p:sp>
      <p:sp>
        <p:nvSpPr>
          <p:cNvPr id="3" name="Content Placeholder 2">
            <a:extLst>
              <a:ext uri="{FF2B5EF4-FFF2-40B4-BE49-F238E27FC236}">
                <a16:creationId xmlns:a16="http://schemas.microsoft.com/office/drawing/2014/main" id="{E1347A21-22F5-4443-8E2B-2AA3C488098D}"/>
              </a:ext>
            </a:extLst>
          </p:cNvPr>
          <p:cNvSpPr>
            <a:spLocks noGrp="1"/>
          </p:cNvSpPr>
          <p:nvPr>
            <p:ph idx="1"/>
          </p:nvPr>
        </p:nvSpPr>
        <p:spPr/>
        <p:txBody>
          <a:bodyPr/>
          <a:lstStyle/>
          <a:p>
            <a:r>
              <a:rPr lang="en-US" dirty="0"/>
              <a:t>In order to have access to the website from outside my internet connection I had set up a port forward on my router</a:t>
            </a:r>
          </a:p>
          <a:p>
            <a:r>
              <a:rPr lang="en-US" dirty="0"/>
              <a:t>After that I configured my </a:t>
            </a:r>
            <a:r>
              <a:rPr lang="en-US" dirty="0" err="1"/>
              <a:t>allowedhost</a:t>
            </a:r>
            <a:r>
              <a:rPr lang="en-US" dirty="0"/>
              <a:t> to my public </a:t>
            </a:r>
            <a:r>
              <a:rPr lang="en-US" dirty="0" err="1"/>
              <a:t>ip</a:t>
            </a:r>
            <a:r>
              <a:rPr lang="en-US" dirty="0"/>
              <a:t> address</a:t>
            </a:r>
          </a:p>
          <a:p>
            <a:r>
              <a:rPr lang="en-US" dirty="0"/>
              <a:t>It uses my public </a:t>
            </a:r>
            <a:r>
              <a:rPr lang="en-US" dirty="0" err="1"/>
              <a:t>ip</a:t>
            </a:r>
            <a:r>
              <a:rPr lang="en-US" dirty="0"/>
              <a:t>-address as well as the port I set up to forward to it as its </a:t>
            </a:r>
            <a:r>
              <a:rPr lang="en-US" dirty="0" err="1"/>
              <a:t>url</a:t>
            </a:r>
            <a:endParaRPr lang="en-US" dirty="0"/>
          </a:p>
          <a:p>
            <a:r>
              <a:rPr lang="en-US" dirty="0"/>
              <a:t>Since its my public </a:t>
            </a:r>
            <a:r>
              <a:rPr lang="en-US" dirty="0" err="1"/>
              <a:t>ip</a:t>
            </a:r>
            <a:r>
              <a:rPr lang="en-US" dirty="0"/>
              <a:t>-address this allows it to be accessed from outside my home network</a:t>
            </a:r>
          </a:p>
          <a:p>
            <a:endParaRPr lang="en-US" dirty="0"/>
          </a:p>
        </p:txBody>
      </p:sp>
    </p:spTree>
    <p:extLst>
      <p:ext uri="{BB962C8B-B14F-4D97-AF65-F5344CB8AC3E}">
        <p14:creationId xmlns:p14="http://schemas.microsoft.com/office/powerpoint/2010/main" val="906846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31205-8660-4AE9-937D-19E64B279FB2}"/>
              </a:ext>
            </a:extLst>
          </p:cNvPr>
          <p:cNvSpPr>
            <a:spLocks noGrp="1"/>
          </p:cNvSpPr>
          <p:nvPr>
            <p:ph type="ctrTitle"/>
          </p:nvPr>
        </p:nvSpPr>
        <p:spPr/>
        <p:txBody>
          <a:bodyPr/>
          <a:lstStyle/>
          <a:p>
            <a:r>
              <a:rPr lang="en-US" dirty="0"/>
              <a:t>Network Configuration </a:t>
            </a:r>
          </a:p>
        </p:txBody>
      </p:sp>
      <p:sp>
        <p:nvSpPr>
          <p:cNvPr id="3" name="Subtitle 2">
            <a:extLst>
              <a:ext uri="{FF2B5EF4-FFF2-40B4-BE49-F238E27FC236}">
                <a16:creationId xmlns:a16="http://schemas.microsoft.com/office/drawing/2014/main" id="{353BFF87-7E91-4DE1-AA23-986CAAC6B562}"/>
              </a:ext>
            </a:extLst>
          </p:cNvPr>
          <p:cNvSpPr>
            <a:spLocks noGrp="1"/>
          </p:cNvSpPr>
          <p:nvPr>
            <p:ph type="subTitle" idx="1"/>
          </p:nvPr>
        </p:nvSpPr>
        <p:spPr/>
        <p:txBody>
          <a:bodyPr/>
          <a:lstStyle/>
          <a:p>
            <a:endParaRPr lang="en-US" dirty="0"/>
          </a:p>
        </p:txBody>
      </p:sp>
      <p:sp>
        <p:nvSpPr>
          <p:cNvPr id="4" name="Footer Placeholder 3">
            <a:extLst>
              <a:ext uri="{FF2B5EF4-FFF2-40B4-BE49-F238E27FC236}">
                <a16:creationId xmlns:a16="http://schemas.microsoft.com/office/drawing/2014/main" id="{C2CE69AA-32B9-4A6B-B330-A76D785904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382444-1930-4B70-8415-1BF420ACBEBA}"/>
              </a:ext>
            </a:extLst>
          </p:cNvPr>
          <p:cNvSpPr>
            <a:spLocks noGrp="1"/>
          </p:cNvSpPr>
          <p:nvPr>
            <p:ph type="sldNum" sz="quarter" idx="12"/>
          </p:nvPr>
        </p:nvSpPr>
        <p:spPr/>
        <p:txBody>
          <a:bodyPr/>
          <a:lstStyle/>
          <a:p>
            <a:endParaRPr lang="en-US" dirty="0"/>
          </a:p>
          <a:p>
            <a:endParaRPr lang="en-US" dirty="0"/>
          </a:p>
          <a:p>
            <a:endParaRPr lang="en-US" dirty="0"/>
          </a:p>
          <a:p>
            <a:fld id="{DB16794A-6FCD-47C7-B546-869B46A17EB8}" type="slidenum">
              <a:rPr lang="en-US" smtClean="0"/>
              <a:t>32</a:t>
            </a:fld>
            <a:endParaRPr lang="en-US" dirty="0"/>
          </a:p>
        </p:txBody>
      </p:sp>
      <p:pic>
        <p:nvPicPr>
          <p:cNvPr id="6" name="Picture 5">
            <a:extLst>
              <a:ext uri="{FF2B5EF4-FFF2-40B4-BE49-F238E27FC236}">
                <a16:creationId xmlns:a16="http://schemas.microsoft.com/office/drawing/2014/main" id="{A97BA719-1FC5-419B-B3EE-95EECD45CDCF}"/>
              </a:ext>
            </a:extLst>
          </p:cNvPr>
          <p:cNvPicPr/>
          <p:nvPr/>
        </p:nvPicPr>
        <p:blipFill>
          <a:blip r:embed="rId3">
            <a:extLst>
              <a:ext uri="{28A0092B-C50C-407E-A947-70E740481C1C}">
                <a14:useLocalDpi xmlns:a14="http://schemas.microsoft.com/office/drawing/2010/main" val="0"/>
              </a:ext>
            </a:extLst>
          </a:blip>
          <a:stretch>
            <a:fillRect/>
          </a:stretch>
        </p:blipFill>
        <p:spPr>
          <a:xfrm>
            <a:off x="2615418" y="2001838"/>
            <a:ext cx="5943600" cy="628650"/>
          </a:xfrm>
          <a:prstGeom prst="rect">
            <a:avLst/>
          </a:prstGeom>
        </p:spPr>
      </p:pic>
      <p:pic>
        <p:nvPicPr>
          <p:cNvPr id="8" name="Picture 7" descr="Cisco Packet Tracer - C:\Users\PC\Desktop\capstone - Copy.pkt">
            <a:extLst>
              <a:ext uri="{FF2B5EF4-FFF2-40B4-BE49-F238E27FC236}">
                <a16:creationId xmlns:a16="http://schemas.microsoft.com/office/drawing/2014/main" id="{4E04D917-9D4D-42F9-A453-5FF44853D7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551" y="323556"/>
            <a:ext cx="15122769" cy="7237809"/>
          </a:xfrm>
          <a:prstGeom prst="rect">
            <a:avLst/>
          </a:prstGeom>
        </p:spPr>
      </p:pic>
    </p:spTree>
    <p:extLst>
      <p:ext uri="{BB962C8B-B14F-4D97-AF65-F5344CB8AC3E}">
        <p14:creationId xmlns:p14="http://schemas.microsoft.com/office/powerpoint/2010/main" val="3084424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88395-73BE-413E-8B00-64915E6A79AC}"/>
              </a:ext>
            </a:extLst>
          </p:cNvPr>
          <p:cNvSpPr>
            <a:spLocks noGrp="1"/>
          </p:cNvSpPr>
          <p:nvPr>
            <p:ph type="title"/>
          </p:nvPr>
        </p:nvSpPr>
        <p:spPr>
          <a:xfrm>
            <a:off x="838200" y="295423"/>
            <a:ext cx="10515600" cy="1395266"/>
          </a:xfrm>
        </p:spPr>
        <p:txBody>
          <a:bodyPr/>
          <a:lstStyle/>
          <a:p>
            <a:pPr algn="ctr"/>
            <a:r>
              <a:rPr lang="en-US" b="1" dirty="0">
                <a:effectLst>
                  <a:outerShdw blurRad="38100" dist="38100" dir="2700000" algn="tl">
                    <a:srgbClr val="000000">
                      <a:alpha val="43137"/>
                    </a:srgbClr>
                  </a:outerShdw>
                </a:effectLst>
              </a:rPr>
              <a:t>Hardware Configuration </a:t>
            </a:r>
            <a:br>
              <a:rPr lang="en-US" dirty="0"/>
            </a:br>
            <a:endParaRPr lang="en-US" dirty="0"/>
          </a:p>
        </p:txBody>
      </p:sp>
      <p:sp>
        <p:nvSpPr>
          <p:cNvPr id="3" name="Content Placeholder 2">
            <a:extLst>
              <a:ext uri="{FF2B5EF4-FFF2-40B4-BE49-F238E27FC236}">
                <a16:creationId xmlns:a16="http://schemas.microsoft.com/office/drawing/2014/main" id="{216AEEDE-5E35-4A29-85E1-B9C62C5BFB6A}"/>
              </a:ext>
            </a:extLst>
          </p:cNvPr>
          <p:cNvSpPr>
            <a:spLocks noGrp="1"/>
          </p:cNvSpPr>
          <p:nvPr>
            <p:ph idx="1"/>
          </p:nvPr>
        </p:nvSpPr>
        <p:spPr>
          <a:xfrm>
            <a:off x="1350498" y="984739"/>
            <a:ext cx="7923504" cy="5056624"/>
          </a:xfrm>
        </p:spPr>
        <p:txBody>
          <a:bodyPr/>
          <a:lstStyle/>
          <a:p>
            <a:endParaRPr lang="en-US" dirty="0"/>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Dell OptiPlex 7450 All-in-One (6)</a:t>
            </a:r>
          </a:p>
          <a:p>
            <a:r>
              <a:rPr lang="en-US" sz="2800" dirty="0">
                <a:latin typeface="Calibri" panose="020F0502020204030204" pitchFamily="34" charset="0"/>
                <a:cs typeface="Calibri" panose="020F0502020204030204" pitchFamily="34" charset="0"/>
              </a:rPr>
              <a:t>Cisco switch 2960 (2 )</a:t>
            </a:r>
          </a:p>
          <a:p>
            <a:r>
              <a:rPr lang="en-US" sz="2800" dirty="0">
                <a:latin typeface="Calibri" panose="020F0502020204030204" pitchFamily="34" charset="0"/>
                <a:cs typeface="Calibri" panose="020F0502020204030204" pitchFamily="34" charset="0"/>
              </a:rPr>
              <a:t>Printer- Brother MFC-L8900cdw laser all-in one</a:t>
            </a:r>
          </a:p>
          <a:p>
            <a:r>
              <a:rPr lang="en-US" sz="2800" dirty="0">
                <a:latin typeface="Calibri" panose="020F0502020204030204" pitchFamily="34" charset="0"/>
                <a:cs typeface="Calibri" panose="020F0502020204030204" pitchFamily="34" charset="0"/>
              </a:rPr>
              <a:t>Cisco SPA 504G4-Line IP Phone	(6 phones)</a:t>
            </a:r>
          </a:p>
          <a:p>
            <a:r>
              <a:rPr lang="en-US" sz="2800" dirty="0">
                <a:latin typeface="Calibri" panose="020F0502020204030204" pitchFamily="34" charset="0"/>
                <a:cs typeface="Calibri" panose="020F0502020204030204" pitchFamily="34" charset="0"/>
              </a:rPr>
              <a:t>Dell PowerEdge T640 Tower Server (2)</a:t>
            </a:r>
          </a:p>
          <a:p>
            <a:endParaRPr lang="en-US" dirty="0"/>
          </a:p>
        </p:txBody>
      </p:sp>
    </p:spTree>
    <p:extLst>
      <p:ext uri="{BB962C8B-B14F-4D97-AF65-F5344CB8AC3E}">
        <p14:creationId xmlns:p14="http://schemas.microsoft.com/office/powerpoint/2010/main" val="22433442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123BE-229B-4B4B-BA34-AC799E280F17}"/>
              </a:ext>
            </a:extLst>
          </p:cNvPr>
          <p:cNvSpPr>
            <a:spLocks noGrp="1"/>
          </p:cNvSpPr>
          <p:nvPr>
            <p:ph type="title"/>
          </p:nvPr>
        </p:nvSpPr>
        <p:spPr/>
        <p:txBody>
          <a:bodyPr/>
          <a:lstStyle/>
          <a:p>
            <a:pPr algn="ctr"/>
            <a:r>
              <a:rPr lang="en-US" dirty="0"/>
              <a:t>Software Configurations</a:t>
            </a:r>
          </a:p>
        </p:txBody>
      </p:sp>
      <p:sp>
        <p:nvSpPr>
          <p:cNvPr id="4" name="Rectangle 3">
            <a:extLst>
              <a:ext uri="{FF2B5EF4-FFF2-40B4-BE49-F238E27FC236}">
                <a16:creationId xmlns:a16="http://schemas.microsoft.com/office/drawing/2014/main" id="{DD5E037D-B4D1-47FF-96EC-1B81C2DCA842}"/>
              </a:ext>
            </a:extLst>
          </p:cNvPr>
          <p:cNvSpPr/>
          <p:nvPr/>
        </p:nvSpPr>
        <p:spPr>
          <a:xfrm>
            <a:off x="1800665" y="2362899"/>
            <a:ext cx="7779433" cy="2231316"/>
          </a:xfrm>
          <a:prstGeom prst="rect">
            <a:avLst/>
          </a:prstGeom>
        </p:spPr>
        <p:txBody>
          <a:bodyPr wrap="square">
            <a:spAutoFit/>
          </a:bodyPr>
          <a:lstStyle/>
          <a:p>
            <a:pPr>
              <a:lnSpc>
                <a:spcPct val="106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Windows 10 Pro 64-bit – OEM</a:t>
            </a:r>
          </a:p>
          <a:p>
            <a:pPr>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Microsoft Office 365 business premium </a:t>
            </a:r>
          </a:p>
          <a:p>
            <a:pPr>
              <a:lnSpc>
                <a:spcPct val="106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Adobe Acrobat Professional 2017 for Windows</a:t>
            </a:r>
          </a:p>
          <a:p>
            <a:pPr>
              <a:lnSpc>
                <a:spcPct val="106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Window server 2016 - OEM</a:t>
            </a:r>
          </a:p>
        </p:txBody>
      </p:sp>
    </p:spTree>
    <p:extLst>
      <p:ext uri="{BB962C8B-B14F-4D97-AF65-F5344CB8AC3E}">
        <p14:creationId xmlns:p14="http://schemas.microsoft.com/office/powerpoint/2010/main" val="31157375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DE64C-EE4F-423E-9E7B-12607115FFA9}"/>
              </a:ext>
            </a:extLst>
          </p:cNvPr>
          <p:cNvSpPr>
            <a:spLocks noGrp="1"/>
          </p:cNvSpPr>
          <p:nvPr>
            <p:ph type="title"/>
          </p:nvPr>
        </p:nvSpPr>
        <p:spPr/>
        <p:txBody>
          <a:bodyPr/>
          <a:lstStyle/>
          <a:p>
            <a:pPr algn="ctr"/>
            <a:r>
              <a:rPr lang="en-US" dirty="0"/>
              <a:t>The End</a:t>
            </a:r>
          </a:p>
        </p:txBody>
      </p:sp>
      <p:sp>
        <p:nvSpPr>
          <p:cNvPr id="3" name="Content Placeholder 2">
            <a:extLst>
              <a:ext uri="{FF2B5EF4-FFF2-40B4-BE49-F238E27FC236}">
                <a16:creationId xmlns:a16="http://schemas.microsoft.com/office/drawing/2014/main" id="{1241A007-FC96-4446-ACD4-A471A26DFCD8}"/>
              </a:ext>
            </a:extLst>
          </p:cNvPr>
          <p:cNvSpPr>
            <a:spLocks noGrp="1"/>
          </p:cNvSpPr>
          <p:nvPr>
            <p:ph idx="1"/>
          </p:nvPr>
        </p:nvSpPr>
        <p:spPr/>
        <p:txBody>
          <a:bodyPr/>
          <a:lstStyle/>
          <a:p>
            <a:pPr algn="ctr"/>
            <a:endParaRPr lang="en-US" dirty="0"/>
          </a:p>
          <a:p>
            <a:pPr algn="ctr"/>
            <a:r>
              <a:rPr lang="en-US" dirty="0"/>
              <a:t>Thank you so much</a:t>
            </a:r>
            <a:br>
              <a:rPr lang="en-US" dirty="0"/>
            </a:br>
            <a:endParaRPr lang="en-US" dirty="0"/>
          </a:p>
          <a:p>
            <a:pPr algn="ctr"/>
            <a:r>
              <a:rPr lang="en-US" dirty="0"/>
              <a:t>Any questions!!!</a:t>
            </a:r>
          </a:p>
        </p:txBody>
      </p:sp>
    </p:spTree>
    <p:extLst>
      <p:ext uri="{BB962C8B-B14F-4D97-AF65-F5344CB8AC3E}">
        <p14:creationId xmlns:p14="http://schemas.microsoft.com/office/powerpoint/2010/main" val="2132002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305" y="1611983"/>
            <a:ext cx="7811390" cy="3221539"/>
          </a:xfrm>
        </p:spPr>
        <p:txBody>
          <a:bodyPr>
            <a:noAutofit/>
          </a:bodyPr>
          <a:lstStyle/>
          <a:p>
            <a:pPr algn="ctr"/>
            <a:br>
              <a:rPr lang="en-US" sz="4000" dirty="0"/>
            </a:br>
            <a:r>
              <a:rPr lang="en-US" sz="4000" dirty="0"/>
              <a:t>Some of the picture that located in this presentation are taken from google for educational purpose.</a:t>
            </a:r>
          </a:p>
        </p:txBody>
      </p:sp>
    </p:spTree>
    <p:extLst>
      <p:ext uri="{BB962C8B-B14F-4D97-AF65-F5344CB8AC3E}">
        <p14:creationId xmlns:p14="http://schemas.microsoft.com/office/powerpoint/2010/main" val="1395980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DDCC-227E-497B-B8D2-159C22B1BCC6}"/>
              </a:ext>
            </a:extLst>
          </p:cNvPr>
          <p:cNvSpPr>
            <a:spLocks noGrp="1"/>
          </p:cNvSpPr>
          <p:nvPr>
            <p:ph type="title"/>
          </p:nvPr>
        </p:nvSpPr>
        <p:spPr>
          <a:xfrm>
            <a:off x="985969" y="4553712"/>
            <a:ext cx="8288032" cy="1096316"/>
          </a:xfrm>
        </p:spPr>
        <p:txBody>
          <a:bodyPr vert="horz" lIns="91440" tIns="45720" rIns="91440" bIns="45720" rtlCol="0" anchor="b">
            <a:normAutofit fontScale="90000"/>
          </a:bodyPr>
          <a:lstStyle/>
          <a:p>
            <a:pPr algn="ctr"/>
            <a:r>
              <a:rPr lang="en-US" sz="4400" kern="1200" dirty="0">
                <a:solidFill>
                  <a:schemeClr val="accent1"/>
                </a:solidFill>
                <a:latin typeface="+mj-lt"/>
                <a:ea typeface="+mj-ea"/>
                <a:cs typeface="+mj-cs"/>
              </a:rPr>
              <a:t>Movie Recommender New Account</a:t>
            </a:r>
          </a:p>
        </p:txBody>
      </p:sp>
      <p:sp>
        <p:nvSpPr>
          <p:cNvPr id="3" name="Content Placeholder 2">
            <a:extLst>
              <a:ext uri="{FF2B5EF4-FFF2-40B4-BE49-F238E27FC236}">
                <a16:creationId xmlns:a16="http://schemas.microsoft.com/office/drawing/2014/main" id="{C3C83CEF-5C60-41A9-8210-DCB1859A664C}"/>
              </a:ext>
            </a:extLst>
          </p:cNvPr>
          <p:cNvSpPr>
            <a:spLocks noGrp="1"/>
          </p:cNvSpPr>
          <p:nvPr>
            <p:ph sz="half" idx="1"/>
          </p:nvPr>
        </p:nvSpPr>
        <p:spPr>
          <a:xfrm>
            <a:off x="985969" y="5650029"/>
            <a:ext cx="8288032" cy="469122"/>
          </a:xfrm>
        </p:spPr>
        <p:txBody>
          <a:bodyPr vert="horz" lIns="91440" tIns="45720" rIns="91440" bIns="45720" rtlCol="0" anchor="t">
            <a:normAutofit/>
          </a:bodyPr>
          <a:lstStyle/>
          <a:p>
            <a:pPr marL="0" indent="0" algn="ctr">
              <a:buNone/>
            </a:pPr>
            <a:r>
              <a:rPr lang="en-US" dirty="0">
                <a:solidFill>
                  <a:schemeClr val="tx1">
                    <a:lumMod val="50000"/>
                    <a:lumOff val="50000"/>
                  </a:schemeClr>
                </a:solidFill>
              </a:rPr>
              <a:t>If not an existing member, the user will be able to create a new profile</a:t>
            </a:r>
          </a:p>
        </p:txBody>
      </p:sp>
      <p:pic>
        <p:nvPicPr>
          <p:cNvPr id="4" name="Picture 3">
            <a:extLst>
              <a:ext uri="{FF2B5EF4-FFF2-40B4-BE49-F238E27FC236}">
                <a16:creationId xmlns:a16="http://schemas.microsoft.com/office/drawing/2014/main" id="{453D4894-8930-4A22-B28F-FE058C43073B}"/>
              </a:ext>
            </a:extLst>
          </p:cNvPr>
          <p:cNvPicPr>
            <a:picLocks noChangeAspect="1"/>
          </p:cNvPicPr>
          <p:nvPr/>
        </p:nvPicPr>
        <p:blipFill>
          <a:blip r:embed="rId2"/>
          <a:stretch>
            <a:fillRect/>
          </a:stretch>
        </p:blipFill>
        <p:spPr>
          <a:xfrm>
            <a:off x="1929428" y="0"/>
            <a:ext cx="5952154" cy="4898496"/>
          </a:xfrm>
          <a:prstGeom prst="rect">
            <a:avLst/>
          </a:prstGeom>
        </p:spPr>
      </p:pic>
    </p:spTree>
    <p:extLst>
      <p:ext uri="{BB962C8B-B14F-4D97-AF65-F5344CB8AC3E}">
        <p14:creationId xmlns:p14="http://schemas.microsoft.com/office/powerpoint/2010/main" val="1304459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DDCC-227E-497B-B8D2-159C22B1BCC6}"/>
              </a:ext>
            </a:extLst>
          </p:cNvPr>
          <p:cNvSpPr>
            <a:spLocks noGrp="1"/>
          </p:cNvSpPr>
          <p:nvPr>
            <p:ph type="title"/>
          </p:nvPr>
        </p:nvSpPr>
        <p:spPr>
          <a:xfrm>
            <a:off x="486362" y="4615301"/>
            <a:ext cx="8288032" cy="1096316"/>
          </a:xfrm>
        </p:spPr>
        <p:txBody>
          <a:bodyPr vert="horz" lIns="91440" tIns="45720" rIns="91440" bIns="45720" rtlCol="0" anchor="b">
            <a:normAutofit/>
          </a:bodyPr>
          <a:lstStyle/>
          <a:p>
            <a:pPr algn="ctr"/>
            <a:r>
              <a:rPr lang="en-US" sz="4400" kern="1200" dirty="0">
                <a:solidFill>
                  <a:schemeClr val="accent1"/>
                </a:solidFill>
                <a:latin typeface="+mj-lt"/>
                <a:ea typeface="+mj-ea"/>
                <a:cs typeface="+mj-cs"/>
              </a:rPr>
              <a:t>Movie Recommender Client Side</a:t>
            </a:r>
          </a:p>
        </p:txBody>
      </p:sp>
      <p:pic>
        <p:nvPicPr>
          <p:cNvPr id="3" name="Picture 2">
            <a:extLst>
              <a:ext uri="{FF2B5EF4-FFF2-40B4-BE49-F238E27FC236}">
                <a16:creationId xmlns:a16="http://schemas.microsoft.com/office/drawing/2014/main" id="{466C0706-8F36-43BB-AF01-3A107D902CF3}"/>
              </a:ext>
            </a:extLst>
          </p:cNvPr>
          <p:cNvPicPr>
            <a:picLocks noChangeAspect="1"/>
          </p:cNvPicPr>
          <p:nvPr/>
        </p:nvPicPr>
        <p:blipFill>
          <a:blip r:embed="rId2"/>
          <a:stretch>
            <a:fillRect/>
          </a:stretch>
        </p:blipFill>
        <p:spPr>
          <a:xfrm>
            <a:off x="104225" y="232990"/>
            <a:ext cx="5833103" cy="3672627"/>
          </a:xfrm>
          <a:prstGeom prst="rect">
            <a:avLst/>
          </a:prstGeom>
        </p:spPr>
      </p:pic>
      <p:pic>
        <p:nvPicPr>
          <p:cNvPr id="4" name="Picture 3">
            <a:extLst>
              <a:ext uri="{FF2B5EF4-FFF2-40B4-BE49-F238E27FC236}">
                <a16:creationId xmlns:a16="http://schemas.microsoft.com/office/drawing/2014/main" id="{BFED47DE-4DF1-4A04-99D0-7C31345ED0D6}"/>
              </a:ext>
            </a:extLst>
          </p:cNvPr>
          <p:cNvPicPr>
            <a:picLocks noChangeAspect="1"/>
          </p:cNvPicPr>
          <p:nvPr/>
        </p:nvPicPr>
        <p:blipFill>
          <a:blip r:embed="rId3"/>
          <a:stretch>
            <a:fillRect/>
          </a:stretch>
        </p:blipFill>
        <p:spPr>
          <a:xfrm>
            <a:off x="6197788" y="232990"/>
            <a:ext cx="5833103" cy="3672627"/>
          </a:xfrm>
          <a:prstGeom prst="rect">
            <a:avLst/>
          </a:prstGeom>
        </p:spPr>
      </p:pic>
    </p:spTree>
    <p:extLst>
      <p:ext uri="{BB962C8B-B14F-4D97-AF65-F5344CB8AC3E}">
        <p14:creationId xmlns:p14="http://schemas.microsoft.com/office/powerpoint/2010/main" val="406549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DDCC-227E-497B-B8D2-159C22B1BCC6}"/>
              </a:ext>
            </a:extLst>
          </p:cNvPr>
          <p:cNvSpPr>
            <a:spLocks noGrp="1"/>
          </p:cNvSpPr>
          <p:nvPr>
            <p:ph type="title"/>
          </p:nvPr>
        </p:nvSpPr>
        <p:spPr>
          <a:xfrm>
            <a:off x="670607" y="4622125"/>
            <a:ext cx="8288032" cy="1096316"/>
          </a:xfrm>
        </p:spPr>
        <p:txBody>
          <a:bodyPr vert="horz" lIns="91440" tIns="45720" rIns="91440" bIns="45720" rtlCol="0" anchor="b">
            <a:normAutofit/>
          </a:bodyPr>
          <a:lstStyle/>
          <a:p>
            <a:pPr algn="ctr"/>
            <a:r>
              <a:rPr lang="en-US" sz="4400" kern="1200" dirty="0">
                <a:solidFill>
                  <a:schemeClr val="accent1"/>
                </a:solidFill>
                <a:latin typeface="+mj-lt"/>
                <a:ea typeface="+mj-ea"/>
                <a:cs typeface="+mj-cs"/>
              </a:rPr>
              <a:t>Movie Recommender Admin Side</a:t>
            </a:r>
          </a:p>
        </p:txBody>
      </p:sp>
      <p:pic>
        <p:nvPicPr>
          <p:cNvPr id="6" name="Picture 5">
            <a:extLst>
              <a:ext uri="{FF2B5EF4-FFF2-40B4-BE49-F238E27FC236}">
                <a16:creationId xmlns:a16="http://schemas.microsoft.com/office/drawing/2014/main" id="{3A2E5F2B-86B9-4B97-B9FA-7480EBA1D269}"/>
              </a:ext>
            </a:extLst>
          </p:cNvPr>
          <p:cNvPicPr>
            <a:picLocks noChangeAspect="1"/>
          </p:cNvPicPr>
          <p:nvPr/>
        </p:nvPicPr>
        <p:blipFill>
          <a:blip r:embed="rId2"/>
          <a:stretch>
            <a:fillRect/>
          </a:stretch>
        </p:blipFill>
        <p:spPr>
          <a:xfrm>
            <a:off x="104225" y="301896"/>
            <a:ext cx="5893966" cy="3768931"/>
          </a:xfrm>
          <a:prstGeom prst="rect">
            <a:avLst/>
          </a:prstGeom>
        </p:spPr>
      </p:pic>
      <p:pic>
        <p:nvPicPr>
          <p:cNvPr id="7" name="Picture 6">
            <a:extLst>
              <a:ext uri="{FF2B5EF4-FFF2-40B4-BE49-F238E27FC236}">
                <a16:creationId xmlns:a16="http://schemas.microsoft.com/office/drawing/2014/main" id="{68452675-1A5D-4414-B2EC-2197081CE159}"/>
              </a:ext>
            </a:extLst>
          </p:cNvPr>
          <p:cNvPicPr>
            <a:picLocks noChangeAspect="1"/>
          </p:cNvPicPr>
          <p:nvPr/>
        </p:nvPicPr>
        <p:blipFill>
          <a:blip r:embed="rId3"/>
          <a:stretch>
            <a:fillRect/>
          </a:stretch>
        </p:blipFill>
        <p:spPr>
          <a:xfrm>
            <a:off x="6168380" y="301897"/>
            <a:ext cx="5893966" cy="3768931"/>
          </a:xfrm>
          <a:prstGeom prst="rect">
            <a:avLst/>
          </a:prstGeom>
        </p:spPr>
      </p:pic>
    </p:spTree>
    <p:extLst>
      <p:ext uri="{BB962C8B-B14F-4D97-AF65-F5344CB8AC3E}">
        <p14:creationId xmlns:p14="http://schemas.microsoft.com/office/powerpoint/2010/main" val="352192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DDCC-227E-497B-B8D2-159C22B1BCC6}"/>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400" kern="1200" dirty="0">
                <a:solidFill>
                  <a:schemeClr val="accent1"/>
                </a:solidFill>
                <a:latin typeface="+mj-lt"/>
                <a:ea typeface="+mj-ea"/>
                <a:cs typeface="+mj-cs"/>
              </a:rPr>
              <a:t>Movie Recommender Login Page</a:t>
            </a:r>
          </a:p>
        </p:txBody>
      </p:sp>
      <p:sp>
        <p:nvSpPr>
          <p:cNvPr id="3" name="Content Placeholder 2">
            <a:extLst>
              <a:ext uri="{FF2B5EF4-FFF2-40B4-BE49-F238E27FC236}">
                <a16:creationId xmlns:a16="http://schemas.microsoft.com/office/drawing/2014/main" id="{C3C83CEF-5C60-41A9-8210-DCB1859A664C}"/>
              </a:ext>
            </a:extLst>
          </p:cNvPr>
          <p:cNvSpPr>
            <a:spLocks noGrp="1"/>
          </p:cNvSpPr>
          <p:nvPr>
            <p:ph sz="half" idx="1"/>
          </p:nvPr>
        </p:nvSpPr>
        <p:spPr>
          <a:xfrm>
            <a:off x="985969" y="5650029"/>
            <a:ext cx="8288032" cy="469122"/>
          </a:xfrm>
        </p:spPr>
        <p:txBody>
          <a:bodyPr vert="horz" lIns="91440" tIns="45720" rIns="91440" bIns="45720" rtlCol="0" anchor="t">
            <a:normAutofit/>
          </a:bodyPr>
          <a:lstStyle/>
          <a:p>
            <a:pPr marL="0" indent="0" algn="ctr">
              <a:buNone/>
            </a:pPr>
            <a:r>
              <a:rPr lang="en-US" dirty="0">
                <a:solidFill>
                  <a:schemeClr val="tx1">
                    <a:lumMod val="50000"/>
                    <a:lumOff val="50000"/>
                  </a:schemeClr>
                </a:solidFill>
              </a:rPr>
              <a:t>If the user forgot his or her password, they can retrieve it via an email</a:t>
            </a:r>
          </a:p>
        </p:txBody>
      </p:sp>
      <p:pic>
        <p:nvPicPr>
          <p:cNvPr id="6" name="Picture 5">
            <a:extLst>
              <a:ext uri="{FF2B5EF4-FFF2-40B4-BE49-F238E27FC236}">
                <a16:creationId xmlns:a16="http://schemas.microsoft.com/office/drawing/2014/main" id="{DA9ADCAD-43B0-4237-AF32-F7C614C7147B}"/>
              </a:ext>
            </a:extLst>
          </p:cNvPr>
          <p:cNvPicPr>
            <a:picLocks noChangeAspect="1"/>
          </p:cNvPicPr>
          <p:nvPr/>
        </p:nvPicPr>
        <p:blipFill>
          <a:blip r:embed="rId2"/>
          <a:stretch>
            <a:fillRect/>
          </a:stretch>
        </p:blipFill>
        <p:spPr>
          <a:xfrm>
            <a:off x="1316388" y="41582"/>
            <a:ext cx="7006707" cy="4512129"/>
          </a:xfrm>
          <a:prstGeom prst="rect">
            <a:avLst/>
          </a:prstGeom>
        </p:spPr>
      </p:pic>
    </p:spTree>
    <p:extLst>
      <p:ext uri="{BB962C8B-B14F-4D97-AF65-F5344CB8AC3E}">
        <p14:creationId xmlns:p14="http://schemas.microsoft.com/office/powerpoint/2010/main" val="3891820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BFE108F-E812-4669-9758-A5D8B5E9420D}"/>
              </a:ext>
            </a:extLst>
          </p:cNvPr>
          <p:cNvPicPr>
            <a:picLocks noGrp="1" noChangeAspect="1"/>
          </p:cNvPicPr>
          <p:nvPr>
            <p:ph sz="half" idx="2"/>
          </p:nvPr>
        </p:nvPicPr>
        <p:blipFill>
          <a:blip r:embed="rId2"/>
          <a:stretch>
            <a:fillRect/>
          </a:stretch>
        </p:blipFill>
        <p:spPr>
          <a:xfrm>
            <a:off x="1130651" y="934222"/>
            <a:ext cx="7998666" cy="3299450"/>
          </a:xfrm>
          <a:prstGeom prst="rect">
            <a:avLst/>
          </a:prstGeom>
        </p:spPr>
      </p:pic>
      <p:sp>
        <p:nvSpPr>
          <p:cNvPr id="2" name="Title 1">
            <a:extLst>
              <a:ext uri="{FF2B5EF4-FFF2-40B4-BE49-F238E27FC236}">
                <a16:creationId xmlns:a16="http://schemas.microsoft.com/office/drawing/2014/main" id="{497CDDCC-227E-497B-B8D2-159C22B1BCC6}"/>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400" kern="1200">
                <a:solidFill>
                  <a:schemeClr val="accent1"/>
                </a:solidFill>
                <a:latin typeface="+mj-lt"/>
                <a:ea typeface="+mj-ea"/>
                <a:cs typeface="+mj-cs"/>
              </a:rPr>
              <a:t>Movie Recommender Features</a:t>
            </a:r>
          </a:p>
        </p:txBody>
      </p:sp>
      <p:sp>
        <p:nvSpPr>
          <p:cNvPr id="3" name="Content Placeholder 2">
            <a:extLst>
              <a:ext uri="{FF2B5EF4-FFF2-40B4-BE49-F238E27FC236}">
                <a16:creationId xmlns:a16="http://schemas.microsoft.com/office/drawing/2014/main" id="{C3C83CEF-5C60-41A9-8210-DCB1859A664C}"/>
              </a:ext>
            </a:extLst>
          </p:cNvPr>
          <p:cNvSpPr>
            <a:spLocks noGrp="1"/>
          </p:cNvSpPr>
          <p:nvPr>
            <p:ph sz="half" idx="1"/>
          </p:nvPr>
        </p:nvSpPr>
        <p:spPr>
          <a:xfrm>
            <a:off x="985969" y="5650029"/>
            <a:ext cx="8288032" cy="469122"/>
          </a:xfrm>
        </p:spPr>
        <p:txBody>
          <a:bodyPr vert="horz" lIns="91440" tIns="45720" rIns="91440" bIns="45720" rtlCol="0" anchor="t">
            <a:normAutofit/>
          </a:bodyPr>
          <a:lstStyle/>
          <a:p>
            <a:pPr marL="0" indent="0" algn="ctr">
              <a:buNone/>
            </a:pPr>
            <a:r>
              <a:rPr lang="en-US">
                <a:solidFill>
                  <a:schemeClr val="tx1">
                    <a:lumMod val="50000"/>
                    <a:lumOff val="50000"/>
                  </a:schemeClr>
                </a:solidFill>
              </a:rPr>
              <a:t>The movie recommender will take preferences from the user.</a:t>
            </a:r>
          </a:p>
        </p:txBody>
      </p:sp>
    </p:spTree>
    <p:extLst>
      <p:ext uri="{BB962C8B-B14F-4D97-AF65-F5344CB8AC3E}">
        <p14:creationId xmlns:p14="http://schemas.microsoft.com/office/powerpoint/2010/main" val="2091921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A5BF8B6-6DC3-4F4A-8C18-44AB98470338}"/>
              </a:ext>
            </a:extLst>
          </p:cNvPr>
          <p:cNvPicPr>
            <a:picLocks noGrp="1" noChangeAspect="1"/>
          </p:cNvPicPr>
          <p:nvPr>
            <p:ph sz="half" idx="2"/>
          </p:nvPr>
        </p:nvPicPr>
        <p:blipFill rotWithShape="1">
          <a:blip r:embed="rId2"/>
          <a:srcRect b="2536"/>
          <a:stretch/>
        </p:blipFill>
        <p:spPr>
          <a:xfrm>
            <a:off x="985968" y="609600"/>
            <a:ext cx="8288033" cy="3635025"/>
          </a:xfrm>
          <a:prstGeom prst="rect">
            <a:avLst/>
          </a:prstGeom>
        </p:spPr>
      </p:pic>
      <p:sp>
        <p:nvSpPr>
          <p:cNvPr id="2" name="Title 1">
            <a:extLst>
              <a:ext uri="{FF2B5EF4-FFF2-40B4-BE49-F238E27FC236}">
                <a16:creationId xmlns:a16="http://schemas.microsoft.com/office/drawing/2014/main" id="{497CDDCC-227E-497B-B8D2-159C22B1BCC6}"/>
              </a:ext>
            </a:extLst>
          </p:cNvPr>
          <p:cNvSpPr>
            <a:spLocks noGrp="1"/>
          </p:cNvSpPr>
          <p:nvPr>
            <p:ph type="title"/>
          </p:nvPr>
        </p:nvSpPr>
        <p:spPr>
          <a:xfrm>
            <a:off x="985969" y="4473227"/>
            <a:ext cx="8288032" cy="1096648"/>
          </a:xfrm>
        </p:spPr>
        <p:txBody>
          <a:bodyPr vert="horz" lIns="91440" tIns="45720" rIns="91440" bIns="45720" rtlCol="0" anchor="b">
            <a:normAutofit/>
          </a:bodyPr>
          <a:lstStyle/>
          <a:p>
            <a:r>
              <a:rPr lang="en-US" sz="4400"/>
              <a:t>Movie Recommender Features</a:t>
            </a:r>
          </a:p>
        </p:txBody>
      </p:sp>
      <p:sp>
        <p:nvSpPr>
          <p:cNvPr id="3" name="Content Placeholder 2">
            <a:extLst>
              <a:ext uri="{FF2B5EF4-FFF2-40B4-BE49-F238E27FC236}">
                <a16:creationId xmlns:a16="http://schemas.microsoft.com/office/drawing/2014/main" id="{C3C83CEF-5C60-41A9-8210-DCB1859A664C}"/>
              </a:ext>
            </a:extLst>
          </p:cNvPr>
          <p:cNvSpPr>
            <a:spLocks noGrp="1"/>
          </p:cNvSpPr>
          <p:nvPr>
            <p:ph sz="half" idx="1"/>
          </p:nvPr>
        </p:nvSpPr>
        <p:spPr>
          <a:xfrm>
            <a:off x="985969" y="5569874"/>
            <a:ext cx="8288032" cy="701677"/>
          </a:xfrm>
        </p:spPr>
        <p:txBody>
          <a:bodyPr vert="horz" lIns="91440" tIns="45720" rIns="91440" bIns="45720" rtlCol="0" anchor="t">
            <a:normAutofit/>
          </a:bodyPr>
          <a:lstStyle/>
          <a:p>
            <a:pPr marL="0" indent="0">
              <a:buNone/>
            </a:pPr>
            <a:r>
              <a:rPr lang="en-US" dirty="0">
                <a:solidFill>
                  <a:schemeClr val="tx1">
                    <a:lumMod val="50000"/>
                    <a:lumOff val="50000"/>
                  </a:schemeClr>
                </a:solidFill>
              </a:rPr>
              <a:t>Then recommended a movie based on a score derived from the previously set preferences</a:t>
            </a:r>
          </a:p>
        </p:txBody>
      </p:sp>
    </p:spTree>
    <p:extLst>
      <p:ext uri="{BB962C8B-B14F-4D97-AF65-F5344CB8AC3E}">
        <p14:creationId xmlns:p14="http://schemas.microsoft.com/office/powerpoint/2010/main" val="24190270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141</TotalTime>
  <Words>1047</Words>
  <Application>Microsoft Office PowerPoint</Application>
  <PresentationFormat>Widescreen</PresentationFormat>
  <Paragraphs>292</Paragraphs>
  <Slides>36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Algerian</vt:lpstr>
      <vt:lpstr>Arial</vt:lpstr>
      <vt:lpstr>Calibri</vt:lpstr>
      <vt:lpstr>Tahoma</vt:lpstr>
      <vt:lpstr>Times New Roman</vt:lpstr>
      <vt:lpstr>Trebuchet MS</vt:lpstr>
      <vt:lpstr>Wingdings</vt:lpstr>
      <vt:lpstr>Wingdings 3</vt:lpstr>
      <vt:lpstr>Facet</vt:lpstr>
      <vt:lpstr>Dawlab Inc.</vt:lpstr>
      <vt:lpstr>Our Project Idea </vt:lpstr>
      <vt:lpstr>Movie Recommender User Login</vt:lpstr>
      <vt:lpstr>Movie Recommender New Account</vt:lpstr>
      <vt:lpstr>Movie Recommender Client Side</vt:lpstr>
      <vt:lpstr>Movie Recommender Admin Side</vt:lpstr>
      <vt:lpstr>Movie Recommender Login Page</vt:lpstr>
      <vt:lpstr>Movie Recommender Features</vt:lpstr>
      <vt:lpstr>Movie Recommender Features</vt:lpstr>
      <vt:lpstr>Movie Recommender Features</vt:lpstr>
      <vt:lpstr>Movie Recommender Features</vt:lpstr>
      <vt:lpstr>Movie Recommender Features</vt:lpstr>
      <vt:lpstr> Relational Database Management System</vt:lpstr>
      <vt:lpstr>Dawlab Inc. DBMS uses MySQL plat form</vt:lpstr>
      <vt:lpstr>This database apply Three SQL commands DDL, DML and DCL</vt:lpstr>
      <vt:lpstr>This database apply DML</vt:lpstr>
      <vt:lpstr>This database apply DCL</vt:lpstr>
      <vt:lpstr>Database Entity Relationship Diagram</vt:lpstr>
      <vt:lpstr>Testing </vt:lpstr>
      <vt:lpstr>Security </vt:lpstr>
      <vt:lpstr>Security</vt:lpstr>
      <vt:lpstr>Security</vt:lpstr>
      <vt:lpstr>PowerPoint Presentation</vt:lpstr>
      <vt:lpstr>Dawlab Inc. Data Dictionary </vt:lpstr>
      <vt:lpstr>Building the website</vt:lpstr>
      <vt:lpstr>Technology Stack</vt:lpstr>
      <vt:lpstr>About Django</vt:lpstr>
      <vt:lpstr>How Django works</vt:lpstr>
      <vt:lpstr>Hosting the Website</vt:lpstr>
      <vt:lpstr>What it is being hosted on</vt:lpstr>
      <vt:lpstr>Gaining Access from Outside My Local Network</vt:lpstr>
      <vt:lpstr>Network Configuration </vt:lpstr>
      <vt:lpstr>Hardware Configuration  </vt:lpstr>
      <vt:lpstr>Software Configurations</vt:lpstr>
      <vt:lpstr>The End</vt:lpstr>
      <vt:lpstr> Some of the picture that located in this presentation are taken from google for educational purpose.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Hosting the Website</dc:title>
  <dc:creator>Dean Oates</dc:creator>
  <cp:lastModifiedBy>LT Burke</cp:lastModifiedBy>
  <cp:revision>12</cp:revision>
  <dcterms:created xsi:type="dcterms:W3CDTF">2018-04-04T19:22:16Z</dcterms:created>
  <dcterms:modified xsi:type="dcterms:W3CDTF">2018-04-04T21:59:17Z</dcterms:modified>
</cp:coreProperties>
</file>