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282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3994E-E397-4F1E-BD0D-2CF7415002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18118-42AA-445E-847A-5A6DDE17B14E}">
      <dgm:prSet phldrT="[Text]" custT="1"/>
      <dgm:spPr/>
      <dgm:t>
        <a:bodyPr/>
        <a:lstStyle/>
        <a:p>
          <a:pPr algn="r"/>
          <a:r>
            <a:rPr lang="en-US" sz="1100" dirty="0"/>
            <a:t>Node 0</a:t>
          </a:r>
        </a:p>
      </dgm:t>
    </dgm:pt>
    <dgm:pt modelId="{0FFFB65B-BCC7-418D-9F39-D208B54A6379}" type="parTrans" cxnId="{D9DFDD19-CBF5-4545-A6A3-13728770F5F1}">
      <dgm:prSet/>
      <dgm:spPr/>
      <dgm:t>
        <a:bodyPr/>
        <a:lstStyle/>
        <a:p>
          <a:pPr algn="r"/>
          <a:endParaRPr lang="en-US" sz="1100"/>
        </a:p>
      </dgm:t>
    </dgm:pt>
    <dgm:pt modelId="{9969A4B4-38A9-48B5-8AC0-F83CAD699C8C}" type="sibTrans" cxnId="{D9DFDD19-CBF5-4545-A6A3-13728770F5F1}">
      <dgm:prSet/>
      <dgm:spPr/>
      <dgm:t>
        <a:bodyPr/>
        <a:lstStyle/>
        <a:p>
          <a:pPr algn="r"/>
          <a:endParaRPr lang="en-US" sz="1100"/>
        </a:p>
      </dgm:t>
    </dgm:pt>
    <dgm:pt modelId="{5D2A2FDE-AA36-48AA-9F02-AE2712537F7B}">
      <dgm:prSet phldrT="[Text]" custT="1"/>
      <dgm:spPr/>
      <dgm:t>
        <a:bodyPr/>
        <a:lstStyle/>
        <a:p>
          <a:pPr algn="r"/>
          <a:r>
            <a:rPr lang="en-US" sz="1100" dirty="0"/>
            <a:t>Node 1</a:t>
          </a:r>
        </a:p>
      </dgm:t>
    </dgm:pt>
    <dgm:pt modelId="{8F9321E7-5351-46F4-AE52-E78D2736D3D2}" type="parTrans" cxnId="{93E9F5F7-B9D5-4E5D-B7F9-5C09DDB001D2}">
      <dgm:prSet/>
      <dgm:spPr/>
      <dgm:t>
        <a:bodyPr/>
        <a:lstStyle/>
        <a:p>
          <a:pPr algn="r"/>
          <a:endParaRPr lang="en-US" sz="1100"/>
        </a:p>
      </dgm:t>
    </dgm:pt>
    <dgm:pt modelId="{B4AE791C-ACEF-4AF5-96F4-8633A1C56B97}" type="sibTrans" cxnId="{93E9F5F7-B9D5-4E5D-B7F9-5C09DDB001D2}">
      <dgm:prSet/>
      <dgm:spPr/>
      <dgm:t>
        <a:bodyPr/>
        <a:lstStyle/>
        <a:p>
          <a:pPr algn="r"/>
          <a:endParaRPr lang="en-US" sz="1100"/>
        </a:p>
      </dgm:t>
    </dgm:pt>
    <dgm:pt modelId="{D31C8182-2E63-4216-AAE9-0BAA60F6D1C6}">
      <dgm:prSet phldrT="[Text]" custT="1"/>
      <dgm:spPr/>
      <dgm:t>
        <a:bodyPr/>
        <a:lstStyle/>
        <a:p>
          <a:pPr algn="r"/>
          <a:r>
            <a:rPr lang="en-US" sz="1100" dirty="0"/>
            <a:t>Node 2</a:t>
          </a:r>
        </a:p>
      </dgm:t>
    </dgm:pt>
    <dgm:pt modelId="{1CA0ED63-1F4F-4A48-B49E-893CDFD95E91}" type="parTrans" cxnId="{BD10D114-7F36-4A0C-9FEF-0DD0B3677C31}">
      <dgm:prSet/>
      <dgm:spPr/>
      <dgm:t>
        <a:bodyPr/>
        <a:lstStyle/>
        <a:p>
          <a:pPr algn="r"/>
          <a:endParaRPr lang="en-US" sz="1100"/>
        </a:p>
      </dgm:t>
    </dgm:pt>
    <dgm:pt modelId="{3E3ABCE4-2CFD-44D3-8034-435D4F5A1A6B}" type="sibTrans" cxnId="{BD10D114-7F36-4A0C-9FEF-0DD0B3677C31}">
      <dgm:prSet/>
      <dgm:spPr/>
      <dgm:t>
        <a:bodyPr/>
        <a:lstStyle/>
        <a:p>
          <a:pPr algn="r"/>
          <a:endParaRPr lang="en-US" sz="1100"/>
        </a:p>
      </dgm:t>
    </dgm:pt>
    <dgm:pt modelId="{F65C6708-60F4-4428-9988-E630EA6AF51B}">
      <dgm:prSet phldrT="[Text]" custT="1"/>
      <dgm:spPr/>
      <dgm:t>
        <a:bodyPr/>
        <a:lstStyle/>
        <a:p>
          <a:pPr algn="r"/>
          <a:r>
            <a:rPr lang="en-US" sz="1100" dirty="0"/>
            <a:t>Node 3</a:t>
          </a:r>
        </a:p>
      </dgm:t>
    </dgm:pt>
    <dgm:pt modelId="{F648B5D5-FF2D-4C06-9811-455DFC813199}" type="parTrans" cxnId="{A5E726E6-0369-4981-8332-F006BFD0ED65}">
      <dgm:prSet/>
      <dgm:spPr/>
      <dgm:t>
        <a:bodyPr/>
        <a:lstStyle/>
        <a:p>
          <a:pPr algn="r"/>
          <a:endParaRPr lang="en-US" sz="1100"/>
        </a:p>
      </dgm:t>
    </dgm:pt>
    <dgm:pt modelId="{50AB9709-3306-41BA-A116-381A41C046AC}" type="sibTrans" cxnId="{A5E726E6-0369-4981-8332-F006BFD0ED65}">
      <dgm:prSet/>
      <dgm:spPr/>
      <dgm:t>
        <a:bodyPr/>
        <a:lstStyle/>
        <a:p>
          <a:pPr algn="r"/>
          <a:endParaRPr lang="en-US" sz="1100"/>
        </a:p>
      </dgm:t>
    </dgm:pt>
    <dgm:pt modelId="{182C485C-F71B-475D-8FA1-54807624D671}">
      <dgm:prSet phldrT="[Text]" custT="1"/>
      <dgm:spPr/>
      <dgm:t>
        <a:bodyPr/>
        <a:lstStyle/>
        <a:p>
          <a:pPr algn="r"/>
          <a:r>
            <a:rPr lang="en-US" sz="1100" dirty="0"/>
            <a:t>Node 4</a:t>
          </a:r>
        </a:p>
      </dgm:t>
    </dgm:pt>
    <dgm:pt modelId="{678D7D27-F927-47AF-8444-F84D14DA4FE9}" type="sibTrans" cxnId="{6C4B1554-BE1C-4AF1-BD05-01B762C7DAE7}">
      <dgm:prSet/>
      <dgm:spPr/>
      <dgm:t>
        <a:bodyPr/>
        <a:lstStyle/>
        <a:p>
          <a:pPr algn="r"/>
          <a:endParaRPr lang="en-US" sz="1100"/>
        </a:p>
      </dgm:t>
    </dgm:pt>
    <dgm:pt modelId="{62C34457-202A-4F36-97BB-A43DF677E945}" type="parTrans" cxnId="{6C4B1554-BE1C-4AF1-BD05-01B762C7DAE7}">
      <dgm:prSet/>
      <dgm:spPr/>
      <dgm:t>
        <a:bodyPr/>
        <a:lstStyle/>
        <a:p>
          <a:pPr algn="r"/>
          <a:endParaRPr lang="en-US" sz="1100"/>
        </a:p>
      </dgm:t>
    </dgm:pt>
    <dgm:pt modelId="{2C001605-7B91-43F5-AD95-961CBBB5D05A}" type="pres">
      <dgm:prSet presAssocID="{5603994E-E397-4F1E-BD0D-2CF7415002ED}" presName="cycle" presStyleCnt="0">
        <dgm:presLayoutVars>
          <dgm:dir/>
          <dgm:resizeHandles val="exact"/>
        </dgm:presLayoutVars>
      </dgm:prSet>
      <dgm:spPr/>
    </dgm:pt>
    <dgm:pt modelId="{9FFD6286-BB3E-45EB-9810-7A5D69F5B6CF}" type="pres">
      <dgm:prSet presAssocID="{1BA18118-42AA-445E-847A-5A6DDE17B14E}" presName="node" presStyleLbl="node1" presStyleIdx="0" presStyleCnt="5">
        <dgm:presLayoutVars>
          <dgm:bulletEnabled val="1"/>
        </dgm:presLayoutVars>
      </dgm:prSet>
      <dgm:spPr/>
    </dgm:pt>
    <dgm:pt modelId="{7337AAAF-5DB3-426B-9B40-E80D13DB1A1C}" type="pres">
      <dgm:prSet presAssocID="{1BA18118-42AA-445E-847A-5A6DDE17B14E}" presName="spNode" presStyleCnt="0"/>
      <dgm:spPr/>
    </dgm:pt>
    <dgm:pt modelId="{5D27FCD1-B115-47EF-A2F3-B0B05788D073}" type="pres">
      <dgm:prSet presAssocID="{9969A4B4-38A9-48B5-8AC0-F83CAD699C8C}" presName="sibTrans" presStyleLbl="sibTrans1D1" presStyleIdx="0" presStyleCnt="5"/>
      <dgm:spPr/>
    </dgm:pt>
    <dgm:pt modelId="{7FF7D933-3E3C-454C-AB10-DD0E0BA088E5}" type="pres">
      <dgm:prSet presAssocID="{5D2A2FDE-AA36-48AA-9F02-AE2712537F7B}" presName="node" presStyleLbl="node1" presStyleIdx="1" presStyleCnt="5">
        <dgm:presLayoutVars>
          <dgm:bulletEnabled val="1"/>
        </dgm:presLayoutVars>
      </dgm:prSet>
      <dgm:spPr/>
    </dgm:pt>
    <dgm:pt modelId="{644AF5E5-C88D-43C3-BE1E-02B3F67C7A8A}" type="pres">
      <dgm:prSet presAssocID="{5D2A2FDE-AA36-48AA-9F02-AE2712537F7B}" presName="spNode" presStyleCnt="0"/>
      <dgm:spPr/>
    </dgm:pt>
    <dgm:pt modelId="{9498B5FE-7748-494D-B837-026E9E5D4BFB}" type="pres">
      <dgm:prSet presAssocID="{B4AE791C-ACEF-4AF5-96F4-8633A1C56B97}" presName="sibTrans" presStyleLbl="sibTrans1D1" presStyleIdx="1" presStyleCnt="5"/>
      <dgm:spPr/>
    </dgm:pt>
    <dgm:pt modelId="{53803C2F-5733-49C8-BE2B-ABB52E6EA166}" type="pres">
      <dgm:prSet presAssocID="{D31C8182-2E63-4216-AAE9-0BAA60F6D1C6}" presName="node" presStyleLbl="node1" presStyleIdx="2" presStyleCnt="5">
        <dgm:presLayoutVars>
          <dgm:bulletEnabled val="1"/>
        </dgm:presLayoutVars>
      </dgm:prSet>
      <dgm:spPr/>
    </dgm:pt>
    <dgm:pt modelId="{E3AE1985-1607-4FB5-80C8-9B3C610CB7C8}" type="pres">
      <dgm:prSet presAssocID="{D31C8182-2E63-4216-AAE9-0BAA60F6D1C6}" presName="spNode" presStyleCnt="0"/>
      <dgm:spPr/>
    </dgm:pt>
    <dgm:pt modelId="{9AEF055B-5F68-41B1-B3E0-520E08AACD80}" type="pres">
      <dgm:prSet presAssocID="{3E3ABCE4-2CFD-44D3-8034-435D4F5A1A6B}" presName="sibTrans" presStyleLbl="sibTrans1D1" presStyleIdx="2" presStyleCnt="5"/>
      <dgm:spPr/>
    </dgm:pt>
    <dgm:pt modelId="{D79FED62-E142-45CD-B87A-50190DFD3606}" type="pres">
      <dgm:prSet presAssocID="{F65C6708-60F4-4428-9988-E630EA6AF51B}" presName="node" presStyleLbl="node1" presStyleIdx="3" presStyleCnt="5">
        <dgm:presLayoutVars>
          <dgm:bulletEnabled val="1"/>
        </dgm:presLayoutVars>
      </dgm:prSet>
      <dgm:spPr/>
    </dgm:pt>
    <dgm:pt modelId="{0EE8683A-0FB3-4900-85E0-59E314D54FC2}" type="pres">
      <dgm:prSet presAssocID="{F65C6708-60F4-4428-9988-E630EA6AF51B}" presName="spNode" presStyleCnt="0"/>
      <dgm:spPr/>
    </dgm:pt>
    <dgm:pt modelId="{678E38F1-30A8-4F39-AAC3-8836EF668087}" type="pres">
      <dgm:prSet presAssocID="{50AB9709-3306-41BA-A116-381A41C046AC}" presName="sibTrans" presStyleLbl="sibTrans1D1" presStyleIdx="3" presStyleCnt="5"/>
      <dgm:spPr/>
    </dgm:pt>
    <dgm:pt modelId="{F54AD82D-41DF-4A83-92A8-DA2FD21373C9}" type="pres">
      <dgm:prSet presAssocID="{182C485C-F71B-475D-8FA1-54807624D671}" presName="node" presStyleLbl="node1" presStyleIdx="4" presStyleCnt="5">
        <dgm:presLayoutVars>
          <dgm:bulletEnabled val="1"/>
        </dgm:presLayoutVars>
      </dgm:prSet>
      <dgm:spPr/>
    </dgm:pt>
    <dgm:pt modelId="{E9B141FC-CAF9-4C2A-88A4-424EEA0A81FD}" type="pres">
      <dgm:prSet presAssocID="{182C485C-F71B-475D-8FA1-54807624D671}" presName="spNode" presStyleCnt="0"/>
      <dgm:spPr/>
    </dgm:pt>
    <dgm:pt modelId="{4FED0471-E7FA-43DC-B595-52E1966773A1}" type="pres">
      <dgm:prSet presAssocID="{678D7D27-F927-47AF-8444-F84D14DA4FE9}" presName="sibTrans" presStyleLbl="sibTrans1D1" presStyleIdx="4" presStyleCnt="5"/>
      <dgm:spPr/>
    </dgm:pt>
  </dgm:ptLst>
  <dgm:cxnLst>
    <dgm:cxn modelId="{83B9BAA4-9293-4C03-834C-72A607F31B1B}" type="presOf" srcId="{5D2A2FDE-AA36-48AA-9F02-AE2712537F7B}" destId="{7FF7D933-3E3C-454C-AB10-DD0E0BA088E5}" srcOrd="0" destOrd="0" presId="urn:microsoft.com/office/officeart/2005/8/layout/cycle6"/>
    <dgm:cxn modelId="{BD10D114-7F36-4A0C-9FEF-0DD0B3677C31}" srcId="{5603994E-E397-4F1E-BD0D-2CF7415002ED}" destId="{D31C8182-2E63-4216-AAE9-0BAA60F6D1C6}" srcOrd="2" destOrd="0" parTransId="{1CA0ED63-1F4F-4A48-B49E-893CDFD95E91}" sibTransId="{3E3ABCE4-2CFD-44D3-8034-435D4F5A1A6B}"/>
    <dgm:cxn modelId="{F5F0BE32-DE31-4E6D-9BB5-0581082414B2}" type="presOf" srcId="{182C485C-F71B-475D-8FA1-54807624D671}" destId="{F54AD82D-41DF-4A83-92A8-DA2FD21373C9}" srcOrd="0" destOrd="0" presId="urn:microsoft.com/office/officeart/2005/8/layout/cycle6"/>
    <dgm:cxn modelId="{5776C8F8-ECB7-4702-AEBE-6295704A59BE}" type="presOf" srcId="{1BA18118-42AA-445E-847A-5A6DDE17B14E}" destId="{9FFD6286-BB3E-45EB-9810-7A5D69F5B6CF}" srcOrd="0" destOrd="0" presId="urn:microsoft.com/office/officeart/2005/8/layout/cycle6"/>
    <dgm:cxn modelId="{A5E726E6-0369-4981-8332-F006BFD0ED65}" srcId="{5603994E-E397-4F1E-BD0D-2CF7415002ED}" destId="{F65C6708-60F4-4428-9988-E630EA6AF51B}" srcOrd="3" destOrd="0" parTransId="{F648B5D5-FF2D-4C06-9811-455DFC813199}" sibTransId="{50AB9709-3306-41BA-A116-381A41C046AC}"/>
    <dgm:cxn modelId="{BD774E5D-1682-41CE-9E4D-E847FDA1DE39}" type="presOf" srcId="{D31C8182-2E63-4216-AAE9-0BAA60F6D1C6}" destId="{53803C2F-5733-49C8-BE2B-ABB52E6EA166}" srcOrd="0" destOrd="0" presId="urn:microsoft.com/office/officeart/2005/8/layout/cycle6"/>
    <dgm:cxn modelId="{D50F916E-5C43-4B09-8552-35E04C72AFC6}" type="presOf" srcId="{9969A4B4-38A9-48B5-8AC0-F83CAD699C8C}" destId="{5D27FCD1-B115-47EF-A2F3-B0B05788D073}" srcOrd="0" destOrd="0" presId="urn:microsoft.com/office/officeart/2005/8/layout/cycle6"/>
    <dgm:cxn modelId="{08B56A34-1BD1-4ACB-B1C4-E13C8FAB35EC}" type="presOf" srcId="{3E3ABCE4-2CFD-44D3-8034-435D4F5A1A6B}" destId="{9AEF055B-5F68-41B1-B3E0-520E08AACD80}" srcOrd="0" destOrd="0" presId="urn:microsoft.com/office/officeart/2005/8/layout/cycle6"/>
    <dgm:cxn modelId="{5905414D-C82A-4945-A27C-D3CDD01E7EF2}" type="presOf" srcId="{B4AE791C-ACEF-4AF5-96F4-8633A1C56B97}" destId="{9498B5FE-7748-494D-B837-026E9E5D4BFB}" srcOrd="0" destOrd="0" presId="urn:microsoft.com/office/officeart/2005/8/layout/cycle6"/>
    <dgm:cxn modelId="{D9DFDD19-CBF5-4545-A6A3-13728770F5F1}" srcId="{5603994E-E397-4F1E-BD0D-2CF7415002ED}" destId="{1BA18118-42AA-445E-847A-5A6DDE17B14E}" srcOrd="0" destOrd="0" parTransId="{0FFFB65B-BCC7-418D-9F39-D208B54A6379}" sibTransId="{9969A4B4-38A9-48B5-8AC0-F83CAD699C8C}"/>
    <dgm:cxn modelId="{93E9F5F7-B9D5-4E5D-B7F9-5C09DDB001D2}" srcId="{5603994E-E397-4F1E-BD0D-2CF7415002ED}" destId="{5D2A2FDE-AA36-48AA-9F02-AE2712537F7B}" srcOrd="1" destOrd="0" parTransId="{8F9321E7-5351-46F4-AE52-E78D2736D3D2}" sibTransId="{B4AE791C-ACEF-4AF5-96F4-8633A1C56B97}"/>
    <dgm:cxn modelId="{75DA6E65-AD67-4B02-B656-78AB0A2D2FAC}" type="presOf" srcId="{5603994E-E397-4F1E-BD0D-2CF7415002ED}" destId="{2C001605-7B91-43F5-AD95-961CBBB5D05A}" srcOrd="0" destOrd="0" presId="urn:microsoft.com/office/officeart/2005/8/layout/cycle6"/>
    <dgm:cxn modelId="{D619B7A2-D1C1-4214-92BA-1ECD5D1EC499}" type="presOf" srcId="{F65C6708-60F4-4428-9988-E630EA6AF51B}" destId="{D79FED62-E142-45CD-B87A-50190DFD3606}" srcOrd="0" destOrd="0" presId="urn:microsoft.com/office/officeart/2005/8/layout/cycle6"/>
    <dgm:cxn modelId="{F979C179-5FD3-486E-9F6A-49B6B4EBB907}" type="presOf" srcId="{678D7D27-F927-47AF-8444-F84D14DA4FE9}" destId="{4FED0471-E7FA-43DC-B595-52E1966773A1}" srcOrd="0" destOrd="0" presId="urn:microsoft.com/office/officeart/2005/8/layout/cycle6"/>
    <dgm:cxn modelId="{1CFC375D-F302-471C-8204-1DA028242BA6}" type="presOf" srcId="{50AB9709-3306-41BA-A116-381A41C046AC}" destId="{678E38F1-30A8-4F39-AAC3-8836EF668087}" srcOrd="0" destOrd="0" presId="urn:microsoft.com/office/officeart/2005/8/layout/cycle6"/>
    <dgm:cxn modelId="{6C4B1554-BE1C-4AF1-BD05-01B762C7DAE7}" srcId="{5603994E-E397-4F1E-BD0D-2CF7415002ED}" destId="{182C485C-F71B-475D-8FA1-54807624D671}" srcOrd="4" destOrd="0" parTransId="{62C34457-202A-4F36-97BB-A43DF677E945}" sibTransId="{678D7D27-F927-47AF-8444-F84D14DA4FE9}"/>
    <dgm:cxn modelId="{23ADBBF6-5C93-4849-8F24-DE68F96C24EF}" type="presParOf" srcId="{2C001605-7B91-43F5-AD95-961CBBB5D05A}" destId="{9FFD6286-BB3E-45EB-9810-7A5D69F5B6CF}" srcOrd="0" destOrd="0" presId="urn:microsoft.com/office/officeart/2005/8/layout/cycle6"/>
    <dgm:cxn modelId="{8ED0CA0E-79E9-4EAA-900B-850BBA4BF5F7}" type="presParOf" srcId="{2C001605-7B91-43F5-AD95-961CBBB5D05A}" destId="{7337AAAF-5DB3-426B-9B40-E80D13DB1A1C}" srcOrd="1" destOrd="0" presId="urn:microsoft.com/office/officeart/2005/8/layout/cycle6"/>
    <dgm:cxn modelId="{0FA8045B-1494-4A83-82D5-A44A8E8E79E9}" type="presParOf" srcId="{2C001605-7B91-43F5-AD95-961CBBB5D05A}" destId="{5D27FCD1-B115-47EF-A2F3-B0B05788D073}" srcOrd="2" destOrd="0" presId="urn:microsoft.com/office/officeart/2005/8/layout/cycle6"/>
    <dgm:cxn modelId="{F9A24F6A-428D-4686-9E3F-85F6A1661290}" type="presParOf" srcId="{2C001605-7B91-43F5-AD95-961CBBB5D05A}" destId="{7FF7D933-3E3C-454C-AB10-DD0E0BA088E5}" srcOrd="3" destOrd="0" presId="urn:microsoft.com/office/officeart/2005/8/layout/cycle6"/>
    <dgm:cxn modelId="{0A1E8706-DFB7-45C9-88DC-518CA5FDE38D}" type="presParOf" srcId="{2C001605-7B91-43F5-AD95-961CBBB5D05A}" destId="{644AF5E5-C88D-43C3-BE1E-02B3F67C7A8A}" srcOrd="4" destOrd="0" presId="urn:microsoft.com/office/officeart/2005/8/layout/cycle6"/>
    <dgm:cxn modelId="{7594503B-A054-46F1-8538-6ABA15EFAD90}" type="presParOf" srcId="{2C001605-7B91-43F5-AD95-961CBBB5D05A}" destId="{9498B5FE-7748-494D-B837-026E9E5D4BFB}" srcOrd="5" destOrd="0" presId="urn:microsoft.com/office/officeart/2005/8/layout/cycle6"/>
    <dgm:cxn modelId="{9415D491-A416-486A-8C64-0A155D22D4AD}" type="presParOf" srcId="{2C001605-7B91-43F5-AD95-961CBBB5D05A}" destId="{53803C2F-5733-49C8-BE2B-ABB52E6EA166}" srcOrd="6" destOrd="0" presId="urn:microsoft.com/office/officeart/2005/8/layout/cycle6"/>
    <dgm:cxn modelId="{28895580-782E-4879-A5BE-D579AD340345}" type="presParOf" srcId="{2C001605-7B91-43F5-AD95-961CBBB5D05A}" destId="{E3AE1985-1607-4FB5-80C8-9B3C610CB7C8}" srcOrd="7" destOrd="0" presId="urn:microsoft.com/office/officeart/2005/8/layout/cycle6"/>
    <dgm:cxn modelId="{9623780A-A25E-4AC2-969A-CB0C56816D3D}" type="presParOf" srcId="{2C001605-7B91-43F5-AD95-961CBBB5D05A}" destId="{9AEF055B-5F68-41B1-B3E0-520E08AACD80}" srcOrd="8" destOrd="0" presId="urn:microsoft.com/office/officeart/2005/8/layout/cycle6"/>
    <dgm:cxn modelId="{736F1797-DD99-44F6-AD46-40D0AD07EBDE}" type="presParOf" srcId="{2C001605-7B91-43F5-AD95-961CBBB5D05A}" destId="{D79FED62-E142-45CD-B87A-50190DFD3606}" srcOrd="9" destOrd="0" presId="urn:microsoft.com/office/officeart/2005/8/layout/cycle6"/>
    <dgm:cxn modelId="{A7EF336E-D39E-4416-841A-E4EC1E86F5F7}" type="presParOf" srcId="{2C001605-7B91-43F5-AD95-961CBBB5D05A}" destId="{0EE8683A-0FB3-4900-85E0-59E314D54FC2}" srcOrd="10" destOrd="0" presId="urn:microsoft.com/office/officeart/2005/8/layout/cycle6"/>
    <dgm:cxn modelId="{2DC2A0E9-9997-45F9-B027-8C6A5B85A4D3}" type="presParOf" srcId="{2C001605-7B91-43F5-AD95-961CBBB5D05A}" destId="{678E38F1-30A8-4F39-AAC3-8836EF668087}" srcOrd="11" destOrd="0" presId="urn:microsoft.com/office/officeart/2005/8/layout/cycle6"/>
    <dgm:cxn modelId="{686CC027-0456-4038-8AA9-1CE68D15ED8E}" type="presParOf" srcId="{2C001605-7B91-43F5-AD95-961CBBB5D05A}" destId="{F54AD82D-41DF-4A83-92A8-DA2FD21373C9}" srcOrd="12" destOrd="0" presId="urn:microsoft.com/office/officeart/2005/8/layout/cycle6"/>
    <dgm:cxn modelId="{96FB43FA-710B-4FC7-8D7B-08827719E6B1}" type="presParOf" srcId="{2C001605-7B91-43F5-AD95-961CBBB5D05A}" destId="{E9B141FC-CAF9-4C2A-88A4-424EEA0A81FD}" srcOrd="13" destOrd="0" presId="urn:microsoft.com/office/officeart/2005/8/layout/cycle6"/>
    <dgm:cxn modelId="{9B87D6EA-975F-410C-BBBE-FDCF206310F2}" type="presParOf" srcId="{2C001605-7B91-43F5-AD95-961CBBB5D05A}" destId="{4FED0471-E7FA-43DC-B595-52E1966773A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D6286-BB3E-45EB-9810-7A5D69F5B6CF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0</a:t>
          </a:r>
        </a:p>
      </dsp:txBody>
      <dsp:txXfrm>
        <a:off x="2422865" y="44730"/>
        <a:ext cx="1250268" cy="783022"/>
      </dsp:txXfrm>
    </dsp:sp>
    <dsp:sp modelId="{5D27FCD1-B115-47EF-A2F3-B0B05788D07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D933-3E3C-454C-AB10-DD0E0BA088E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1</a:t>
          </a:r>
        </a:p>
      </dsp:txBody>
      <dsp:txXfrm>
        <a:off x="4070661" y="1241923"/>
        <a:ext cx="1250268" cy="783022"/>
      </dsp:txXfrm>
    </dsp:sp>
    <dsp:sp modelId="{9498B5FE-7748-494D-B837-026E9E5D4BF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03C2F-5733-49C8-BE2B-ABB52E6EA166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2</a:t>
          </a:r>
        </a:p>
      </dsp:txBody>
      <dsp:txXfrm>
        <a:off x="3441259" y="3179023"/>
        <a:ext cx="1250268" cy="783022"/>
      </dsp:txXfrm>
    </dsp:sp>
    <dsp:sp modelId="{9AEF055B-5F68-41B1-B3E0-520E08AACD80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FED62-E142-45CD-B87A-50190DFD3606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3</a:t>
          </a:r>
        </a:p>
      </dsp:txBody>
      <dsp:txXfrm>
        <a:off x="1404472" y="3179023"/>
        <a:ext cx="1250268" cy="783022"/>
      </dsp:txXfrm>
    </dsp:sp>
    <dsp:sp modelId="{678E38F1-30A8-4F39-AAC3-8836EF66808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AD82D-41DF-4A83-92A8-DA2FD21373C9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4</a:t>
          </a:r>
        </a:p>
      </dsp:txBody>
      <dsp:txXfrm>
        <a:off x="775070" y="1241923"/>
        <a:ext cx="1250268" cy="783022"/>
      </dsp:txXfrm>
    </dsp:sp>
    <dsp:sp modelId="{4FED0471-E7FA-43DC-B595-52E1966773A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B874" TargetMode="External"/><Relationship Id="rId2" Type="http://schemas.openxmlformats.org/officeDocument/2006/relationships/hyperlink" Target="https://github.com/BrandonSharp/ServiceFabric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service-fabric/" TargetMode="External"/><Relationship Id="rId4" Type="http://schemas.openxmlformats.org/officeDocument/2006/relationships/hyperlink" Target="https://blogs.msdn.microsoft.com/azureservicefabr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using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190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Brandon Sharp</a:t>
            </a:r>
            <a:br>
              <a:rPr lang="en-US" dirty="0"/>
            </a:br>
            <a:r>
              <a:rPr lang="en-US" dirty="0"/>
              <a:t>lead developer - Ag Connections</a:t>
            </a:r>
          </a:p>
          <a:p>
            <a:r>
              <a:rPr lang="en-US" dirty="0"/>
              <a:t>@</a:t>
            </a:r>
            <a:r>
              <a:rPr lang="en-US" dirty="0" err="1"/>
              <a:t>brandonsharp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Small, single purpose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Inherently scalable</a:t>
            </a:r>
          </a:p>
          <a:p>
            <a:r>
              <a:rPr lang="en-US" dirty="0"/>
              <a:t>Communicate via well-known interfaces (HTTP/REST, AMQP, etc.)</a:t>
            </a:r>
          </a:p>
        </p:txBody>
      </p:sp>
    </p:spTree>
    <p:extLst>
      <p:ext uri="{BB962C8B-B14F-4D97-AF65-F5344CB8AC3E}">
        <p14:creationId xmlns:p14="http://schemas.microsoft.com/office/powerpoint/2010/main" val="12385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pros/cons?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Small, self contained applications make it easy to maintain code &amp; onboard new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Allows for more rapid iteration</a:t>
            </a:r>
          </a:p>
          <a:p>
            <a:r>
              <a:rPr lang="en-US" dirty="0"/>
              <a:t>Better scalability</a:t>
            </a:r>
          </a:p>
          <a:p>
            <a:r>
              <a:rPr lang="en-US" dirty="0"/>
              <a:t>Greater development flexibility (different languages, tools, etc.)</a:t>
            </a:r>
          </a:p>
          <a:p>
            <a:r>
              <a:rPr lang="en-US" dirty="0"/>
              <a:t>Fault isolation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n-US" dirty="0"/>
              <a:t>Added deployment complexity</a:t>
            </a:r>
          </a:p>
          <a:p>
            <a:r>
              <a:rPr lang="en-US" dirty="0"/>
              <a:t>Requires more logging, and custom tooling to diagnose problems.</a:t>
            </a:r>
          </a:p>
          <a:p>
            <a:r>
              <a:rPr lang="en-US" dirty="0"/>
              <a:t>Requires more up-front planning and API/contract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Built and used internally by Microsoft for 5 years prior to public availability</a:t>
            </a:r>
          </a:p>
          <a:p>
            <a:r>
              <a:rPr lang="en-US" dirty="0"/>
              <a:t>Drives many existing Azure services, like </a:t>
            </a:r>
            <a:r>
              <a:rPr lang="en-US" dirty="0" err="1"/>
              <a:t>DocumentDB</a:t>
            </a:r>
            <a:r>
              <a:rPr lang="en-US" dirty="0"/>
              <a:t>, Azure SQL, Cortana, </a:t>
            </a:r>
            <a:r>
              <a:rPr lang="en-US" dirty="0" err="1"/>
              <a:t>InTune</a:t>
            </a:r>
            <a:r>
              <a:rPr lang="en-US" dirty="0"/>
              <a:t>, etc.</a:t>
            </a:r>
          </a:p>
          <a:p>
            <a:r>
              <a:rPr lang="en-US" dirty="0"/>
              <a:t>Allows creation of </a:t>
            </a:r>
            <a:r>
              <a:rPr lang="en-US" b="1" dirty="0"/>
              <a:t>stateless</a:t>
            </a:r>
            <a:r>
              <a:rPr lang="en-US" dirty="0"/>
              <a:t> and </a:t>
            </a:r>
            <a:r>
              <a:rPr lang="en-US" b="1" dirty="0" err="1"/>
              <a:t>stateful</a:t>
            </a:r>
            <a:r>
              <a:rPr lang="en-US" dirty="0"/>
              <a:t> services</a:t>
            </a:r>
          </a:p>
          <a:p>
            <a:r>
              <a:rPr lang="en-US" dirty="0" err="1"/>
              <a:t>Stateful</a:t>
            </a:r>
            <a:r>
              <a:rPr lang="en-US" dirty="0"/>
              <a:t> services are replicated automatically</a:t>
            </a:r>
          </a:p>
          <a:p>
            <a:r>
              <a:rPr lang="en-US" dirty="0"/>
              <a:t>Automatically handles failover, rolling upgrades, lifecycle management, etc.</a:t>
            </a:r>
          </a:p>
          <a:p>
            <a:r>
              <a:rPr lang="en-US" dirty="0"/>
              <a:t>Simple, .NET-based programming model</a:t>
            </a:r>
          </a:p>
          <a:p>
            <a:r>
              <a:rPr lang="en-US" dirty="0"/>
              <a:t>Supports hosting custom applications as well</a:t>
            </a:r>
          </a:p>
        </p:txBody>
      </p:sp>
    </p:spTree>
    <p:extLst>
      <p:ext uri="{BB962C8B-B14F-4D97-AF65-F5344CB8AC3E}">
        <p14:creationId xmlns:p14="http://schemas.microsoft.com/office/powerpoint/2010/main" val="6527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0" y="2107096"/>
            <a:ext cx="8865596" cy="43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2029810" y="2629713"/>
            <a:ext cx="211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6B8F35"/>
                </a:solidFill>
              </a:rPr>
              <a:t>Application </a:t>
            </a:r>
          </a:p>
        </p:txBody>
      </p:sp>
      <p:sp>
        <p:nvSpPr>
          <p:cNvPr id="20" name="Hexagon 19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611540" y="3278549"/>
            <a:ext cx="990600" cy="176326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59313804"/>
              </p:ext>
            </p:extLst>
          </p:nvPr>
        </p:nvGraphicFramePr>
        <p:xfrm>
          <a:off x="4565525" y="21326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Hexagon 23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43177 0.275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9" y="1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34557 -0.2050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10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21055 -0.0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4845 -0.073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19" y="-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26159 0.2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100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4661 -0.227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48424 -0.0946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47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26172 0.1784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8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21107 -0.1099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Programming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Store data in a LINQ-enabled, reliable collection (dictionary or queue). Storing data locally reduces network overhead &amp; latency</a:t>
            </a:r>
          </a:p>
          <a:p>
            <a:r>
              <a:rPr lang="en-US" dirty="0"/>
              <a:t>Simple programming model</a:t>
            </a:r>
          </a:p>
          <a:p>
            <a:r>
              <a:rPr lang="en-US" dirty="0"/>
              <a:t>Supports custom communication models (Web API, TCP, remoting, etc.)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Reliable Actors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n-US" dirty="0"/>
              <a:t>Small, independent units of state &amp; logic</a:t>
            </a:r>
          </a:p>
          <a:p>
            <a:r>
              <a:rPr lang="en-US" dirty="0"/>
              <a:t>Single-threaded programming model</a:t>
            </a:r>
          </a:p>
          <a:p>
            <a:r>
              <a:rPr lang="en-US" dirty="0"/>
              <a:t>Support timers &amp; reminders</a:t>
            </a:r>
          </a:p>
          <a:p>
            <a:r>
              <a:rPr lang="en-US" dirty="0"/>
              <a:t>Automatic partitioning &amp;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9811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30314" y="3369875"/>
            <a:ext cx="7931372" cy="1368969"/>
            <a:chOff x="1075997" y="2695901"/>
            <a:chExt cx="7931372" cy="136896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075997" y="2695901"/>
              <a:ext cx="2049518" cy="1368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 API</a:t>
              </a:r>
              <a:br>
                <a:rPr lang="en-US" dirty="0"/>
              </a:br>
              <a:r>
                <a:rPr lang="en-US" dirty="0"/>
                <a:t>(stateless)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4016924" y="2695902"/>
              <a:ext cx="2049518" cy="136896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 Service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dirty="0" err="1"/>
                <a:t>stateful</a:t>
              </a:r>
              <a:r>
                <a:rPr lang="en-US" dirty="0"/>
                <a:t>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957851" y="2695902"/>
              <a:ext cx="2049518" cy="1368968"/>
              <a:chOff x="7072151" y="2889034"/>
              <a:chExt cx="2049518" cy="1368968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7072151" y="2889034"/>
                <a:ext cx="2049518" cy="136896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Book Actors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480732" y="3053253"/>
                <a:ext cx="1194253" cy="827693"/>
                <a:chOff x="7059004" y="2850923"/>
                <a:chExt cx="1194253" cy="827693"/>
              </a:xfrm>
            </p:grpSpPr>
            <p:sp>
              <p:nvSpPr>
                <p:cNvPr id="6" name="Hexagon 5"/>
                <p:cNvSpPr/>
                <p:nvPr/>
              </p:nvSpPr>
              <p:spPr>
                <a:xfrm>
                  <a:off x="7062952" y="28614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Hexagon 6"/>
                <p:cNvSpPr/>
                <p:nvPr/>
              </p:nvSpPr>
              <p:spPr>
                <a:xfrm>
                  <a:off x="7344106" y="30374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Hexagon 7"/>
                <p:cNvSpPr/>
                <p:nvPr/>
              </p:nvSpPr>
              <p:spPr>
                <a:xfrm>
                  <a:off x="7630501" y="31898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Hexagon 8"/>
                <p:cNvSpPr/>
                <p:nvPr/>
              </p:nvSpPr>
              <p:spPr>
                <a:xfrm>
                  <a:off x="7622627" y="2850923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Hexagon 9"/>
                <p:cNvSpPr/>
                <p:nvPr/>
              </p:nvSpPr>
              <p:spPr>
                <a:xfrm>
                  <a:off x="7059004" y="3201714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346736" y="3371188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910346" y="301647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22181" y="33475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454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https://github.com/BrandonSharp/ServiceFabricDemo</a:t>
            </a:r>
            <a:endParaRPr lang="en-US" dirty="0"/>
          </a:p>
          <a:p>
            <a:r>
              <a:rPr lang="en-US" dirty="0">
                <a:hlinkClick r:id="rId3"/>
              </a:rPr>
              <a:t>https://channel9.msdn.com/Events/Build/2016/B874</a:t>
            </a:r>
            <a:endParaRPr lang="en-US" dirty="0"/>
          </a:p>
          <a:p>
            <a:r>
              <a:rPr lang="en-US" dirty="0">
                <a:hlinkClick r:id="rId4"/>
              </a:rPr>
              <a:t>https://blogs.msdn.microsoft.com/azureservicefabric/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https://azure.microsoft.com/en-us/services/service-fabric/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3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881</TotalTime>
  <Words>263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Segoe UI</vt:lpstr>
      <vt:lpstr>Wingdings 2</vt:lpstr>
      <vt:lpstr>Quotable</vt:lpstr>
      <vt:lpstr>Microservices using Azure Service Fabric</vt:lpstr>
      <vt:lpstr>What are microservices?</vt:lpstr>
      <vt:lpstr>What are the pros/cons?</vt:lpstr>
      <vt:lpstr>Azure Service Fabric</vt:lpstr>
      <vt:lpstr>Azure Service Fabric</vt:lpstr>
      <vt:lpstr>Deployment Model</vt:lpstr>
      <vt:lpstr>Stateful Programming Models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using Azure Service Fabric</dc:title>
  <dc:creator>Brandon Sharp</dc:creator>
  <cp:lastModifiedBy>Brandon Sharp</cp:lastModifiedBy>
  <cp:revision>16</cp:revision>
  <dcterms:created xsi:type="dcterms:W3CDTF">2016-10-04T13:39:16Z</dcterms:created>
  <dcterms:modified xsi:type="dcterms:W3CDTF">2016-10-10T14:30:41Z</dcterms:modified>
</cp:coreProperties>
</file>