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6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6/B874" TargetMode="External"/><Relationship Id="rId2" Type="http://schemas.openxmlformats.org/officeDocument/2006/relationships/hyperlink" Target="https://github.com/BrandonSharp/ServiceFabric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service-fabric/" TargetMode="External"/><Relationship Id="rId4" Type="http://schemas.openxmlformats.org/officeDocument/2006/relationships/hyperlink" Target="https://blogs.msdn.microsoft.com/azureservicefabri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using 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1902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Brandon Sharp</a:t>
            </a:r>
            <a:br>
              <a:rPr lang="en-US" dirty="0"/>
            </a:br>
            <a:r>
              <a:rPr lang="en-US" dirty="0"/>
              <a:t>lead developer - Ag Connections</a:t>
            </a:r>
          </a:p>
          <a:p>
            <a:r>
              <a:rPr lang="en-US" dirty="0"/>
              <a:t>@</a:t>
            </a:r>
            <a:r>
              <a:rPr lang="en-US" dirty="0" err="1"/>
              <a:t>brandonsharp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microservices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single purpose</a:t>
            </a:r>
          </a:p>
          <a:p>
            <a:r>
              <a:rPr lang="en-US" dirty="0"/>
              <a:t>Independently deployable</a:t>
            </a:r>
          </a:p>
          <a:p>
            <a:r>
              <a:rPr lang="en-US" dirty="0"/>
              <a:t>Inherently scalable</a:t>
            </a:r>
          </a:p>
          <a:p>
            <a:r>
              <a:rPr lang="en-US" dirty="0"/>
              <a:t>Communicate via well-known interfaces (HTTP/REST, AMQP, etc.)</a:t>
            </a:r>
          </a:p>
        </p:txBody>
      </p:sp>
    </p:spTree>
    <p:extLst>
      <p:ext uri="{BB962C8B-B14F-4D97-AF65-F5344CB8AC3E}">
        <p14:creationId xmlns:p14="http://schemas.microsoft.com/office/powerpoint/2010/main" val="123852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pros/cons?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Small, self contained applications make it easy to maintain code &amp; onboard new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Allows for more rapid iteration</a:t>
            </a:r>
          </a:p>
          <a:p>
            <a:r>
              <a:rPr lang="en-US" dirty="0"/>
              <a:t>Better scalability</a:t>
            </a:r>
          </a:p>
          <a:p>
            <a:r>
              <a:rPr lang="en-US" dirty="0"/>
              <a:t>Greater development flexibility (different languages, tools, etc.)</a:t>
            </a:r>
          </a:p>
          <a:p>
            <a:r>
              <a:rPr lang="en-US" dirty="0"/>
              <a:t>Fault isolation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Added deployment complexity</a:t>
            </a:r>
          </a:p>
          <a:p>
            <a:r>
              <a:rPr lang="en-US" dirty="0"/>
              <a:t>Requires more logging, and custom tooling to diagnose problems.</a:t>
            </a:r>
          </a:p>
          <a:p>
            <a:r>
              <a:rPr lang="en-US" dirty="0"/>
              <a:t>Requires more up-front planning and API/contract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and used internally by Microsoft for 5 years prior to public availability</a:t>
            </a:r>
          </a:p>
          <a:p>
            <a:r>
              <a:rPr lang="en-US" dirty="0"/>
              <a:t>Drives many existing Azure services, like </a:t>
            </a:r>
            <a:r>
              <a:rPr lang="en-US" dirty="0" err="1"/>
              <a:t>DocumentDB</a:t>
            </a:r>
            <a:r>
              <a:rPr lang="en-US" dirty="0"/>
              <a:t>, Azure SQL, Cortana, </a:t>
            </a:r>
            <a:r>
              <a:rPr lang="en-US" dirty="0" err="1"/>
              <a:t>InTune</a:t>
            </a:r>
            <a:r>
              <a:rPr lang="en-US" dirty="0"/>
              <a:t>, etc.</a:t>
            </a:r>
          </a:p>
          <a:p>
            <a:r>
              <a:rPr lang="en-US" dirty="0"/>
              <a:t>Allows creation of </a:t>
            </a:r>
            <a:r>
              <a:rPr lang="en-US" b="1" dirty="0"/>
              <a:t>stateless</a:t>
            </a:r>
            <a:r>
              <a:rPr lang="en-US" dirty="0"/>
              <a:t> and </a:t>
            </a:r>
            <a:r>
              <a:rPr lang="en-US" b="1" dirty="0" err="1"/>
              <a:t>stateful</a:t>
            </a:r>
            <a:r>
              <a:rPr lang="en-US" dirty="0"/>
              <a:t> services</a:t>
            </a:r>
          </a:p>
          <a:p>
            <a:r>
              <a:rPr lang="en-US" dirty="0" err="1"/>
              <a:t>Stateful</a:t>
            </a:r>
            <a:r>
              <a:rPr lang="en-US" dirty="0"/>
              <a:t> services are replicated automatically</a:t>
            </a:r>
          </a:p>
          <a:p>
            <a:r>
              <a:rPr lang="en-US" dirty="0"/>
              <a:t>Automatically handles failover, rolling upgrades, lifecycle management, etc.</a:t>
            </a:r>
          </a:p>
          <a:p>
            <a:r>
              <a:rPr lang="en-US" dirty="0"/>
              <a:t>Simple, .NET-based programming model</a:t>
            </a:r>
          </a:p>
          <a:p>
            <a:r>
              <a:rPr lang="en-US" dirty="0"/>
              <a:t>Supports hosting custom applications as well</a:t>
            </a:r>
          </a:p>
        </p:txBody>
      </p:sp>
    </p:spTree>
    <p:extLst>
      <p:ext uri="{BB962C8B-B14F-4D97-AF65-F5344CB8AC3E}">
        <p14:creationId xmlns:p14="http://schemas.microsoft.com/office/powerpoint/2010/main" val="6527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20" y="2107096"/>
            <a:ext cx="8865596" cy="43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Programming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data in a LINQ-enabled, reliable collection (dictionary or queue). Storing data locally reduces network overhead &amp; latency</a:t>
            </a:r>
          </a:p>
          <a:p>
            <a:r>
              <a:rPr lang="en-US" dirty="0"/>
              <a:t>Simple programming model</a:t>
            </a:r>
          </a:p>
          <a:p>
            <a:r>
              <a:rPr lang="en-US" dirty="0"/>
              <a:t>Supports custom communication models (Web API, TCP, remoting, etc.)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Reliable Actors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Small, independent units of state &amp; logic</a:t>
            </a:r>
          </a:p>
          <a:p>
            <a:r>
              <a:rPr lang="en-US" dirty="0"/>
              <a:t>Single-threaded programming model</a:t>
            </a:r>
          </a:p>
          <a:p>
            <a:r>
              <a:rPr lang="en-US" dirty="0"/>
              <a:t>Support timers &amp; reminders</a:t>
            </a:r>
          </a:p>
          <a:p>
            <a:r>
              <a:rPr lang="en-US" dirty="0"/>
              <a:t>Automatic partitioning &amp;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398110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30314" y="3369875"/>
            <a:ext cx="7931372" cy="1368969"/>
            <a:chOff x="1075997" y="2695901"/>
            <a:chExt cx="7931372" cy="136896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075997" y="2695901"/>
              <a:ext cx="2049518" cy="1368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Gateway API</a:t>
              </a:r>
              <a:br>
                <a:rPr lang="en-US" dirty="0"/>
              </a:br>
              <a:r>
                <a:rPr lang="en-US" dirty="0"/>
                <a:t>(stateless)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4016924" y="2695902"/>
              <a:ext cx="2049518" cy="136896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Library Service</a:t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dirty="0" err="1"/>
                <a:t>stateful</a:t>
              </a:r>
              <a:r>
                <a:rPr lang="en-US" dirty="0"/>
                <a:t>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957851" y="2695902"/>
              <a:ext cx="2049518" cy="1368968"/>
              <a:chOff x="7072151" y="2889034"/>
              <a:chExt cx="2049518" cy="1368968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7072151" y="2889034"/>
                <a:ext cx="2049518" cy="136896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Book Actors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480732" y="3053253"/>
                <a:ext cx="1194253" cy="827693"/>
                <a:chOff x="7059004" y="2850923"/>
                <a:chExt cx="1194253" cy="827693"/>
              </a:xfrm>
            </p:grpSpPr>
            <p:sp>
              <p:nvSpPr>
                <p:cNvPr id="6" name="Hexagon 5"/>
                <p:cNvSpPr/>
                <p:nvPr/>
              </p:nvSpPr>
              <p:spPr>
                <a:xfrm>
                  <a:off x="7062952" y="286144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Hexagon 6"/>
                <p:cNvSpPr/>
                <p:nvPr/>
              </p:nvSpPr>
              <p:spPr>
                <a:xfrm>
                  <a:off x="7344106" y="303749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Hexagon 7"/>
                <p:cNvSpPr/>
                <p:nvPr/>
              </p:nvSpPr>
              <p:spPr>
                <a:xfrm>
                  <a:off x="7630501" y="318989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Hexagon 8"/>
                <p:cNvSpPr/>
                <p:nvPr/>
              </p:nvSpPr>
              <p:spPr>
                <a:xfrm>
                  <a:off x="7622627" y="2850923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Hexagon 9"/>
                <p:cNvSpPr/>
                <p:nvPr/>
              </p:nvSpPr>
              <p:spPr>
                <a:xfrm>
                  <a:off x="7059004" y="3201714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>
                  <a:off x="7346736" y="3371188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>
                  <a:off x="7910346" y="301647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>
                  <a:off x="7922181" y="334754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454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https://github.com/BrandonSharp/ServiceFabricDemo</a:t>
            </a:r>
            <a:endParaRPr lang="en-US" dirty="0"/>
          </a:p>
          <a:p>
            <a:r>
              <a:rPr lang="en-US" dirty="0">
                <a:hlinkClick r:id="rId3"/>
              </a:rPr>
              <a:t>https://channel9.msdn.com/Events/Build/2016/B874</a:t>
            </a:r>
            <a:endParaRPr lang="en-US" dirty="0"/>
          </a:p>
          <a:p>
            <a:r>
              <a:rPr lang="en-US" dirty="0">
                <a:hlinkClick r:id="rId4"/>
              </a:rPr>
              <a:t>https://blogs.msdn.microsoft.com/azureservicefabric/</a:t>
            </a:r>
            <a:endParaRPr lang="en-US" dirty="0"/>
          </a:p>
          <a:p>
            <a:r>
              <a:rPr lang="en-US" dirty="0">
                <a:hlinkClick r:id="rId5"/>
              </a:rPr>
              <a:t>https://azure.microsoft.com/en-us/services/service-fabric/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3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857</TotalTime>
  <Words>250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Microservices using Azure Service Fabric</vt:lpstr>
      <vt:lpstr>What are microservices?</vt:lpstr>
      <vt:lpstr>What are the pros/cons?</vt:lpstr>
      <vt:lpstr>Azure Service Fabric</vt:lpstr>
      <vt:lpstr>Azure Service Fabric</vt:lpstr>
      <vt:lpstr>Stateful Programming Models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using Azure Service Fabric</dc:title>
  <dc:creator>Brandon Sharp</dc:creator>
  <cp:lastModifiedBy>Brandon Sharp</cp:lastModifiedBy>
  <cp:revision>13</cp:revision>
  <dcterms:created xsi:type="dcterms:W3CDTF">2016-10-04T13:39:16Z</dcterms:created>
  <dcterms:modified xsi:type="dcterms:W3CDTF">2016-10-07T20:07:09Z</dcterms:modified>
</cp:coreProperties>
</file>