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f4f601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bf4f6018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fc03a4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fc03a4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fc03a4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bfc03a4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bfc03a4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bfc03a4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f4f60189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f4f60189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f4f60189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f4f60189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f4f60189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f4f60189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f4f60189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f4f6018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f4f60189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f4f6018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f4f60189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f4f60189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fc03a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fc03a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fc03a4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fc03a4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14034" y="1666715"/>
            <a:ext cx="79161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14034" y="1666715"/>
            <a:ext cx="38892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611047" y="2063354"/>
            <a:ext cx="3892500" cy="23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0561" y="2063354"/>
            <a:ext cx="3895800" cy="23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804863" y="334565"/>
            <a:ext cx="2660653" cy="136099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641725" y="334566"/>
            <a:ext cx="4689600" cy="4061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11046" y="545642"/>
            <a:ext cx="36399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11046" y="1758513"/>
            <a:ext cx="36399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3647017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07500" y="4025503"/>
            <a:ext cx="7921200" cy="3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473773" y="811092"/>
            <a:ext cx="4749309" cy="242938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638239" y="928876"/>
            <a:ext cx="44202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855663" y="1714939"/>
            <a:ext cx="3671335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1017817" y="1826968"/>
            <a:ext cx="3286800" cy="1506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5752238" y="334567"/>
            <a:ext cx="3391764" cy="4061221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 rot="5400000">
            <a:off x="1056105" y="-114083"/>
            <a:ext cx="40614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08748" y="4436916"/>
            <a:ext cx="79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</a:pPr>
            <a:r>
              <a:rPr lang="en-GB"/>
              <a:t>WE.ARE.VR</a:t>
            </a:r>
            <a:endParaRPr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Virtual Reality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Group #3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8312450" y="4866500"/>
            <a:ext cx="83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 3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Testing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Familiar and easy to use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 design and easy navigation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Calendar functionality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of settings pages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Additional Features: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 creator profiles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Follow creators and </a:t>
            </a: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receive</a:t>
            </a: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notifications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News page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Iteration...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lang="en-GB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 calendar functionality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lang="en-GB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 settings pages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lang="en-GB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 creator profiles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lang="en-GB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Subscription/following feature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lang="en-GB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News page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for the great semester!!!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goal with this project is to provide an interactive way for people to experience unique live events without having to be physically present.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idea was to create a platform where musicians, curators of art galleries, or any other event organisers could provide their interested audience with a chance to view their content using virtual reality technology.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incentive for our content providers would be advertisement for their events and the sale of virtual reality experiences.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Design Problem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platform that allows people to experience live events without being physically present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visually appealing design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Avoid cluttering information and </a:t>
            </a: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prioritize</a:t>
            </a: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elegance and simplicity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design that is easy to use with little to no learning curve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lang="en-GB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Similar to popular mobile media/streaming applications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Interviews and Secondary Research 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Findings: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Potential end users would be interested in paying a reduced price to see some of their favourite musicians and festivals through VR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They would also be interested in a “trailer” feature for events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There would need to be some financial implication for musicians to even consider our platform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VR technology has become more advanced. The quality, quantity, and ease-of-use has grown steadily over recent years.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Health risks of prolonged VR use (nausea, dizziness, loss of spatial awareness)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Design Decisions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Does: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Follow the conventions of popular mobile streaming applications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navigation system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use of space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Cohesive theme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Donts: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Cluttered information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Ambiguous buttons and icons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Accidental clicks (include prompts for important tasks)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 inconsistencies in our design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Fidelity 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300" y="1668575"/>
            <a:ext cx="1661325" cy="3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00" y="1674975"/>
            <a:ext cx="1661325" cy="309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516" y="1624625"/>
            <a:ext cx="1696609" cy="310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3588" y="1668575"/>
            <a:ext cx="1596537" cy="3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Fidelity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025" y="1668575"/>
            <a:ext cx="1697459" cy="32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700" y="1668575"/>
            <a:ext cx="1771200" cy="321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2671" y="1668582"/>
            <a:ext cx="1697450" cy="328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1801" y="1684075"/>
            <a:ext cx="1697450" cy="325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Fidelity 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Walkthrough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Heuristic Evaluation 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14025" y="1668577"/>
            <a:ext cx="7916100" cy="272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Appealing Design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and overall design follows conventions of other mobile apps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Easily </a:t>
            </a: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recognizable</a:t>
            </a: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icons and buttons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Confirmation of decisions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bar overridden by background content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Small inconsistencies in navigation bar across different screens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Pricing was shown to late or not shown at all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Calendar bugs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