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4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4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02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B7D7E6-7FD8-47F6-9BD2-3DA0FDE43818}" type="datetimeFigureOut">
              <a:rPr lang="es-ES" smtClean="0"/>
              <a:t>14/06/2022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EAA4BD-115E-4FB7-8AF9-076AEDEC7B3F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9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05F3744-857F-64C3-C344-BE7CDAD93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82443"/>
            <a:ext cx="10993549" cy="675975"/>
          </a:xfrm>
        </p:spPr>
        <p:txBody>
          <a:bodyPr/>
          <a:lstStyle/>
          <a:p>
            <a:r>
              <a:rPr lang="es-ES" dirty="0"/>
              <a:t>Brandon Sotomayor </a:t>
            </a:r>
            <a:r>
              <a:rPr lang="es-ES" dirty="0" err="1"/>
              <a:t>Jesus</a:t>
            </a:r>
            <a:endParaRPr lang="es-ES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7DEEF282-BFD7-8ECC-ACA2-A117C89F4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00" y="1431756"/>
            <a:ext cx="10993546" cy="114349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Ciclo: Desarrollo de aplicaciones web</a:t>
            </a:r>
          </a:p>
          <a:p>
            <a:r>
              <a:rPr lang="es-ES" dirty="0">
                <a:solidFill>
                  <a:schemeClr val="tx1"/>
                </a:solidFill>
              </a:rPr>
              <a:t>Tutora: </a:t>
            </a:r>
            <a:r>
              <a:rPr lang="es-ES" dirty="0" err="1">
                <a:solidFill>
                  <a:schemeClr val="tx1"/>
                </a:solidFill>
              </a:rPr>
              <a:t>Maria</a:t>
            </a:r>
            <a:r>
              <a:rPr lang="es-ES" dirty="0">
                <a:solidFill>
                  <a:schemeClr val="tx1"/>
                </a:solidFill>
              </a:rPr>
              <a:t> Àngels Cerveró</a:t>
            </a:r>
          </a:p>
          <a:p>
            <a:r>
              <a:rPr lang="es-ES" dirty="0">
                <a:solidFill>
                  <a:schemeClr val="tx1"/>
                </a:solidFill>
              </a:rPr>
              <a:t>Fecha: 14-06-2022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AA9EA1AD-7AE2-01E6-D100-47A31A6C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656" y="3408148"/>
            <a:ext cx="3418687" cy="2571855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04343863-F549-4284-8E14-721159AE2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42" y="376813"/>
            <a:ext cx="3227404" cy="1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2438B30-AF8E-6F51-6E9D-CBDC9DC8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6408"/>
            <a:ext cx="11029616" cy="577621"/>
          </a:xfrm>
        </p:spPr>
        <p:txBody>
          <a:bodyPr/>
          <a:lstStyle/>
          <a:p>
            <a:pPr algn="ctr"/>
            <a:r>
              <a:rPr lang="es-ES" dirty="0"/>
              <a:t>Prueba aplicaciones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B730F22E-FAD3-26C8-522D-19E8EEE1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93" y="2864653"/>
            <a:ext cx="2975391" cy="2975391"/>
          </a:xfr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2354B62F-1DF1-8532-76FB-43054363F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17" y="2690860"/>
            <a:ext cx="3149184" cy="31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7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0F3C210-3F4C-2A1A-9C4D-178C029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076"/>
            <a:ext cx="11029616" cy="568291"/>
          </a:xfrm>
        </p:spPr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EEF1679-B050-47A5-6D94-FEFB2788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72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BEDB89D-803F-0944-7CC0-9E64449A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9641"/>
            <a:ext cx="11029616" cy="549629"/>
          </a:xfrm>
        </p:spPr>
        <p:txBody>
          <a:bodyPr/>
          <a:lstStyle/>
          <a:p>
            <a:pPr algn="ctr"/>
            <a:r>
              <a:rPr lang="es-ES" dirty="0"/>
              <a:t>Muchas gracias por vuestra atención!!!</a:t>
            </a:r>
          </a:p>
        </p:txBody>
      </p:sp>
      <p:pic>
        <p:nvPicPr>
          <p:cNvPr id="4" name="Contenidor de contingut 3">
            <a:extLst>
              <a:ext uri="{FF2B5EF4-FFF2-40B4-BE49-F238E27FC236}">
                <a16:creationId xmlns:a16="http://schemas.microsoft.com/office/drawing/2014/main" id="{66AE6C6A-4FFF-E481-F16A-A92B89DC9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35" y="4757207"/>
            <a:ext cx="4093573" cy="1398637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8F0D3685-B98B-E3AD-CC68-AB37244A6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13" y="2309162"/>
            <a:ext cx="4093573" cy="30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381A42-6607-66A8-2437-8DA703F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0742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3954CB6-1A1C-86CC-599B-F483619F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669" y="2077859"/>
            <a:ext cx="9066661" cy="434160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Introducción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Mejoras + Nueva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Tipo de usuarios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Arquitectura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Arquitectura móvil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Base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Proceso con 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Prueba aplicaciones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Conclusiones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3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D16BCEA-CE11-0F55-30AB-912A79ED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4400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13289817-36D7-1590-FDD2-F1508095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31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Propósito de la aplicación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Objetivo (facilitar, agilizar la gestión de </a:t>
            </a:r>
            <a:r>
              <a:rPr lang="es-ES" sz="2000" dirty="0" err="1"/>
              <a:t>libros,usuarios</a:t>
            </a:r>
            <a:r>
              <a:rPr lang="es-ES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Funcionamiento	(deducible)</a:t>
            </a:r>
          </a:p>
          <a:p>
            <a:endParaRPr lang="es-ES" dirty="0"/>
          </a:p>
        </p:txBody>
      </p:sp>
      <p:pic>
        <p:nvPicPr>
          <p:cNvPr id="7" name="Contenidor de contingut 4">
            <a:extLst>
              <a:ext uri="{FF2B5EF4-FFF2-40B4-BE49-F238E27FC236}">
                <a16:creationId xmlns:a16="http://schemas.microsoft.com/office/drawing/2014/main" id="{92E9196B-F0C8-E835-5B63-FE6FECFE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93" y="2180496"/>
            <a:ext cx="462671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F3D1932-52BB-3389-E796-65B2CC7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4399"/>
            <a:ext cx="11029616" cy="540299"/>
          </a:xfrm>
        </p:spPr>
        <p:txBody>
          <a:bodyPr/>
          <a:lstStyle/>
          <a:p>
            <a:pPr algn="ctr"/>
            <a:r>
              <a:rPr lang="es-ES" dirty="0"/>
              <a:t>Lenguajes y entorno de desarrollo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6BCB94AD-0FBC-F2BD-308E-48D9B1C8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1" y="2590695"/>
            <a:ext cx="679326" cy="806700"/>
          </a:xfr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73E06A6C-FF5B-F055-5E83-0444B0E0D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" y="2717021"/>
            <a:ext cx="1000121" cy="540300"/>
          </a:xfrm>
          <a:prstGeom prst="rect">
            <a:avLst/>
          </a:prstGeom>
        </p:spPr>
      </p:pic>
      <p:pic>
        <p:nvPicPr>
          <p:cNvPr id="11" name="Imatge 10">
            <a:extLst>
              <a:ext uri="{FF2B5EF4-FFF2-40B4-BE49-F238E27FC236}">
                <a16:creationId xmlns:a16="http://schemas.microsoft.com/office/drawing/2014/main" id="{E8337DBB-6C3D-8B3B-4631-6DB0BCEC4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85" y="2579187"/>
            <a:ext cx="1588656" cy="824651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69CDCBB2-FE66-19BB-A3D9-8CD67F215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81" y="2720636"/>
            <a:ext cx="1456900" cy="733060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13C5B408-C1CC-712F-BE33-838CD8EBC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64" y="2624041"/>
            <a:ext cx="992978" cy="992978"/>
          </a:xfrm>
          <a:prstGeom prst="rect">
            <a:avLst/>
          </a:prstGeom>
        </p:spPr>
      </p:pic>
      <p:pic>
        <p:nvPicPr>
          <p:cNvPr id="17" name="Imatge 16">
            <a:extLst>
              <a:ext uri="{FF2B5EF4-FFF2-40B4-BE49-F238E27FC236}">
                <a16:creationId xmlns:a16="http://schemas.microsoft.com/office/drawing/2014/main" id="{178F49E6-DA47-89A2-B25F-38132A30F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520" y="2624040"/>
            <a:ext cx="992979" cy="992979"/>
          </a:xfrm>
          <a:prstGeom prst="rect">
            <a:avLst/>
          </a:prstGeom>
        </p:spPr>
      </p:pic>
      <p:pic>
        <p:nvPicPr>
          <p:cNvPr id="19" name="Imatge 18">
            <a:extLst>
              <a:ext uri="{FF2B5EF4-FFF2-40B4-BE49-F238E27FC236}">
                <a16:creationId xmlns:a16="http://schemas.microsoft.com/office/drawing/2014/main" id="{6ADE05A9-C8DF-9CB3-8123-3FE362954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64" y="4162466"/>
            <a:ext cx="1000121" cy="1054922"/>
          </a:xfrm>
          <a:prstGeom prst="rect">
            <a:avLst/>
          </a:prstGeom>
        </p:spPr>
      </p:pic>
      <p:pic>
        <p:nvPicPr>
          <p:cNvPr id="21" name="Imatge 20">
            <a:extLst>
              <a:ext uri="{FF2B5EF4-FFF2-40B4-BE49-F238E27FC236}">
                <a16:creationId xmlns:a16="http://schemas.microsoft.com/office/drawing/2014/main" id="{D72DFC71-BD07-E7C9-B2F2-87E3078BB6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02" y="4070842"/>
            <a:ext cx="1129883" cy="1129883"/>
          </a:xfrm>
          <a:prstGeom prst="rect">
            <a:avLst/>
          </a:prstGeom>
        </p:spPr>
      </p:pic>
      <p:pic>
        <p:nvPicPr>
          <p:cNvPr id="23" name="Imatge 22">
            <a:extLst>
              <a:ext uri="{FF2B5EF4-FFF2-40B4-BE49-F238E27FC236}">
                <a16:creationId xmlns:a16="http://schemas.microsoft.com/office/drawing/2014/main" id="{37057EF7-3E30-FB5F-D1E3-48752F55FC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5" t="29436" r="19102" b="27114"/>
          <a:stretch/>
        </p:blipFill>
        <p:spPr>
          <a:xfrm>
            <a:off x="324165" y="4279096"/>
            <a:ext cx="1979110" cy="821663"/>
          </a:xfrm>
          <a:prstGeom prst="rect">
            <a:avLst/>
          </a:prstGeom>
        </p:spPr>
      </p:pic>
      <p:pic>
        <p:nvPicPr>
          <p:cNvPr id="25" name="Imatge 24">
            <a:extLst>
              <a:ext uri="{FF2B5EF4-FFF2-40B4-BE49-F238E27FC236}">
                <a16:creationId xmlns:a16="http://schemas.microsoft.com/office/drawing/2014/main" id="{D6752B81-8CAB-D4C7-5B30-A11A741D1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3835"/>
            <a:ext cx="1456900" cy="1156270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6219CA17-4F19-6E55-372B-BE0E93D99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39" y="3998476"/>
            <a:ext cx="1489096" cy="1274617"/>
          </a:xfrm>
          <a:prstGeom prst="rect">
            <a:avLst/>
          </a:prstGeom>
        </p:spPr>
      </p:pic>
      <p:pic>
        <p:nvPicPr>
          <p:cNvPr id="29" name="Imatge 28">
            <a:extLst>
              <a:ext uri="{FF2B5EF4-FFF2-40B4-BE49-F238E27FC236}">
                <a16:creationId xmlns:a16="http://schemas.microsoft.com/office/drawing/2014/main" id="{07145CD0-B7C4-9957-BE50-F03B1B34B3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57" y="4100837"/>
            <a:ext cx="2093314" cy="11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AED13E1-5BF2-7150-4595-D4796F75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886407"/>
            <a:ext cx="11029615" cy="568291"/>
          </a:xfrm>
        </p:spPr>
        <p:txBody>
          <a:bodyPr/>
          <a:lstStyle/>
          <a:p>
            <a:pPr algn="ctr"/>
            <a:r>
              <a:rPr lang="es-ES" dirty="0"/>
              <a:t>Tipos de usuario</a:t>
            </a:r>
          </a:p>
        </p:txBody>
      </p:sp>
      <p:graphicFrame>
        <p:nvGraphicFramePr>
          <p:cNvPr id="5" name="Taula 5">
            <a:extLst>
              <a:ext uri="{FF2B5EF4-FFF2-40B4-BE49-F238E27FC236}">
                <a16:creationId xmlns:a16="http://schemas.microsoft.com/office/drawing/2014/main" id="{A15F6EFC-14EA-730A-7EBE-F06D38A2D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956989"/>
              </p:ext>
            </p:extLst>
          </p:nvPr>
        </p:nvGraphicFramePr>
        <p:xfrm>
          <a:off x="581025" y="2181225"/>
          <a:ext cx="1102995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49120166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35019657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3198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Usuario(PR,EST,PAS)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Modificación datos personales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57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Gestión datos de la 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Gestión de reservas, prestamos y regresos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Reservar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02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Añadir libros tipo: masivo, individual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Devolver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489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Añadir responsables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Eliminar libros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Añadir o borrar ejemplares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Opinar libro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9662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Desactivar responsables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Historial de ejemplares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8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Desactivar responsables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Añadir usuarios tipo: masivo, individual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Historial de reservas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8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Activar o desactivar usuarios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A01D957-518E-F8ED-B310-8408CC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5739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Arquitectura web</a:t>
            </a:r>
          </a:p>
        </p:txBody>
      </p:sp>
      <p:pic>
        <p:nvPicPr>
          <p:cNvPr id="5" name="Contenidor de contingut 4">
            <a:extLst>
              <a:ext uri="{FF2B5EF4-FFF2-40B4-BE49-F238E27FC236}">
                <a16:creationId xmlns:a16="http://schemas.microsoft.com/office/drawing/2014/main" id="{4649A64B-55B6-DA26-6DE0-9DE23711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09" y="1791480"/>
            <a:ext cx="6385602" cy="4789202"/>
          </a:xfrm>
        </p:spPr>
      </p:pic>
    </p:spTree>
    <p:extLst>
      <p:ext uri="{BB962C8B-B14F-4D97-AF65-F5344CB8AC3E}">
        <p14:creationId xmlns:p14="http://schemas.microsoft.com/office/powerpoint/2010/main" val="1500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A3234A1-2F93-65B1-6BED-25D174D0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0"/>
            <a:ext cx="11029616" cy="540299"/>
          </a:xfrm>
        </p:spPr>
        <p:txBody>
          <a:bodyPr/>
          <a:lstStyle/>
          <a:p>
            <a:pPr algn="ctr"/>
            <a:r>
              <a:rPr lang="es-ES" dirty="0"/>
              <a:t>Arquitectura móvil </a:t>
            </a:r>
          </a:p>
        </p:txBody>
      </p:sp>
      <p:pic>
        <p:nvPicPr>
          <p:cNvPr id="6" name="Contenidor de contingut 5">
            <a:extLst>
              <a:ext uri="{FF2B5EF4-FFF2-40B4-BE49-F238E27FC236}">
                <a16:creationId xmlns:a16="http://schemas.microsoft.com/office/drawing/2014/main" id="{E2E64235-5830-0D6F-ABB2-D48141EE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0" y="1817330"/>
            <a:ext cx="6467540" cy="4850655"/>
          </a:xfrm>
        </p:spPr>
      </p:pic>
    </p:spTree>
    <p:extLst>
      <p:ext uri="{BB962C8B-B14F-4D97-AF65-F5344CB8AC3E}">
        <p14:creationId xmlns:p14="http://schemas.microsoft.com/office/powerpoint/2010/main" val="18450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23C9EFF-5025-3434-9590-1A4A1AB1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1"/>
            <a:ext cx="11029616" cy="549629"/>
          </a:xfrm>
        </p:spPr>
        <p:txBody>
          <a:bodyPr/>
          <a:lstStyle/>
          <a:p>
            <a:pPr algn="ctr"/>
            <a:r>
              <a:rPr lang="es-ES" dirty="0"/>
              <a:t>Base de datos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87B153FD-CAFF-3FE4-B50B-27DC7C56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0" y="1846831"/>
            <a:ext cx="10655559" cy="48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DD19A11-F56F-492C-C7F8-E196695F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3061"/>
            <a:ext cx="11029616" cy="558960"/>
          </a:xfrm>
        </p:spPr>
        <p:txBody>
          <a:bodyPr/>
          <a:lstStyle/>
          <a:p>
            <a:pPr algn="ctr"/>
            <a:r>
              <a:rPr lang="es-ES" dirty="0"/>
              <a:t>Proceso con Docker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9C44745-A0D3-B5EF-23FE-FCE8BACE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4" y="2015412"/>
            <a:ext cx="9726023" cy="2556589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/>
              <a:t>Despliegue de Docker </a:t>
            </a:r>
            <a:r>
              <a:rPr lang="es-ES" sz="2400" b="1" dirty="0" err="1"/>
              <a:t>compose</a:t>
            </a:r>
            <a:endParaRPr lang="es-E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BBDD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Servicio web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785A7417-FAFB-F684-A235-8FC09349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07" y="2851967"/>
            <a:ext cx="2882867" cy="2467639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773DD7FD-2C06-3AF2-3C95-4654428A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52" y="3982738"/>
            <a:ext cx="1588656" cy="824651"/>
          </a:xfrm>
          <a:prstGeom prst="rect">
            <a:avLst/>
          </a:prstGeom>
        </p:spPr>
      </p:pic>
      <p:pic>
        <p:nvPicPr>
          <p:cNvPr id="7" name="Contenidor de contingut 4">
            <a:extLst>
              <a:ext uri="{FF2B5EF4-FFF2-40B4-BE49-F238E27FC236}">
                <a16:creationId xmlns:a16="http://schemas.microsoft.com/office/drawing/2014/main" id="{91314137-C09D-0A0F-AEB9-413E6EA81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75" y="3935207"/>
            <a:ext cx="679326" cy="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0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317</TotalTime>
  <Words>161</Words>
  <Application>Microsoft Office PowerPoint</Application>
  <PresentationFormat>Pantalla panoràmica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Brandon Sotomayor Jesus</vt:lpstr>
      <vt:lpstr>Índice</vt:lpstr>
      <vt:lpstr>Introducción</vt:lpstr>
      <vt:lpstr>Lenguajes y entorno de desarrollo</vt:lpstr>
      <vt:lpstr>Tipos de usuario</vt:lpstr>
      <vt:lpstr>Arquitectura web</vt:lpstr>
      <vt:lpstr>Arquitectura móvil </vt:lpstr>
      <vt:lpstr>Base de datos</vt:lpstr>
      <vt:lpstr>Proceso con Docker</vt:lpstr>
      <vt:lpstr>Prueba aplicaciones</vt:lpstr>
      <vt:lpstr>Conclusiones</vt:lpstr>
      <vt:lpstr>Muchas gracias por vuestra atención!!!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Sotomayor Jesus</dc:title>
  <dc:creator>braAndon Sotomayor</dc:creator>
  <cp:lastModifiedBy>braAndon Sotomayor</cp:lastModifiedBy>
  <cp:revision>3</cp:revision>
  <dcterms:created xsi:type="dcterms:W3CDTF">2022-06-13T09:47:24Z</dcterms:created>
  <dcterms:modified xsi:type="dcterms:W3CDTF">2022-06-14T00:11:31Z</dcterms:modified>
</cp:coreProperties>
</file>