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Playfair Display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dd916a2b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dd916a2b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d916a2b4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d916a2b4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dd916a2b4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dd916a2b4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d916a2b4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d916a2b4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dd916a2b4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dd916a2b4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d916a2b4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dd916a2b4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60418e3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60418e3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d916a2b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dd916a2b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60418e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60418e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60418e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60418e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60418e3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60418e3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e28dfdd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e28dfdd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60418e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60418e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d916a2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d916a2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d916a2b4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dd916a2b4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d916a2b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d916a2b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Ticket Marketplace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John, Adnan, Mike, Brandon</a:t>
            </a:r>
            <a:endParaRPr/>
          </a:p>
        </p:txBody>
      </p:sp>
      <p:pic>
        <p:nvPicPr>
          <p:cNvPr id="60" name="Google Shape;60;p13" descr="Top 10 NFT Marketplaces to buy and sell Non-Fungible Token - Zipm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00" y="0"/>
            <a:ext cx="2669501" cy="1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Accounts 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25" y="1894350"/>
            <a:ext cx="5134874" cy="29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87075" y="1079150"/>
            <a:ext cx="8240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Cost to the Organizer of deploying the Smart Contract.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As we learned from Alexi, we should write our contracts efficiently with only the features that are needed or useful, as code execution costs gas money.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Purchasing an NFT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5700"/>
            <a:ext cx="3986876" cy="31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50" y="1994050"/>
            <a:ext cx="3524350" cy="2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11700" y="1017725"/>
            <a:ext cx="8362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After 6 months of teaching us Python, ML, Blockchain, Solidity, Alexi, Spencer, Jacob, Kal and their friends are going to a  virtual Bruno Mars concert in Meta.  Screenshots of transaction selection, execution.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IPFS link stores QR Code of the NFT used for entry.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Minting a prototype NFT Ticket with QR Code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50" y="2768250"/>
            <a:ext cx="6691726" cy="2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51900" y="1114350"/>
            <a:ext cx="869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In this prototype to save gas on a For loop, we mint one NFT per transaction.  The one QR Code below represents all 10 seats.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Smart Contracts can be flexible and programmed to the liking of the organizer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50" y="1682938"/>
            <a:ext cx="3330376" cy="10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into the Smart Contract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00" y="2199325"/>
            <a:ext cx="6313300" cy="27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92950" y="1172975"/>
            <a:ext cx="833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layfair Display"/>
              <a:buChar char="●"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Account Index # 5 is the Buyer and paid 10 Eth for 10 tkts, that’s almost $3k per tkt, certainly VIP.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layfair Display"/>
              <a:buChar char="●"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In this transaction the Ether was sent to the Smart Contract which then virtually disburses the funds as coded.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layfair Display"/>
              <a:buChar char="●"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In the next example, we will show example of direct payment.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Concert - a different way to make payment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75" y="1976550"/>
            <a:ext cx="3223799" cy="28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250" y="1801748"/>
            <a:ext cx="3675924" cy="3149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16700" y="1219900"/>
            <a:ext cx="805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NFTs are for everyone.   Here we have a group of Gen Xers buying tickets to a Fleetwood Mac Concert.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Payment - Direct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50" y="1327575"/>
            <a:ext cx="6779350" cy="26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228700" y="973575"/>
            <a:ext cx="773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These group paid for the 12 tickets directly into the Sellers account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50" y="4149827"/>
            <a:ext cx="4668524" cy="8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smart contract performed well in the virtual setup as evidenced with Metamask and Granache. 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Enhancements can include reducing gas fees, consideration to switch from Ethereum to Solano or alternative platform to reduce energy consumption, increase speed, lower cost further, etc.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front end interface for secondary sales platform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Run analytics for event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Revenue projections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Initial ticket mint supply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Secondary ticket sales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Incentive sales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Benchmarking statistics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smart contract for users to trade NFT merchandise from these events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Royalties to event organizer (artist)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Royalties to platform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Incentivize users to engage platform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Concerts - airdrop clip / song recordings to event attendees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Sports - airdrop clip of biggest in game moment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Photography from event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Loyalty rewards for holders of native token - Tokenomics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Exclusive events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Loyalty rewards for largest collectors of individual artists / teams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Exclusive NFTs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 b="1" u="sng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Create a decentralized ticketing &amp; digital merchandise platform to empower artists and creators to engage directly with fans through events and exclusive content.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Value Proposition: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Lower fees than traditional ticketing platforms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Secure transactions verified on the blockchain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Royalty payments from merchandise + ticketing revenue for event organizer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Robust secondary market for tickets and merchandise driving royalty payments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Aggregate data from all events on our platform to provide an analytics platform for event organizers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Connecting the Smart Contract with the Streamlit App was the more challenging part of the project for us.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Initially, we wrote and successfully deployed very feature rich smart contracts, however we were running out of time to successfully embed those features in python app with streamlit interface.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Therefore for today’s demo we reverted to a simple prototype executing selection and purchase of concert ticket as an NFT, to demonstrate proof of concept. 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Evaluation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we did get the outcome we desired, we found that there was much room to grow in several directions and provide many more services via the smart contract.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time constraint we could not implement such features. An example of something else we wanted to add was a secondary NFT market associated with the event, performer or related products.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 the prototype can be developed with a more feature rich smart contract and complete marketplace or exchange to trade NFTs with a social site to create a forum, meeting place for users, to encourage growth of the product.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Comparison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Ticketmaster, Stubhub</a:t>
            </a:r>
            <a:endParaRPr sz="200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Charge 10% per ticket</a:t>
            </a:r>
            <a:endParaRPr sz="160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Comparatively inefficient and costly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TiX acdvantages - Efficiency in both cost and operations</a:t>
            </a:r>
            <a:endParaRPr sz="200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Fewer steps and personnel needed to sell a ticket</a:t>
            </a:r>
            <a:endParaRPr sz="160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Reduction in transaction errors</a:t>
            </a:r>
            <a:endParaRPr sz="160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Cost compared to traditional ticket sales (Ticketmaster)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Projections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75" y="1171600"/>
            <a:ext cx="7170951" cy="306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 an exchange place for NFT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525" y="2050725"/>
            <a:ext cx="1812437" cy="27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25" y="1953000"/>
            <a:ext cx="2105500" cy="27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501" y="1940951"/>
            <a:ext cx="1647150" cy="27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7300" y="1017725"/>
            <a:ext cx="87915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Char char="●"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Exchange with accounts of  Sellers (2) and Buyers (3, 4)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Char char="●"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Seller or Event Organizer initiates by deploying the smart contract for NFT ticket sale.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layfair Display"/>
              <a:buChar char="●"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Seller pays a one time Gas Fee if using Ethereum smart contract (equiv. To ~ $250 one time fee, no recurrent fee to Ticketmaster)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Contract Deployment Using Remix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2875"/>
            <a:ext cx="3629500" cy="266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25" y="2347875"/>
            <a:ext cx="3469924" cy="27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46025" y="1167100"/>
            <a:ext cx="818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Smart Contract deployed with a few simple lines of code to minimize both gas fee.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We used a simple prototype for demonstration purposes.  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layfair Display"/>
              <a:buChar char="●"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We have written and observed in github example of more complex contracts with rich features such as:  i. Who is permitted to mint token  ii.  Max number of tokens and tickets by venue  iii.  Restrictions on reselling  iv. Or pay a commission to organizer for a portion of profits from resale v. inclusion of memorabilia such as video from the event, etc.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Montserrat</vt:lpstr>
      <vt:lpstr>Arial</vt:lpstr>
      <vt:lpstr>Playfair Display</vt:lpstr>
      <vt:lpstr>Oswald</vt:lpstr>
      <vt:lpstr>Pop</vt:lpstr>
      <vt:lpstr>NFT Ticket Marketplace</vt:lpstr>
      <vt:lpstr>Introduction</vt:lpstr>
      <vt:lpstr>Challenges</vt:lpstr>
      <vt:lpstr>Web App Evaluation</vt:lpstr>
      <vt:lpstr>Competition Comparison</vt:lpstr>
      <vt:lpstr>Financial Projections</vt:lpstr>
      <vt:lpstr>Demo</vt:lpstr>
      <vt:lpstr>Prototyping an exchange place for NFT </vt:lpstr>
      <vt:lpstr>Simulating Contract Deployment Using Remix</vt:lpstr>
      <vt:lpstr>List of Accounts </vt:lpstr>
      <vt:lpstr>Purchasing an NFT </vt:lpstr>
      <vt:lpstr>Minting a prototype NFT Ticket with QR Code</vt:lpstr>
      <vt:lpstr>Pay into the Smart Contract</vt:lpstr>
      <vt:lpstr>Next Concert - a different way to make payment </vt:lpstr>
      <vt:lpstr>Alternate Payment - Direct</vt:lpstr>
      <vt:lpstr>Concluding Remarks</vt:lpstr>
      <vt:lpstr>Future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Ticket Marketplace</dc:title>
  <cp:lastModifiedBy>Mike Detwiler</cp:lastModifiedBy>
  <cp:revision>1</cp:revision>
  <dcterms:modified xsi:type="dcterms:W3CDTF">2022-03-19T13:55:33Z</dcterms:modified>
</cp:coreProperties>
</file>