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71" r:id="rId5"/>
    <p:sldId id="272" r:id="rId6"/>
    <p:sldId id="273" r:id="rId7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F9DAD-513F-DE45-97D0-C5A4FC8C1136}" v="6" dt="2021-10-08T22:01:17.0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5911"/>
  </p:normalViewPr>
  <p:slideViewPr>
    <p:cSldViewPr>
      <p:cViewPr varScale="1">
        <p:scale>
          <a:sx n="76" d="100"/>
          <a:sy n="76" d="100"/>
        </p:scale>
        <p:origin x="954" y="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Yang" userId="1feda6ae-3879-4408-b530-44567a853f88" providerId="ADAL" clId="{A85A1FC9-6DF9-DC48-B08E-FDEB0594BEA4}"/>
    <pc:docChg chg="custSel modSld">
      <pc:chgData name="Zhao, Yang" userId="1feda6ae-3879-4408-b530-44567a853f88" providerId="ADAL" clId="{A85A1FC9-6DF9-DC48-B08E-FDEB0594BEA4}" dt="2020-04-10T01:23:00.542" v="52" actId="20577"/>
      <pc:docMkLst>
        <pc:docMk/>
      </pc:docMkLst>
      <pc:sldChg chg="modSp">
        <pc:chgData name="Zhao, Yang" userId="1feda6ae-3879-4408-b530-44567a853f88" providerId="ADAL" clId="{A85A1FC9-6DF9-DC48-B08E-FDEB0594BEA4}" dt="2020-04-10T01:23:00.542" v="52" actId="20577"/>
        <pc:sldMkLst>
          <pc:docMk/>
          <pc:sldMk cId="1183714997" sldId="274"/>
        </pc:sldMkLst>
        <pc:graphicFrameChg chg="modGraphic">
          <ac:chgData name="Zhao, Yang" userId="1feda6ae-3879-4408-b530-44567a853f88" providerId="ADAL" clId="{A85A1FC9-6DF9-DC48-B08E-FDEB0594BEA4}" dt="2020-04-10T01:23:00.542" v="52" actId="20577"/>
          <ac:graphicFrameMkLst>
            <pc:docMk/>
            <pc:sldMk cId="1183714997" sldId="274"/>
            <ac:graphicFrameMk id="2" creationId="{E90C1858-ED8A-41D7-A13F-FF9F29B99DC3}"/>
          </ac:graphicFrameMkLst>
        </pc:graphicFrameChg>
      </pc:sldChg>
      <pc:sldChg chg="modSp">
        <pc:chgData name="Zhao, Yang" userId="1feda6ae-3879-4408-b530-44567a853f88" providerId="ADAL" clId="{A85A1FC9-6DF9-DC48-B08E-FDEB0594BEA4}" dt="2020-04-08T16:50:50.059" v="34" actId="20577"/>
        <pc:sldMkLst>
          <pc:docMk/>
          <pc:sldMk cId="2336233941" sldId="277"/>
        </pc:sldMkLst>
        <pc:graphicFrameChg chg="modGraphic">
          <ac:chgData name="Zhao, Yang" userId="1feda6ae-3879-4408-b530-44567a853f88" providerId="ADAL" clId="{A85A1FC9-6DF9-DC48-B08E-FDEB0594BEA4}" dt="2020-04-08T16:50:50.059" v="34" actId="20577"/>
          <ac:graphicFrameMkLst>
            <pc:docMk/>
            <pc:sldMk cId="2336233941" sldId="277"/>
            <ac:graphicFrameMk id="2" creationId="{E90C1858-ED8A-41D7-A13F-FF9F29B99DC3}"/>
          </ac:graphicFrameMkLst>
        </pc:graphicFrameChg>
      </pc:sldChg>
    </pc:docChg>
  </pc:docChgLst>
  <pc:docChgLst>
    <pc:chgData name="Zhao, Yang" userId="1feda6ae-3879-4408-b530-44567a853f88" providerId="ADAL" clId="{8D537B7C-156E-044E-B43A-2CB21E4FBDC2}"/>
    <pc:docChg chg="undo custSel modSld sldOrd">
      <pc:chgData name="Zhao, Yang" userId="1feda6ae-3879-4408-b530-44567a853f88" providerId="ADAL" clId="{8D537B7C-156E-044E-B43A-2CB21E4FBDC2}" dt="2020-04-06T10:52:44.133" v="126" actId="14100"/>
      <pc:docMkLst>
        <pc:docMk/>
      </pc:docMkLst>
      <pc:sldChg chg="modSp ord">
        <pc:chgData name="Zhao, Yang" userId="1feda6ae-3879-4408-b530-44567a853f88" providerId="ADAL" clId="{8D537B7C-156E-044E-B43A-2CB21E4FBDC2}" dt="2020-04-06T10:51:56.291" v="121" actId="14100"/>
        <pc:sldMkLst>
          <pc:docMk/>
          <pc:sldMk cId="1183714997" sldId="274"/>
        </pc:sldMkLst>
        <pc:graphicFrameChg chg="mod modGraphic">
          <ac:chgData name="Zhao, Yang" userId="1feda6ae-3879-4408-b530-44567a853f88" providerId="ADAL" clId="{8D537B7C-156E-044E-B43A-2CB21E4FBDC2}" dt="2020-04-06T10:51:56.291" v="121" actId="14100"/>
          <ac:graphicFrameMkLst>
            <pc:docMk/>
            <pc:sldMk cId="1183714997" sldId="274"/>
            <ac:graphicFrameMk id="2" creationId="{E90C1858-ED8A-41D7-A13F-FF9F29B99DC3}"/>
          </ac:graphicFrameMkLst>
        </pc:graphicFrameChg>
      </pc:sldChg>
      <pc:sldChg chg="modSp ord">
        <pc:chgData name="Zhao, Yang" userId="1feda6ae-3879-4408-b530-44567a853f88" providerId="ADAL" clId="{8D537B7C-156E-044E-B43A-2CB21E4FBDC2}" dt="2020-04-06T10:52:31.708" v="124" actId="207"/>
        <pc:sldMkLst>
          <pc:docMk/>
          <pc:sldMk cId="3582774274" sldId="275"/>
        </pc:sldMkLst>
        <pc:graphicFrameChg chg="modGraphic">
          <ac:chgData name="Zhao, Yang" userId="1feda6ae-3879-4408-b530-44567a853f88" providerId="ADAL" clId="{8D537B7C-156E-044E-B43A-2CB21E4FBDC2}" dt="2020-04-06T10:52:31.708" v="124" actId="207"/>
          <ac:graphicFrameMkLst>
            <pc:docMk/>
            <pc:sldMk cId="3582774274" sldId="275"/>
            <ac:graphicFrameMk id="2" creationId="{E90C1858-ED8A-41D7-A13F-FF9F29B99DC3}"/>
          </ac:graphicFrameMkLst>
        </pc:graphicFrameChg>
      </pc:sldChg>
      <pc:sldChg chg="modSp ord">
        <pc:chgData name="Zhao, Yang" userId="1feda6ae-3879-4408-b530-44567a853f88" providerId="ADAL" clId="{8D537B7C-156E-044E-B43A-2CB21E4FBDC2}" dt="2020-04-06T10:52:44.133" v="126" actId="14100"/>
        <pc:sldMkLst>
          <pc:docMk/>
          <pc:sldMk cId="2336233941" sldId="277"/>
        </pc:sldMkLst>
        <pc:spChg chg="mod">
          <ac:chgData name="Zhao, Yang" userId="1feda6ae-3879-4408-b530-44567a853f88" providerId="ADAL" clId="{8D537B7C-156E-044E-B43A-2CB21E4FBDC2}" dt="2020-03-16T09:56:02.638" v="8" actId="20577"/>
          <ac:spMkLst>
            <pc:docMk/>
            <pc:sldMk cId="2336233941" sldId="277"/>
            <ac:spMk id="5" creationId="{5AF15C4D-221E-47B7-B16A-08629D6E3445}"/>
          </ac:spMkLst>
        </pc:spChg>
        <pc:graphicFrameChg chg="mod modGraphic">
          <ac:chgData name="Zhao, Yang" userId="1feda6ae-3879-4408-b530-44567a853f88" providerId="ADAL" clId="{8D537B7C-156E-044E-B43A-2CB21E4FBDC2}" dt="2020-04-06T10:52:44.133" v="126" actId="14100"/>
          <ac:graphicFrameMkLst>
            <pc:docMk/>
            <pc:sldMk cId="2336233941" sldId="277"/>
            <ac:graphicFrameMk id="2" creationId="{E90C1858-ED8A-41D7-A13F-FF9F29B99DC3}"/>
          </ac:graphicFrameMkLst>
        </pc:graphicFrameChg>
      </pc:sldChg>
    </pc:docChg>
  </pc:docChgLst>
  <pc:docChgLst>
    <pc:chgData name="Zhao, Yang" userId="1feda6ae-3879-4408-b530-44567a853f88" providerId="ADAL" clId="{BB7F9DAD-513F-DE45-97D0-C5A4FC8C1136}"/>
    <pc:docChg chg="addSld delSld modSld">
      <pc:chgData name="Zhao, Yang" userId="1feda6ae-3879-4408-b530-44567a853f88" providerId="ADAL" clId="{BB7F9DAD-513F-DE45-97D0-C5A4FC8C1136}" dt="2021-10-08T22:01:17.095" v="23"/>
      <pc:docMkLst>
        <pc:docMk/>
      </pc:docMkLst>
      <pc:sldChg chg="modSp mod">
        <pc:chgData name="Zhao, Yang" userId="1feda6ae-3879-4408-b530-44567a853f88" providerId="ADAL" clId="{BB7F9DAD-513F-DE45-97D0-C5A4FC8C1136}" dt="2021-10-08T21:58:23.284" v="5" actId="20577"/>
        <pc:sldMkLst>
          <pc:docMk/>
          <pc:sldMk cId="569374314" sldId="261"/>
        </pc:sldMkLst>
        <pc:spChg chg="mod">
          <ac:chgData name="Zhao, Yang" userId="1feda6ae-3879-4408-b530-44567a853f88" providerId="ADAL" clId="{BB7F9DAD-513F-DE45-97D0-C5A4FC8C1136}" dt="2021-10-08T21:58:23.284" v="5" actId="20577"/>
          <ac:spMkLst>
            <pc:docMk/>
            <pc:sldMk cId="569374314" sldId="261"/>
            <ac:spMk id="3" creationId="{00000000-0000-0000-0000-000000000000}"/>
          </ac:spMkLst>
        </pc:spChg>
      </pc:sldChg>
      <pc:sldChg chg="del">
        <pc:chgData name="Zhao, Yang" userId="1feda6ae-3879-4408-b530-44567a853f88" providerId="ADAL" clId="{BB7F9DAD-513F-DE45-97D0-C5A4FC8C1136}" dt="2021-10-08T21:58:15.859" v="4" actId="2696"/>
        <pc:sldMkLst>
          <pc:docMk/>
          <pc:sldMk cId="3720258183" sldId="264"/>
        </pc:sldMkLst>
      </pc:sldChg>
      <pc:sldChg chg="modSp mod">
        <pc:chgData name="Zhao, Yang" userId="1feda6ae-3879-4408-b530-44567a853f88" providerId="ADAL" clId="{BB7F9DAD-513F-DE45-97D0-C5A4FC8C1136}" dt="2021-10-08T22:01:02.922" v="22" actId="20577"/>
        <pc:sldMkLst>
          <pc:docMk/>
          <pc:sldMk cId="2824799647" sldId="270"/>
        </pc:sldMkLst>
        <pc:spChg chg="mod">
          <ac:chgData name="Zhao, Yang" userId="1feda6ae-3879-4408-b530-44567a853f88" providerId="ADAL" clId="{BB7F9DAD-513F-DE45-97D0-C5A4FC8C1136}" dt="2021-10-08T22:01:02.922" v="22" actId="20577"/>
          <ac:spMkLst>
            <pc:docMk/>
            <pc:sldMk cId="2824799647" sldId="270"/>
            <ac:spMk id="2" creationId="{00000000-0000-0000-0000-000000000000}"/>
          </ac:spMkLst>
        </pc:spChg>
      </pc:sldChg>
      <pc:sldChg chg="modSp mod">
        <pc:chgData name="Zhao, Yang" userId="1feda6ae-3879-4408-b530-44567a853f88" providerId="ADAL" clId="{BB7F9DAD-513F-DE45-97D0-C5A4FC8C1136}" dt="2021-10-08T21:57:48.531" v="3" actId="114"/>
        <pc:sldMkLst>
          <pc:docMk/>
          <pc:sldMk cId="2859149091" sldId="271"/>
        </pc:sldMkLst>
        <pc:spChg chg="mod">
          <ac:chgData name="Zhao, Yang" userId="1feda6ae-3879-4408-b530-44567a853f88" providerId="ADAL" clId="{BB7F9DAD-513F-DE45-97D0-C5A4FC8C1136}" dt="2021-10-08T21:56:13.463" v="2" actId="115"/>
          <ac:spMkLst>
            <pc:docMk/>
            <pc:sldMk cId="2859149091" sldId="271"/>
            <ac:spMk id="2" creationId="{00000000-0000-0000-0000-000000000000}"/>
          </ac:spMkLst>
        </pc:spChg>
        <pc:spChg chg="mod">
          <ac:chgData name="Zhao, Yang" userId="1feda6ae-3879-4408-b530-44567a853f88" providerId="ADAL" clId="{BB7F9DAD-513F-DE45-97D0-C5A4FC8C1136}" dt="2021-10-08T21:57:48.531" v="3" actId="114"/>
          <ac:spMkLst>
            <pc:docMk/>
            <pc:sldMk cId="2859149091" sldId="271"/>
            <ac:spMk id="3" creationId="{00000000-0000-0000-0000-000000000000}"/>
          </ac:spMkLst>
        </pc:spChg>
      </pc:sldChg>
      <pc:sldChg chg="modSp mod">
        <pc:chgData name="Zhao, Yang" userId="1feda6ae-3879-4408-b530-44567a853f88" providerId="ADAL" clId="{BB7F9DAD-513F-DE45-97D0-C5A4FC8C1136}" dt="2021-10-08T22:00:18.848" v="21" actId="14100"/>
        <pc:sldMkLst>
          <pc:docMk/>
          <pc:sldMk cId="1598008887" sldId="272"/>
        </pc:sldMkLst>
        <pc:spChg chg="mod">
          <ac:chgData name="Zhao, Yang" userId="1feda6ae-3879-4408-b530-44567a853f88" providerId="ADAL" clId="{BB7F9DAD-513F-DE45-97D0-C5A4FC8C1136}" dt="2021-10-08T21:59:44.034" v="16"/>
          <ac:spMkLst>
            <pc:docMk/>
            <pc:sldMk cId="1598008887" sldId="272"/>
            <ac:spMk id="4" creationId="{00000000-0000-0000-0000-000000000000}"/>
          </ac:spMkLst>
        </pc:spChg>
        <pc:spChg chg="mod">
          <ac:chgData name="Zhao, Yang" userId="1feda6ae-3879-4408-b530-44567a853f88" providerId="ADAL" clId="{BB7F9DAD-513F-DE45-97D0-C5A4FC8C1136}" dt="2021-10-08T21:59:22.404" v="15"/>
          <ac:spMkLst>
            <pc:docMk/>
            <pc:sldMk cId="1598008887" sldId="272"/>
            <ac:spMk id="5" creationId="{00000000-0000-0000-0000-000000000000}"/>
          </ac:spMkLst>
        </pc:spChg>
        <pc:spChg chg="mod">
          <ac:chgData name="Zhao, Yang" userId="1feda6ae-3879-4408-b530-44567a853f88" providerId="ADAL" clId="{BB7F9DAD-513F-DE45-97D0-C5A4FC8C1136}" dt="2021-10-08T22:00:18.848" v="21" actId="14100"/>
          <ac:spMkLst>
            <pc:docMk/>
            <pc:sldMk cId="1598008887" sldId="272"/>
            <ac:spMk id="6" creationId="{00000000-0000-0000-0000-000000000000}"/>
          </ac:spMkLst>
        </pc:spChg>
      </pc:sldChg>
      <pc:sldChg chg="del">
        <pc:chgData name="Zhao, Yang" userId="1feda6ae-3879-4408-b530-44567a853f88" providerId="ADAL" clId="{BB7F9DAD-513F-DE45-97D0-C5A4FC8C1136}" dt="2021-10-08T21:55:37.704" v="0" actId="2696"/>
        <pc:sldMkLst>
          <pc:docMk/>
          <pc:sldMk cId="1183714997" sldId="274"/>
        </pc:sldMkLst>
      </pc:sldChg>
      <pc:sldChg chg="add">
        <pc:chgData name="Zhao, Yang" userId="1feda6ae-3879-4408-b530-44567a853f88" providerId="ADAL" clId="{BB7F9DAD-513F-DE45-97D0-C5A4FC8C1136}" dt="2021-10-08T22:01:17.095" v="23"/>
        <pc:sldMkLst>
          <pc:docMk/>
          <pc:sldMk cId="1200967439" sldId="274"/>
        </pc:sldMkLst>
      </pc:sldChg>
      <pc:sldChg chg="del">
        <pc:chgData name="Zhao, Yang" userId="1feda6ae-3879-4408-b530-44567a853f88" providerId="ADAL" clId="{BB7F9DAD-513F-DE45-97D0-C5A4FC8C1136}" dt="2021-10-08T21:55:37.704" v="0" actId="2696"/>
        <pc:sldMkLst>
          <pc:docMk/>
          <pc:sldMk cId="3582774274" sldId="275"/>
        </pc:sldMkLst>
      </pc:sldChg>
      <pc:sldChg chg="del">
        <pc:chgData name="Zhao, Yang" userId="1feda6ae-3879-4408-b530-44567a853f88" providerId="ADAL" clId="{BB7F9DAD-513F-DE45-97D0-C5A4FC8C1136}" dt="2021-10-08T21:55:37.704" v="0" actId="2696"/>
        <pc:sldMkLst>
          <pc:docMk/>
          <pc:sldMk cId="2336233941" sldId="27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2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9220200" cy="1508105"/>
          </a:xfrm>
        </p:spPr>
        <p:txBody>
          <a:bodyPr/>
          <a:lstStyle/>
          <a:p>
            <a:pPr algn="ctr"/>
            <a:r>
              <a:rPr lang="en-US" sz="4400" b="1" i="1" dirty="0"/>
              <a:t>Introduction to computational thinking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1000" b="1" dirty="0"/>
              <a:t> 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u="sng" dirty="0"/>
              <a:t>MS1008</a:t>
            </a:r>
            <a:endParaRPr lang="en-SG" sz="4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677108"/>
          </a:xfrm>
        </p:spPr>
        <p:txBody>
          <a:bodyPr/>
          <a:lstStyle/>
          <a:p>
            <a:pPr algn="ctr"/>
            <a:r>
              <a:rPr lang="en-US" sz="4400" i="1" dirty="0"/>
              <a:t>The Hands-on Mini Project</a:t>
            </a:r>
            <a:endParaRPr lang="en-SG" sz="4400" i="1" dirty="0"/>
          </a:p>
        </p:txBody>
      </p:sp>
    </p:spTree>
    <p:extLst>
      <p:ext uri="{BB962C8B-B14F-4D97-AF65-F5344CB8AC3E}">
        <p14:creationId xmlns:p14="http://schemas.microsoft.com/office/powerpoint/2010/main" val="285914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029200"/>
            <a:ext cx="8564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The assessment will be in Week 13 (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announced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SG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" y="1085640"/>
            <a:ext cx="9144000" cy="3636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10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four problems below to work on:</a:t>
            </a:r>
          </a:p>
          <a:p>
            <a:pPr lvl="1">
              <a:spcAft>
                <a:spcPts val="10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>
              <a:spcAft>
                <a:spcPts val="10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P1: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Fibonnaci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series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easy). </a:t>
            </a:r>
          </a:p>
          <a:p>
            <a:pPr lvl="1">
              <a:spcAft>
                <a:spcPts val="10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P2: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Equation solver (somewhat difficult). </a:t>
            </a:r>
          </a:p>
          <a:p>
            <a:pPr lvl="1">
              <a:spcAft>
                <a:spcPts val="10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P3: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Gregorian calendar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somewhat difficult).</a:t>
            </a:r>
          </a:p>
          <a:p>
            <a:pPr lvl="1">
              <a:spcAft>
                <a:spcPts val="10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P4: Maze walk (difficult)</a:t>
            </a:r>
          </a:p>
          <a:p>
            <a:pPr lvl="1">
              <a:spcAft>
                <a:spcPts val="10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>
              <a:spcAft>
                <a:spcPts val="10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Marking will be based upon the success and the difficulty level of your chosen project as well as individual participation.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5763588"/>
            <a:ext cx="982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Each group will be given around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mins to present your work, and asked to submit the final python code.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Every group member has to participate in the assessment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person has to present his /her part ... each 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mins... followed by Q&amp;A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11" y="149946"/>
            <a:ext cx="6593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u="sng" dirty="0">
                <a:solidFill>
                  <a:srgbClr val="002060"/>
                </a:solidFill>
                <a:latin typeface="Arial-BoldMT"/>
              </a:rPr>
              <a:t>The h</a:t>
            </a:r>
            <a:r>
              <a:rPr lang="en-SG" sz="4000" b="1" u="sng" dirty="0">
                <a:solidFill>
                  <a:srgbClr val="002060"/>
                </a:solidFill>
                <a:latin typeface="Arial-BoldMT"/>
              </a:rPr>
              <a:t>ands-on mini project</a:t>
            </a:r>
          </a:p>
        </p:txBody>
      </p:sp>
    </p:spTree>
    <p:extLst>
      <p:ext uri="{BB962C8B-B14F-4D97-AF65-F5344CB8AC3E}">
        <p14:creationId xmlns:p14="http://schemas.microsoft.com/office/powerpoint/2010/main" val="159800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947" y="1149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Arial-BoldMT"/>
              </a:rPr>
              <a:t>Problem 4</a:t>
            </a:r>
            <a:endParaRPr lang="en-SG" sz="3600" b="1" dirty="0">
              <a:solidFill>
                <a:srgbClr val="002060"/>
              </a:solidFill>
              <a:latin typeface="Arial-BoldM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09800" y="1933359"/>
            <a:ext cx="4953000" cy="4953000"/>
            <a:chOff x="2514600" y="2438400"/>
            <a:chExt cx="4953000" cy="4953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2438400"/>
              <a:ext cx="4953000" cy="4953000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2660425" y="6913271"/>
              <a:ext cx="89351" cy="1180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Rectangle 7"/>
          <p:cNvSpPr/>
          <p:nvPr/>
        </p:nvSpPr>
        <p:spPr>
          <a:xfrm>
            <a:off x="595946" y="733967"/>
            <a:ext cx="88528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Write a python program that finds </a:t>
            </a:r>
            <a:r>
              <a:rPr lang="en-SG" sz="2200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 way to walk from a given point (to be announced in </a:t>
            </a:r>
            <a:r>
              <a:rPr lang="en-SG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assessment (input code))</a:t>
            </a:r>
            <a:r>
              <a:rPr lang="en-SG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SG" sz="2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dot</a:t>
            </a:r>
            <a:r>
              <a:rPr lang="en-SG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at the lower left corner of the maze below (use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“import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for plotting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SG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7010400"/>
            <a:ext cx="1005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SG" sz="2100" dirty="0">
                <a:latin typeface="Arial" panose="020B0604020202020204" pitchFamily="34" charset="0"/>
                <a:cs typeface="Arial" panose="020B0604020202020204" pitchFamily="34" charset="0"/>
              </a:rPr>
              <a:t>The maze can be read out from attached maze.txt (use </a:t>
            </a:r>
            <a:r>
              <a:rPr lang="en-SG" sz="2100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SG" sz="2100" dirty="0">
                <a:latin typeface="Arial" panose="020B0604020202020204" pitchFamily="34" charset="0"/>
                <a:cs typeface="Arial" panose="020B0604020202020204" pitchFamily="34" charset="0"/>
              </a:rPr>
              <a:t>(‘True’) to convert).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24872"/>
              </p:ext>
            </p:extLst>
          </p:nvPr>
        </p:nvGraphicFramePr>
        <p:xfrm>
          <a:off x="7178675" y="4346575"/>
          <a:ext cx="3152775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4" imgW="533160" imgH="475560" progId="Package">
                  <p:embed/>
                </p:oleObj>
              </mc:Choice>
              <mc:Fallback>
                <p:oleObj name="Packager Shell Object" showAsIcon="1" r:id="rId4" imgW="533160" imgH="475560" progId="Package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8675" y="4346575"/>
                        <a:ext cx="3152775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83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357511E43AC4AB083576C8E62DD5E" ma:contentTypeVersion="8" ma:contentTypeDescription="Create a new document." ma:contentTypeScope="" ma:versionID="0fb7efbe3bf09aec66c37f7a1d2bb60d">
  <xsd:schema xmlns:xsd="http://www.w3.org/2001/XMLSchema" xmlns:xs="http://www.w3.org/2001/XMLSchema" xmlns:p="http://schemas.microsoft.com/office/2006/metadata/properties" xmlns:ns3="c0e6f790-063e-4485-86fe-251b2b2195b0" targetNamespace="http://schemas.microsoft.com/office/2006/metadata/properties" ma:root="true" ma:fieldsID="6b8df9a8b90bb35133a66eea808beabf" ns3:_="">
    <xsd:import namespace="c0e6f790-063e-4485-86fe-251b2b2195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6f790-063e-4485-86fe-251b2b2195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0BC8F0-A03E-49EC-85B4-4CD9059A6A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6f790-063e-4485-86fe-251b2b219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03472A-20AC-49A0-B047-5D2C1D7F9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8C4B7-210F-4BCD-9FFF-39F7BC1279E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c0e6f790-063e-4485-86fe-251b2b2195b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16913</TotalTime>
  <Words>208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Arial-BoldMT</vt:lpstr>
      <vt:lpstr>宋体</vt:lpstr>
      <vt:lpstr>Arial</vt:lpstr>
      <vt:lpstr>Calibri</vt:lpstr>
      <vt:lpstr>Wingdings</vt:lpstr>
      <vt:lpstr>Office Theme</vt:lpstr>
      <vt:lpstr>Package</vt:lpstr>
      <vt:lpstr>Introduction to computational thinking    MS1008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#ZHENG FULU#</dc:creator>
  <cp:lastModifiedBy>Bethany Chong</cp:lastModifiedBy>
  <cp:revision>160</cp:revision>
  <cp:lastPrinted>2020-04-04T12:37:46Z</cp:lastPrinted>
  <dcterms:created xsi:type="dcterms:W3CDTF">2018-01-09T15:41:06Z</dcterms:created>
  <dcterms:modified xsi:type="dcterms:W3CDTF">2021-10-12T02:48:37Z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2017-01-06T00:00:00Z</vt:filetime>
  </property>
  <property fmtid="{D5CDD505-2E9C-101B-9397-08002B2CF9AE}" pid="3" name="LastSaved">
    <vt:filetime>2018-01-09T00:00:00Z</vt:filetime>
  </property>
  <property fmtid="{D5CDD505-2E9C-101B-9397-08002B2CF9AE}" pid="4" name="ContentTypeId">
    <vt:lpwstr>0x010100990357511E43AC4AB083576C8E62DD5E</vt:lpwstr>
  </property>
</Properties>
</file>