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72" r:id="rId7"/>
    <p:sldId id="273" r:id="rId8"/>
    <p:sldId id="260" r:id="rId9"/>
    <p:sldId id="263" r:id="rId10"/>
    <p:sldId id="271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7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9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6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6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2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3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8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9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Signal Integrity Education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6934200" cy="17526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chemeClr val="accent1"/>
                </a:solidFill>
              </a:rPr>
              <a:t>June </a:t>
            </a:r>
            <a:r>
              <a:rPr lang="en-US" sz="2000" b="1" dirty="0">
                <a:solidFill>
                  <a:schemeClr val="accent1"/>
                </a:solidFill>
              </a:rPr>
              <a:t>2015</a:t>
            </a:r>
          </a:p>
          <a:p>
            <a:pPr algn="l"/>
            <a:r>
              <a:rPr lang="en-US" sz="2000" b="1" dirty="0">
                <a:solidFill>
                  <a:schemeClr val="accent1"/>
                </a:solidFill>
              </a:rPr>
              <a:t>Team 12</a:t>
            </a:r>
          </a:p>
          <a:p>
            <a:pPr algn="l"/>
            <a:r>
              <a:rPr lang="en-US" sz="2000" b="1" dirty="0">
                <a:solidFill>
                  <a:schemeClr val="accent1"/>
                </a:solidFill>
              </a:rPr>
              <a:t>Owners: Travis Berger, Luis </a:t>
            </a:r>
            <a:r>
              <a:rPr lang="en-US" sz="2000" b="1" dirty="0" smtClean="0">
                <a:solidFill>
                  <a:schemeClr val="accent1"/>
                </a:solidFill>
              </a:rPr>
              <a:t>Santiago </a:t>
            </a:r>
            <a:r>
              <a:rPr lang="en-US" sz="2000" b="1" dirty="0">
                <a:solidFill>
                  <a:schemeClr val="accent1"/>
                </a:solidFill>
              </a:rPr>
              <a:t>	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Intel Leap Ahead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47200"/>
            <a:ext cx="3317240" cy="141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22110"/>
            <a:ext cx="2649311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8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72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Modular testing breakout boards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Integrated testing of CLK and loaded inverter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8"/>
          <a:stretch/>
        </p:blipFill>
        <p:spPr bwMode="auto">
          <a:xfrm>
            <a:off x="4114800" y="1600200"/>
            <a:ext cx="4388076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9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Main </a:t>
            </a:r>
            <a:r>
              <a:rPr lang="en-US" dirty="0" smtClean="0">
                <a:solidFill>
                  <a:schemeClr val="tx2"/>
                </a:solidFill>
              </a:rPr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Problems due to time constraints and loss of resources (two team members)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Specific problems with MSGT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Specific problems with ISI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Problem </a:t>
            </a:r>
            <a:r>
              <a:rPr lang="en-US" dirty="0" smtClean="0">
                <a:solidFill>
                  <a:schemeClr val="tx2"/>
                </a:solidFill>
              </a:rPr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1855" y="1752600"/>
            <a:ext cx="8229600" cy="396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Board Modifications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Layout Changes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Scope Changes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Thank you </a:t>
            </a:r>
            <a:r>
              <a:rPr lang="en-US" dirty="0" smtClean="0">
                <a:solidFill>
                  <a:schemeClr val="accent1"/>
                </a:solidFill>
              </a:rPr>
              <a:t>Tony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Thank you to Intel for </a:t>
            </a:r>
            <a:r>
              <a:rPr lang="en-US" dirty="0" smtClean="0">
                <a:solidFill>
                  <a:schemeClr val="accent1"/>
                </a:solidFill>
              </a:rPr>
              <a:t>supporting our project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Thank you to Dr. Morris for meeting each week and helping with the process.</a:t>
            </a:r>
          </a:p>
        </p:txBody>
      </p:sp>
    </p:spTree>
    <p:extLst>
      <p:ext uri="{BB962C8B-B14F-4D97-AF65-F5344CB8AC3E}">
        <p14:creationId xmlns:p14="http://schemas.microsoft.com/office/powerpoint/2010/main" val="40169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The objective of this Capstone Project was to create two experiment boards that help students build an intuition for signal integrity issues.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Experiments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Mixed Signal Ground Techniques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ISI/Crosstalk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Mixed Signal Ground Techniques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8600" y="1949167"/>
            <a:ext cx="4305301" cy="3037618"/>
            <a:chOff x="0" y="18920"/>
            <a:chExt cx="4305302" cy="3192462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460177"/>
              <a:ext cx="4305302" cy="2751205"/>
              <a:chOff x="0" y="460177"/>
              <a:chExt cx="6105699" cy="3581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460177"/>
                <a:ext cx="5943600" cy="3581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0" y="2822377"/>
                <a:ext cx="3352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352800" y="460177"/>
                <a:ext cx="0" cy="2362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0" y="2974777"/>
                <a:ext cx="3505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3505200" y="460177"/>
                <a:ext cx="0" cy="2514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5"/>
              <p:cNvSpPr txBox="1"/>
              <p:nvPr/>
            </p:nvSpPr>
            <p:spPr>
              <a:xfrm>
                <a:off x="227734" y="531827"/>
                <a:ext cx="2697133" cy="60342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Digital Circuity With 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Semi-Isolated Ground Plane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2362200" y="1526977"/>
                <a:ext cx="21336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295400" y="2136577"/>
                <a:ext cx="0" cy="1066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21"/>
              <p:cNvSpPr txBox="1"/>
              <p:nvPr/>
            </p:nvSpPr>
            <p:spPr>
              <a:xfrm>
                <a:off x="1" y="1767134"/>
                <a:ext cx="1863182" cy="48374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Return Path A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7" name="TextBox 23"/>
              <p:cNvSpPr txBox="1"/>
              <p:nvPr/>
            </p:nvSpPr>
            <p:spPr>
              <a:xfrm>
                <a:off x="1780309" y="1526978"/>
                <a:ext cx="1947949" cy="44971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Return Path B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8" name="TextBox 24"/>
              <p:cNvSpPr txBox="1"/>
              <p:nvPr/>
            </p:nvSpPr>
            <p:spPr>
              <a:xfrm>
                <a:off x="3597057" y="1942356"/>
                <a:ext cx="2508642" cy="45508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Analog Circuity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4648200" y="1526977"/>
                <a:ext cx="0" cy="4249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4648200" y="2397443"/>
                <a:ext cx="0" cy="11107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2209800" y="3508177"/>
                <a:ext cx="2286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33"/>
              <p:cNvSpPr txBox="1"/>
              <p:nvPr/>
            </p:nvSpPr>
            <p:spPr>
              <a:xfrm>
                <a:off x="486294" y="3323309"/>
                <a:ext cx="1626243" cy="48191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Source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2417885" y="155377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40"/>
            <p:cNvSpPr txBox="1"/>
            <p:nvPr/>
          </p:nvSpPr>
          <p:spPr>
            <a:xfrm>
              <a:off x="2501298" y="18920"/>
              <a:ext cx="1086453" cy="3086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Isolation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17613"/>
            <a:ext cx="4114800" cy="272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6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MSGT Measurement results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6415" y="19563741"/>
            <a:ext cx="530198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596415" y="23301737"/>
            <a:ext cx="5006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Analog signal without digital </a:t>
            </a:r>
          </a:p>
          <a:p>
            <a:r>
              <a:rPr lang="en-US" sz="3200" dirty="0" smtClean="0"/>
              <a:t>Interference </a:t>
            </a:r>
            <a:endParaRPr lang="en-US" sz="3200" dirty="0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3067050" cy="211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36318"/>
            <a:ext cx="2987675" cy="20955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1" name="Picture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962400"/>
            <a:ext cx="2943225" cy="207518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89158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ISI/Crosstalk Experiment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315200" cy="472440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3297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ISI Finished Board</a:t>
            </a:r>
            <a:endParaRPr lang="en-US" dirty="0"/>
          </a:p>
        </p:txBody>
      </p:sp>
      <p:pic>
        <p:nvPicPr>
          <p:cNvPr id="4" name="Picture 3" descr="C:\Users\Travis\Downloads\IMG_002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5943600" cy="445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72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ISI Measurement Results</a:t>
            </a:r>
            <a:endParaRPr lang="en-US" sz="4000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239000" cy="441960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24267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Testing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Modular Testing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Integrated Testing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159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Signal Integrity Education</vt:lpstr>
      <vt:lpstr>Objective</vt:lpstr>
      <vt:lpstr>Experiments</vt:lpstr>
      <vt:lpstr>Mixed Signal Ground Techniques</vt:lpstr>
      <vt:lpstr>MSGT Measurement results</vt:lpstr>
      <vt:lpstr>ISI/Crosstalk Experiment</vt:lpstr>
      <vt:lpstr> ISI Finished Board</vt:lpstr>
      <vt:lpstr>ISI Measurement Results</vt:lpstr>
      <vt:lpstr>Testing Approach</vt:lpstr>
      <vt:lpstr>Testing</vt:lpstr>
      <vt:lpstr>Main Problems</vt:lpstr>
      <vt:lpstr>Problem Solutions</vt:lpstr>
      <vt:lpstr>Conclusion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E3VB Engineering Engagement Electrical Validation Board Project Proposal Presentation</dc:title>
  <dc:creator>Travis</dc:creator>
  <cp:lastModifiedBy>Travis</cp:lastModifiedBy>
  <cp:revision>24</cp:revision>
  <dcterms:created xsi:type="dcterms:W3CDTF">2015-01-17T23:08:41Z</dcterms:created>
  <dcterms:modified xsi:type="dcterms:W3CDTF">2015-06-10T04:40:32Z</dcterms:modified>
</cp:coreProperties>
</file>