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72" r:id="rId7"/>
    <p:sldId id="260" r:id="rId8"/>
    <p:sldId id="271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7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9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6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6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2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3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8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3278-0AF1-4F7D-873B-88BAC6F1455A}" type="datetimeFigureOut">
              <a:rPr lang="en-US" smtClean="0"/>
              <a:t>6/9/2015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9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sz="2700" dirty="0" smtClean="0"/>
              <a:t/>
            </a:r>
            <a:br>
              <a:rPr lang="en-GB" sz="2700" dirty="0" smtClean="0"/>
            </a:br>
            <a:r>
              <a:rPr lang="en-GB" sz="2700" dirty="0" smtClean="0"/>
              <a:t>E3VB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GB" sz="2700" b="1" dirty="0"/>
              <a:t>Engineering Engagement Electrical Validation Board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GB" sz="2700" b="1" dirty="0" smtClean="0"/>
              <a:t>Project Proposal Presentation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6934200" cy="17526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accent1"/>
                </a:solidFill>
              </a:rPr>
              <a:t>January 2015</a:t>
            </a:r>
          </a:p>
          <a:p>
            <a:pPr algn="l"/>
            <a:r>
              <a:rPr lang="en-US" sz="2000" b="1" dirty="0">
                <a:solidFill>
                  <a:schemeClr val="accent1"/>
                </a:solidFill>
              </a:rPr>
              <a:t>Team 12</a:t>
            </a:r>
          </a:p>
          <a:p>
            <a:pPr algn="l"/>
            <a:r>
              <a:rPr lang="en-US" sz="2000" b="1" dirty="0">
                <a:solidFill>
                  <a:schemeClr val="accent1"/>
                </a:solidFill>
              </a:rPr>
              <a:t>Owners: </a:t>
            </a:r>
            <a:r>
              <a:rPr lang="en-US" sz="2000" b="1" dirty="0">
                <a:solidFill>
                  <a:schemeClr val="accent1"/>
                </a:solidFill>
              </a:rPr>
              <a:t>Travis Berger, </a:t>
            </a:r>
            <a:r>
              <a:rPr lang="en-US" sz="2000" b="1" dirty="0">
                <a:solidFill>
                  <a:schemeClr val="accent1"/>
                </a:solidFill>
              </a:rPr>
              <a:t>Luis </a:t>
            </a:r>
            <a:r>
              <a:rPr lang="en-US" sz="2000" b="1" dirty="0" smtClean="0">
                <a:solidFill>
                  <a:schemeClr val="accent1"/>
                </a:solidFill>
              </a:rPr>
              <a:t>Santiago </a:t>
            </a:r>
            <a:r>
              <a:rPr lang="en-US" sz="2000" b="1" dirty="0">
                <a:solidFill>
                  <a:schemeClr val="accent1"/>
                </a:solidFill>
              </a:rPr>
              <a:t>	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Intel Leap Ahead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47200"/>
            <a:ext cx="3317240" cy="141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22110"/>
            <a:ext cx="2649311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8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Problems That </a:t>
            </a:r>
            <a:r>
              <a:rPr lang="en-US" dirty="0" err="1" smtClean="0">
                <a:solidFill>
                  <a:schemeClr val="tx2"/>
                </a:solidFill>
              </a:rPr>
              <a:t>Occured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>
                <a:solidFill>
                  <a:schemeClr val="accent1"/>
                </a:solidFill>
              </a:rPr>
              <a:t>Talk about problems that occurred 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Problem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Work on title… add what we would do given more time. What others can do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 to Sponsor</a:t>
            </a:r>
          </a:p>
          <a:p>
            <a:r>
              <a:rPr lang="en-US" dirty="0" smtClean="0"/>
              <a:t>Thank you to Intel for Money support project</a:t>
            </a:r>
          </a:p>
          <a:p>
            <a:r>
              <a:rPr lang="en-US" dirty="0" smtClean="0"/>
              <a:t>Thank you to Dr. Morris for meeting each week and helping with the process.</a:t>
            </a:r>
          </a:p>
        </p:txBody>
      </p:sp>
    </p:spTree>
    <p:extLst>
      <p:ext uri="{BB962C8B-B14F-4D97-AF65-F5344CB8AC3E}">
        <p14:creationId xmlns:p14="http://schemas.microsoft.com/office/powerpoint/2010/main" val="40169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Objective of project: Design two experiments to help students/industry …..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Experiments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Mixed Signal Ground Techniques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ISI/Crosstalk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Mixed Signal Groun</a:t>
            </a:r>
            <a:r>
              <a:rPr lang="en-US" dirty="0" smtClean="0">
                <a:solidFill>
                  <a:schemeClr val="tx2"/>
                </a:solidFill>
              </a:rPr>
              <a:t>d Techniques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Picture of board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Picture explain graphics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MSGT Measurement results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ISI/Crosstalk Experiment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Picture of board/picture of layout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7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ISI Measurement Results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Module Testing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Integrated testing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Testing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Image of testing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120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E3VB Engineering Engagement Electrical Validation Board Project Proposal Presentation </vt:lpstr>
      <vt:lpstr>Objective</vt:lpstr>
      <vt:lpstr>Experiments</vt:lpstr>
      <vt:lpstr>Mixed Signal Ground Techniques</vt:lpstr>
      <vt:lpstr>MSGT Measurement results</vt:lpstr>
      <vt:lpstr>ISI/Crosstalk Experiment</vt:lpstr>
      <vt:lpstr>ISI Measurement Results</vt:lpstr>
      <vt:lpstr>Testing</vt:lpstr>
      <vt:lpstr>Testing Images</vt:lpstr>
      <vt:lpstr>Problems That Occured</vt:lpstr>
      <vt:lpstr>Problem Fixes</vt:lpstr>
      <vt:lpstr>Future Improvements</vt:lpstr>
      <vt:lpstr>Conclusion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E3VB Engineering Engagement Electrical Validation Board Project Proposal Presentation</dc:title>
  <dc:creator>Travis</dc:creator>
  <cp:lastModifiedBy>Travis</cp:lastModifiedBy>
  <cp:revision>18</cp:revision>
  <dcterms:created xsi:type="dcterms:W3CDTF">2015-01-17T23:08:41Z</dcterms:created>
  <dcterms:modified xsi:type="dcterms:W3CDTF">2015-06-10T03:19:33Z</dcterms:modified>
</cp:coreProperties>
</file>