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3278-0AF1-4F7D-873B-88BAC6F1455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CE01-CD3E-455E-ABCB-283A721E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2700" dirty="0" smtClean="0"/>
              <a:t>E3VB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/>
              <a:t>Engineering Engagement Electrical Validation Board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 smtClean="0"/>
              <a:t>Project Proposal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69342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January 2015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Team 12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Owners: Kris Gibbs, Brandon </a:t>
            </a:r>
            <a:r>
              <a:rPr lang="en-US" sz="2000" b="1" dirty="0" err="1">
                <a:solidFill>
                  <a:schemeClr val="accent1"/>
                </a:solidFill>
              </a:rPr>
              <a:t>Towell</a:t>
            </a:r>
            <a:r>
              <a:rPr lang="en-US" sz="2000" b="1" dirty="0">
                <a:solidFill>
                  <a:schemeClr val="accent1"/>
                </a:solidFill>
              </a:rPr>
              <a:t>, Luis Santiago, Travis Berger	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Intel Leap Ahead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380" y="381000"/>
            <a:ext cx="3317240" cy="141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8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Proposal 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Improve Project Documentation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Develop a User Friendly Website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Get the Word Out About the Board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Add Content to Board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Improve the Board Documentation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7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Improve Project Documentation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documents must be formatted the same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Create both a student and instructor manual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Background theory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Make experiments as clear as possible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Develop a User Friendly Website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Access to </a:t>
            </a:r>
            <a:r>
              <a:rPr lang="en-US" dirty="0" smtClean="0">
                <a:solidFill>
                  <a:schemeClr val="accent1"/>
                </a:solidFill>
              </a:rPr>
              <a:t>all </a:t>
            </a:r>
            <a:r>
              <a:rPr lang="en-US" dirty="0" smtClean="0">
                <a:solidFill>
                  <a:schemeClr val="accent1"/>
                </a:solidFill>
              </a:rPr>
              <a:t>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Interaction Section</a:t>
            </a:r>
          </a:p>
        </p:txBody>
      </p:sp>
    </p:spTree>
    <p:extLst>
      <p:ext uri="{BB962C8B-B14F-4D97-AF65-F5344CB8AC3E}">
        <p14:creationId xmlns:p14="http://schemas.microsoft.com/office/powerpoint/2010/main" val="28915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Get the Word Out About the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Raise board exposure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Add Content to Board Experiments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Add on to current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Create new </a:t>
            </a:r>
            <a:r>
              <a:rPr lang="en-US" dirty="0" smtClean="0">
                <a:solidFill>
                  <a:schemeClr val="accent1"/>
                </a:solidFill>
              </a:rPr>
              <a:t>experiments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5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Improve the Board Documentation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Top down visual aids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Clear locations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5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E3VB Engineering Engagement Electrical Validation Board Project Proposal Presentation </vt:lpstr>
      <vt:lpstr>Proposal Outline</vt:lpstr>
      <vt:lpstr>Improve Project Documentation</vt:lpstr>
      <vt:lpstr>Develop a User Friendly Website</vt:lpstr>
      <vt:lpstr>Get the Word Out About the Board</vt:lpstr>
      <vt:lpstr>Add Content to Board Experiments</vt:lpstr>
      <vt:lpstr>Improve the Board Documentation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E3VB Engineering Engagement Electrical Validation Board Project Proposal Presentation</dc:title>
  <dc:creator>Travis</dc:creator>
  <cp:lastModifiedBy>LUIS SANTIAGO</cp:lastModifiedBy>
  <cp:revision>3</cp:revision>
  <dcterms:created xsi:type="dcterms:W3CDTF">2015-01-17T23:08:41Z</dcterms:created>
  <dcterms:modified xsi:type="dcterms:W3CDTF">2015-01-18T05:10:44Z</dcterms:modified>
</cp:coreProperties>
</file>