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3278-0AF1-4F7D-873B-88BAC6F1455A}" type="datetimeFigureOut">
              <a:rPr lang="en-US" smtClean="0"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CE01-CD3E-455E-ABCB-283A721EE6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2700" dirty="0" smtClean="0"/>
              <a:t/>
            </a:r>
            <a:br>
              <a:rPr lang="en-GB" sz="2700" dirty="0" smtClean="0"/>
            </a:br>
            <a:r>
              <a:rPr lang="en-GB" sz="2700" dirty="0" smtClean="0"/>
              <a:t>E3VB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/>
              <a:t>Engineering Engagement Electrical Validation Board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GB" sz="2700" b="1" dirty="0" smtClean="0"/>
              <a:t>Project Proposal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9342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January 2015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Team 12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Owners: Kris Gibbs, Brandon </a:t>
            </a:r>
            <a:r>
              <a:rPr lang="en-US" sz="2000" b="1" dirty="0">
                <a:solidFill>
                  <a:schemeClr val="accent1"/>
                </a:solidFill>
              </a:rPr>
              <a:t>Towell</a:t>
            </a:r>
            <a:r>
              <a:rPr lang="en-US" sz="2000" b="1" dirty="0">
                <a:solidFill>
                  <a:schemeClr val="accent1"/>
                </a:solidFill>
              </a:rPr>
              <a:t>, Luis Santiago, Travis Berger	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Intel Leap Ahead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80" y="381000"/>
            <a:ext cx="3317240" cy="141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89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Intersymbol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Interference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Driver </a:t>
            </a:r>
            <a:r>
              <a:rPr lang="en-US" b="1" dirty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Crosstalk </a:t>
            </a:r>
            <a:r>
              <a:rPr lang="en-US" b="1" dirty="0">
                <a:solidFill>
                  <a:schemeClr val="accent1"/>
                </a:solidFill>
              </a:rPr>
              <a:t>I &amp; </a:t>
            </a:r>
            <a:r>
              <a:rPr lang="en-US" b="1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Support Kris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1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Travis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LCR Transmission Lines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Corners &amp; </a:t>
            </a:r>
            <a:r>
              <a:rPr lang="en-US" b="1" dirty="0" smtClean="0">
                <a:solidFill>
                  <a:schemeClr val="accent1"/>
                </a:solidFill>
              </a:rPr>
              <a:t>Vias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Crosstalk I &amp; </a:t>
            </a:r>
            <a:r>
              <a:rPr lang="en-US" b="1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Promotional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Investigate </a:t>
            </a:r>
            <a:r>
              <a:rPr lang="en-US" b="1" dirty="0">
                <a:solidFill>
                  <a:schemeClr val="accent1"/>
                </a:solidFill>
              </a:rPr>
              <a:t>Promotional Avenues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Investigate </a:t>
            </a:r>
            <a:r>
              <a:rPr lang="en-US" b="1" dirty="0">
                <a:solidFill>
                  <a:schemeClr val="accent1"/>
                </a:solidFill>
              </a:rPr>
              <a:t>Best Promotional Medium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Create </a:t>
            </a:r>
            <a:r>
              <a:rPr lang="en-US" b="1" dirty="0">
                <a:solidFill>
                  <a:schemeClr val="accent1"/>
                </a:solidFill>
              </a:rPr>
              <a:t>Promotional Project and Deliver Across Promotional Avenue 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Brandon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Mystery </a:t>
            </a:r>
            <a:r>
              <a:rPr lang="en-US" b="1" dirty="0">
                <a:solidFill>
                  <a:schemeClr val="accent1"/>
                </a:solidFill>
              </a:rPr>
              <a:t>Traces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Decoupling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Crosstalk </a:t>
            </a:r>
            <a:r>
              <a:rPr lang="en-US" b="1" dirty="0">
                <a:solidFill>
                  <a:schemeClr val="accent1"/>
                </a:solidFill>
              </a:rPr>
              <a:t>I &amp; II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Promotional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Investigate Promotional Avenues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Investigate Best Promotional Medium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Promotional Project and Deliver Across Promotional Avenue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Timelin</a:t>
            </a:r>
            <a:r>
              <a:rPr lang="en-US" dirty="0">
                <a:solidFill>
                  <a:schemeClr val="tx2"/>
                </a:solidFill>
              </a:rPr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Experiments Completion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Preliminary </a:t>
            </a:r>
            <a:r>
              <a:rPr lang="en-US" b="1" dirty="0">
                <a:solidFill>
                  <a:schemeClr val="accent1"/>
                </a:solidFill>
              </a:rPr>
              <a:t>Student Version: End of </a:t>
            </a:r>
            <a:r>
              <a:rPr lang="en-US" b="1" dirty="0" smtClean="0">
                <a:solidFill>
                  <a:schemeClr val="accent1"/>
                </a:solidFill>
              </a:rPr>
              <a:t>February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Final </a:t>
            </a:r>
            <a:r>
              <a:rPr lang="en-US" b="1" dirty="0">
                <a:solidFill>
                  <a:schemeClr val="accent1"/>
                </a:solidFill>
              </a:rPr>
              <a:t>Including Instructor Version: End of March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Website Completion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Mid May – End of May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Promotion Completion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Mid May</a:t>
            </a:r>
          </a:p>
        </p:txBody>
      </p:sp>
    </p:spTree>
    <p:extLst>
      <p:ext uri="{BB962C8B-B14F-4D97-AF65-F5344CB8AC3E}">
        <p14:creationId xmlns:p14="http://schemas.microsoft.com/office/powerpoint/2010/main" val="217732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Proposal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Improve Project Documentation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 a User Friendly Website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Get the Word Out About the Board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Add Content to Board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Improve the Board Documentation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7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Improve Project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All documents must be formatted the same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Create both a student and instructor manual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Background theory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Make experiments as clear as possible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 a User Friendly Website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Access to all 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Interaction Section</a:t>
            </a:r>
          </a:p>
        </p:txBody>
      </p:sp>
    </p:spTree>
    <p:extLst>
      <p:ext uri="{BB962C8B-B14F-4D97-AF65-F5344CB8AC3E}">
        <p14:creationId xmlns:p14="http://schemas.microsoft.com/office/powerpoint/2010/main" val="28915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Get the Word Out About the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Raise Board Exposure</a:t>
            </a:r>
            <a:endParaRPr lang="en-US" sz="3600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 Content to Board Experiments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 on to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urrent Experiments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Possibly Create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ew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xperiments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Improve the Board Documentation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Top </a:t>
            </a:r>
            <a:r>
              <a:rPr lang="en-US" b="1" dirty="0" smtClean="0">
                <a:solidFill>
                  <a:schemeClr val="accent1"/>
                </a:solidFill>
              </a:rPr>
              <a:t>Down Visual Aids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Clear locations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5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Task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Tasks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Promotion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Experiments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Package Differences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Simultaneous </a:t>
            </a:r>
            <a:r>
              <a:rPr lang="en-US" b="1" dirty="0">
                <a:solidFill>
                  <a:schemeClr val="accent1"/>
                </a:solidFill>
              </a:rPr>
              <a:t>Switching Outputs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Crosstalk </a:t>
            </a:r>
            <a:r>
              <a:rPr lang="en-US" b="1" dirty="0">
                <a:solidFill>
                  <a:schemeClr val="accent1"/>
                </a:solidFill>
              </a:rPr>
              <a:t>I &amp; </a:t>
            </a:r>
            <a:r>
              <a:rPr lang="en-US" b="1" dirty="0" smtClean="0">
                <a:solidFill>
                  <a:schemeClr val="accent1"/>
                </a:solidFill>
              </a:rPr>
              <a:t>II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Website Development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Hosting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Learning </a:t>
            </a:r>
            <a:r>
              <a:rPr lang="en-US" b="1" dirty="0">
                <a:solidFill>
                  <a:schemeClr val="accent1"/>
                </a:solidFill>
              </a:rPr>
              <a:t>Language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Writing </a:t>
            </a:r>
            <a:r>
              <a:rPr lang="en-US" b="1" dirty="0">
                <a:solidFill>
                  <a:schemeClr val="accent1"/>
                </a:solidFill>
              </a:rPr>
              <a:t>Code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235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E3VB Engineering Engagement Electrical Validation Board Project Proposal Presentation </vt:lpstr>
      <vt:lpstr>Proposal Outline</vt:lpstr>
      <vt:lpstr>Improve Project Documentation</vt:lpstr>
      <vt:lpstr>Develop a User Friendly Website</vt:lpstr>
      <vt:lpstr>Get the Word Out About the Board</vt:lpstr>
      <vt:lpstr>Add Content to Board Experiments</vt:lpstr>
      <vt:lpstr>Improve the Board Documentation</vt:lpstr>
      <vt:lpstr>Task Breakdown</vt:lpstr>
      <vt:lpstr>Kris</vt:lpstr>
      <vt:lpstr>Luis</vt:lpstr>
      <vt:lpstr>Travis</vt:lpstr>
      <vt:lpstr>Brandon</vt:lpstr>
      <vt:lpstr>Timeline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E3VB Engineering Engagement Electrical Validation Board Project Proposal Presentation</dc:title>
  <dc:creator>Travis</dc:creator>
  <cp:lastModifiedBy>Travis</cp:lastModifiedBy>
  <cp:revision>9</cp:revision>
  <dcterms:created xsi:type="dcterms:W3CDTF">2015-01-17T23:08:41Z</dcterms:created>
  <dcterms:modified xsi:type="dcterms:W3CDTF">2015-01-24T22:08:49Z</dcterms:modified>
</cp:coreProperties>
</file>