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8" autoAdjust="0"/>
  </p:normalViewPr>
  <p:slideViewPr>
    <p:cSldViewPr>
      <p:cViewPr varScale="1">
        <p:scale>
          <a:sx n="57" d="100"/>
          <a:sy n="57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2F7B-5877-4F2B-8F9C-09FB81B0005A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F600-AF7F-4B96-AD18-31D144B5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r>
              <a:rPr lang="en-US" baseline="0" dirty="0" smtClean="0"/>
              <a:t> – N/A</a:t>
            </a:r>
          </a:p>
          <a:p>
            <a:r>
              <a:rPr lang="en-US" baseline="0" dirty="0" smtClean="0"/>
              <a:t>**Need to add PSU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0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Kris</a:t>
            </a:r>
          </a:p>
          <a:p>
            <a:r>
              <a:rPr lang="en-US" dirty="0" smtClean="0"/>
              <a:t>Draft of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 Unknown</a:t>
            </a:r>
          </a:p>
          <a:p>
            <a:r>
              <a:rPr lang="en-US" dirty="0" smtClean="0"/>
              <a:t>Give current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 Travis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</a:t>
            </a:r>
            <a:r>
              <a:rPr lang="en-US" baseline="0" dirty="0" smtClean="0"/>
              <a:t> Travis</a:t>
            </a:r>
            <a:endParaRPr lang="en-US" dirty="0" smtClean="0"/>
          </a:p>
          <a:p>
            <a:r>
              <a:rPr lang="en-US" dirty="0" smtClean="0"/>
              <a:t>EE</a:t>
            </a:r>
            <a:r>
              <a:rPr lang="en-US" baseline="0" dirty="0" smtClean="0"/>
              <a:t> Students and above, CE students will not have background of </a:t>
            </a:r>
            <a:r>
              <a:rPr lang="en-US" baseline="0" dirty="0" err="1" smtClean="0"/>
              <a:t>Emag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</a:t>
            </a:r>
            <a:r>
              <a:rPr lang="en-US" baseline="0" dirty="0" smtClean="0"/>
              <a:t> Kris</a:t>
            </a:r>
            <a:endParaRPr lang="en-US" dirty="0" smtClean="0"/>
          </a:p>
          <a:p>
            <a:r>
              <a:rPr lang="en-US" dirty="0" smtClean="0"/>
              <a:t>Interaction section deals with simulation</a:t>
            </a:r>
            <a:r>
              <a:rPr lang="en-US" baseline="0" dirty="0" smtClean="0"/>
              <a:t> only.</a:t>
            </a:r>
          </a:p>
          <a:p>
            <a:r>
              <a:rPr lang="en-US" dirty="0" smtClean="0"/>
              <a:t>Access</a:t>
            </a:r>
            <a:r>
              <a:rPr lang="en-US" baseline="0" dirty="0" smtClean="0"/>
              <a:t> to experiments is strictly download and use offline, not to be used with control from the website or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Brandon</a:t>
            </a:r>
          </a:p>
          <a:p>
            <a:r>
              <a:rPr lang="en-US" dirty="0" smtClean="0"/>
              <a:t>Research ECTC to find</a:t>
            </a:r>
            <a:r>
              <a:rPr lang="en-US" baseline="0" dirty="0" smtClean="0"/>
              <a:t> value in promoting there</a:t>
            </a:r>
          </a:p>
          <a:p>
            <a:r>
              <a:rPr lang="en-US" baseline="0" dirty="0" smtClean="0"/>
              <a:t>IEEE Signal </a:t>
            </a:r>
            <a:r>
              <a:rPr lang="en-US" baseline="0" dirty="0" err="1" smtClean="0"/>
              <a:t>Integratea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Travis</a:t>
            </a:r>
          </a:p>
          <a:p>
            <a:r>
              <a:rPr lang="en-US" dirty="0" smtClean="0"/>
              <a:t>Add detail</a:t>
            </a:r>
            <a:r>
              <a:rPr lang="en-US" baseline="0" dirty="0" smtClean="0"/>
              <a:t> to what add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Travis</a:t>
            </a:r>
          </a:p>
          <a:p>
            <a:r>
              <a:rPr lang="en-US" dirty="0" smtClean="0"/>
              <a:t>Add detail</a:t>
            </a:r>
            <a:r>
              <a:rPr lang="en-US" baseline="0" dirty="0" smtClean="0"/>
              <a:t> to what add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 Luis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Kris Gibbs, Brandon Towell, Luis Santiago, Travis Berger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3380" y="3810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Package Differences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Simultaneous </a:t>
            </a:r>
            <a:r>
              <a:rPr lang="en-US" dirty="0">
                <a:solidFill>
                  <a:schemeClr val="accent1"/>
                </a:solidFill>
              </a:rPr>
              <a:t>Switching Outputs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Hosting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Learning </a:t>
            </a:r>
            <a:r>
              <a:rPr lang="en-US" dirty="0">
                <a:solidFill>
                  <a:schemeClr val="accent1"/>
                </a:solidFill>
              </a:rPr>
              <a:t>Language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Writing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Intersymbol </a:t>
            </a:r>
            <a:r>
              <a:rPr lang="en-US" dirty="0">
                <a:solidFill>
                  <a:schemeClr val="accent1"/>
                </a:solidFill>
              </a:rPr>
              <a:t>Interference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Driver </a:t>
            </a:r>
            <a:r>
              <a:rPr lang="en-US" dirty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Support Kris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LCR Transmission Lines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Corners &amp; Vias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Crosstalk 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Promotional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Investigate </a:t>
            </a:r>
            <a:r>
              <a:rPr lang="en-US" dirty="0">
                <a:solidFill>
                  <a:schemeClr val="accent1"/>
                </a:solidFill>
              </a:rPr>
              <a:t>Promotional Avenues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Investigate </a:t>
            </a:r>
            <a:r>
              <a:rPr lang="en-US" dirty="0">
                <a:solidFill>
                  <a:schemeClr val="accent1"/>
                </a:solidFill>
              </a:rPr>
              <a:t>Best Promotional Medium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 </a:t>
            </a:r>
            <a:r>
              <a:rPr lang="en-US" dirty="0">
                <a:solidFill>
                  <a:schemeClr val="accent1"/>
                </a:solidFill>
              </a:rPr>
              <a:t>Promotional Project and Deliver Across Promotional Avenue 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Mystery </a:t>
            </a:r>
            <a:r>
              <a:rPr lang="en-US" dirty="0">
                <a:solidFill>
                  <a:schemeClr val="accent1"/>
                </a:solidFill>
              </a:rPr>
              <a:t>Traces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Decoupling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Promotional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Investigate Promotional Avenues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Investigate Best Promotional Medium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Promotional Project and Deliver Across Promotional Avenue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Timelin</a:t>
            </a:r>
            <a:r>
              <a:rPr lang="en-US" dirty="0">
                <a:solidFill>
                  <a:schemeClr val="tx2"/>
                </a:solidFill>
              </a:rPr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Experiments Completion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Preliminary </a:t>
            </a:r>
            <a:r>
              <a:rPr lang="en-US" dirty="0">
                <a:solidFill>
                  <a:schemeClr val="accent1"/>
                </a:solidFill>
              </a:rPr>
              <a:t>Student Version: End of </a:t>
            </a:r>
            <a:r>
              <a:rPr lang="en-US" dirty="0" smtClean="0">
                <a:solidFill>
                  <a:schemeClr val="accent1"/>
                </a:solidFill>
              </a:rPr>
              <a:t>February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Final </a:t>
            </a:r>
            <a:r>
              <a:rPr lang="en-US" dirty="0">
                <a:solidFill>
                  <a:schemeClr val="accent1"/>
                </a:solidFill>
              </a:rPr>
              <a:t>Including Instructor Version: End of March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Completion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 – End of May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Promotion </a:t>
            </a:r>
            <a:r>
              <a:rPr lang="en-US" dirty="0" smtClean="0">
                <a:solidFill>
                  <a:schemeClr val="accent1"/>
                </a:solidFill>
              </a:rPr>
              <a:t>Completion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Poster Presentation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Background and Intro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Proposal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Improve Project Documentation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 a User Friendly Website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the Word Out About the Board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Add Content to Board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Improve the Board Documentation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Improve Project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documents must be formatted the same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</a:t>
            </a:r>
            <a:r>
              <a:rPr lang="en-US" dirty="0" smtClean="0">
                <a:solidFill>
                  <a:schemeClr val="accent1"/>
                </a:solidFill>
              </a:rPr>
              <a:t>both </a:t>
            </a:r>
            <a:r>
              <a:rPr lang="en-US" dirty="0" smtClean="0">
                <a:solidFill>
                  <a:schemeClr val="accent1"/>
                </a:solidFill>
              </a:rPr>
              <a:t>student and instructor </a:t>
            </a:r>
            <a:r>
              <a:rPr lang="en-US" dirty="0" smtClean="0">
                <a:solidFill>
                  <a:schemeClr val="accent1"/>
                </a:solidFill>
              </a:rPr>
              <a:t>manuals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Background theory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Make experiments as clear as possible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 a User Friendly Website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Access to all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Interaction </a:t>
            </a:r>
            <a:r>
              <a:rPr lang="en-US" dirty="0" smtClean="0">
                <a:solidFill>
                  <a:schemeClr val="accent1"/>
                </a:solidFill>
              </a:rPr>
              <a:t>section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Get the Word Out About the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Raise Board </a:t>
            </a:r>
            <a:r>
              <a:rPr lang="en-US" sz="3600" dirty="0" smtClean="0">
                <a:solidFill>
                  <a:schemeClr val="accent1"/>
                </a:solidFill>
              </a:rPr>
              <a:t>Exposure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Website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Video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Conferences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Engineering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Industrial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IEEE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 Content to Board 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 on to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urrent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Possibly Create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ew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xperiments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Improve the Board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Top Down Visual Aids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Clear locations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Tasks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Promotion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367</Words>
  <Application>Microsoft Office PowerPoint</Application>
  <PresentationFormat>On-screen Show (4:3)</PresentationFormat>
  <Paragraphs>115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E3VB Engineering Engagement Electrical Validation Board Project Proposal Presentation </vt:lpstr>
      <vt:lpstr>Background and Intro</vt:lpstr>
      <vt:lpstr>Proposal Outline</vt:lpstr>
      <vt:lpstr>Improve Project Documentation</vt:lpstr>
      <vt:lpstr>Develop a User Friendly Website</vt:lpstr>
      <vt:lpstr>Get the Word Out About the Board</vt:lpstr>
      <vt:lpstr>Add Content to Board Experiments</vt:lpstr>
      <vt:lpstr>Improve the Board Documentation</vt:lpstr>
      <vt:lpstr>Task Breakdown</vt:lpstr>
      <vt:lpstr>Kris</vt:lpstr>
      <vt:lpstr>Luis</vt:lpstr>
      <vt:lpstr>Travis</vt:lpstr>
      <vt:lpstr>Brandon</vt:lpstr>
      <vt:lpstr>Timeline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Towell, Brandon C</cp:lastModifiedBy>
  <cp:revision>17</cp:revision>
  <dcterms:created xsi:type="dcterms:W3CDTF">2015-01-17T23:08:41Z</dcterms:created>
  <dcterms:modified xsi:type="dcterms:W3CDTF">2015-01-26T18:30:11Z</dcterms:modified>
</cp:coreProperties>
</file>