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8" r:id="rId3"/>
    <p:sldId id="278" r:id="rId4"/>
    <p:sldId id="279" r:id="rId5"/>
    <p:sldId id="280" r:id="rId6"/>
    <p:sldId id="281" r:id="rId7"/>
    <p:sldId id="284" r:id="rId8"/>
    <p:sldId id="277" r:id="rId9"/>
    <p:sldId id="268" r:id="rId10"/>
    <p:sldId id="270" r:id="rId11"/>
    <p:sldId id="258" r:id="rId12"/>
    <p:sldId id="290" r:id="rId13"/>
    <p:sldId id="283" r:id="rId14"/>
    <p:sldId id="272" r:id="rId15"/>
    <p:sldId id="282" r:id="rId16"/>
    <p:sldId id="260" r:id="rId17"/>
    <p:sldId id="275" r:id="rId18"/>
    <p:sldId id="286" r:id="rId19"/>
    <p:sldId id="276" r:id="rId20"/>
    <p:sldId id="287" r:id="rId21"/>
    <p:sldId id="29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CAA6B-A0DC-4F47-B06A-D39F22A33E21}" type="datetimeFigureOut">
              <a:rPr lang="fr-BE" smtClean="0"/>
              <a:t>10-10-22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56441-2830-4F56-A79C-61A5D2174F5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712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3395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! Le répertoire Images se place à la racine du projet alors que les classes se placent dans le répertoire src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2226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ne faut pas</a:t>
            </a:r>
            <a:r>
              <a:rPr lang="fr-BE" baseline="0" dirty="0"/>
              <a:t> essayer de comprendre le code. Il ne faut pas modifier cette classe.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236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Pas de </a:t>
            </a:r>
            <a:r>
              <a:rPr lang="fr-BE" dirty="0" err="1"/>
              <a:t>System.out.println</a:t>
            </a:r>
            <a:r>
              <a:rPr lang="fr-BE" dirty="0"/>
              <a:t>() – pas de </a:t>
            </a:r>
            <a:r>
              <a:rPr lang="fr-BE" dirty="0" err="1"/>
              <a:t>unEntierAuHasardEntre</a:t>
            </a:r>
            <a:r>
              <a:rPr lang="fr-BE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9793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Bug! Les</a:t>
            </a:r>
            <a:r>
              <a:rPr lang="fr-BE" baseline="0" dirty="0"/>
              <a:t> cases sont numérotées de 1 à 16! Il faut revoir la classe.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9177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1851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5096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2344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762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But : se familiariser avec l’interface graphique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420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758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367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C’est</a:t>
            </a:r>
            <a:r>
              <a:rPr lang="fr-BE" baseline="0" dirty="0"/>
              <a:t> le résultat d’un dé qui fait avancer le joueur sur le plateau. Le joueur avance toujours selon le sens </a:t>
            </a:r>
            <a:r>
              <a:rPr lang="fr-BE" baseline="0" dirty="0" err="1"/>
              <a:t>horlogique</a:t>
            </a:r>
            <a:r>
              <a:rPr lang="fr-BE" baseline="0" dirty="0"/>
              <a:t>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9988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402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1863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905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913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10-10-22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346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10-10-22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223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10-10-22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264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10-10-22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855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10-10-22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473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10-10-22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51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10-10-22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385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10-10-22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511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10-10-22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427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10-10-22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28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10-10-22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581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460D-D470-4EC7-B78E-578039731CF5}" type="datetimeFigureOut">
              <a:rPr lang="fr-BE" smtClean="0"/>
              <a:t>10-10-22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870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7128" y="1122363"/>
            <a:ext cx="11465960" cy="4281844"/>
          </a:xfrm>
        </p:spPr>
        <p:txBody>
          <a:bodyPr>
            <a:normAutofit/>
          </a:bodyPr>
          <a:lstStyle/>
          <a:p>
            <a:r>
              <a:rPr lang="fr-BE" dirty="0"/>
              <a:t>Projet 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Jeu de la souris</a:t>
            </a:r>
            <a:br>
              <a:rPr lang="fr-BE" dirty="0"/>
            </a:br>
            <a:r>
              <a:rPr lang="fr-BE" dirty="0"/>
              <a:t>Jeu du chat et de la souris</a:t>
            </a:r>
            <a:br>
              <a:rPr lang="fr-BE" dirty="0"/>
            </a:br>
            <a:r>
              <a:rPr lang="fr-BE" dirty="0"/>
              <a:t>Jeu du chien, du chat et de la souris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96B88B-AAA2-84E0-BDF6-AE74BF808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560" y="1122363"/>
            <a:ext cx="1274648" cy="127464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BC08619-4E83-06E0-A58E-00A108561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08" y="1896349"/>
            <a:ext cx="1231519" cy="124434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BED1388-F0AE-5FCA-CC7E-73F91D20F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110" y="5815022"/>
            <a:ext cx="844593" cy="85094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EF966A-B0F8-EC57-628A-079709C1A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382" y="1453793"/>
            <a:ext cx="942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3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91869" y="1187355"/>
            <a:ext cx="5349922" cy="3316406"/>
          </a:xfrm>
        </p:spPr>
        <p:txBody>
          <a:bodyPr>
            <a:normAutofit/>
          </a:bodyPr>
          <a:lstStyle/>
          <a:p>
            <a:r>
              <a:rPr lang="fr-BE" sz="3200" dirty="0">
                <a:latin typeface="+mn-lt"/>
                <a:ea typeface="+mn-ea"/>
                <a:cs typeface="+mn-cs"/>
              </a:rPr>
              <a:t>2 joueurs :</a:t>
            </a: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r>
              <a:rPr lang="fr-BE" sz="3200" dirty="0">
                <a:latin typeface="+mn-lt"/>
                <a:ea typeface="+mn-ea"/>
                <a:cs typeface="+mn-cs"/>
              </a:rPr>
              <a:t>un chat – une souris</a:t>
            </a:r>
            <a:br>
              <a:rPr lang="fr-BE" sz="3600" dirty="0"/>
            </a:br>
            <a:br>
              <a:rPr lang="fr-BE" sz="3600" dirty="0"/>
            </a:br>
            <a:br>
              <a:rPr lang="fr-BE" sz="3600" dirty="0"/>
            </a:br>
            <a:endParaRPr lang="fr-BE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710" y="2995683"/>
            <a:ext cx="914400" cy="9239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050" y="3043450"/>
            <a:ext cx="914400" cy="914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B5BCEFE-FCEC-4913-87A4-F180BAA8E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69" y="310601"/>
            <a:ext cx="5274730" cy="63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4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Règles du jeu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8C5489-E759-CE0E-EE89-FFA802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8653"/>
            <a:ext cx="10484219" cy="34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Jeu du chien, du chat et de la souris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0260FF-A3DB-22E2-83F0-E02612083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0" y="3509963"/>
            <a:ext cx="1231519" cy="124434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B2D9DA3-D490-07C4-C8D9-CD4845396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236" y="4529610"/>
            <a:ext cx="1122609" cy="112260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BEE15EB-5960-7B4B-2C9F-08CECCA37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030" y="5191316"/>
            <a:ext cx="914927" cy="9218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376F7D-9435-A4F6-21F6-013D1499B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304" y="2976562"/>
            <a:ext cx="942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7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80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200" dirty="0"/>
              <a:t>Le chien n’est pas nécessairement un troisième joueur, mais un intervenant sur le plateau.</a:t>
            </a:r>
          </a:p>
          <a:p>
            <a:pPr marL="0" indent="0">
              <a:buNone/>
            </a:pPr>
            <a:endParaRPr lang="fr-BE" sz="3200" dirty="0"/>
          </a:p>
          <a:p>
            <a:pPr marL="0" indent="0">
              <a:buNone/>
            </a:pPr>
            <a:r>
              <a:rPr lang="fr-BE" sz="3200" dirty="0"/>
              <a:t>A vous de modifier et d’ajouter des règles au jeu du chat et de la souris pour en faire votre jeu.</a:t>
            </a:r>
          </a:p>
          <a:p>
            <a:pPr marL="0" indent="0">
              <a:buNone/>
            </a:pPr>
            <a:endParaRPr lang="fr-BE" sz="3200" dirty="0"/>
          </a:p>
          <a:p>
            <a:pPr marL="0" indent="0">
              <a:buNone/>
            </a:pPr>
            <a:r>
              <a:rPr lang="fr-BE" sz="3200" dirty="0"/>
              <a:t>Soyez créatif !</a:t>
            </a:r>
          </a:p>
          <a:p>
            <a:pPr marL="0" indent="0">
              <a:buNone/>
            </a:pPr>
            <a:endParaRPr lang="fr-BE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79D4FC-7FC5-492A-A6B5-92C151F6E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31" y="1400153"/>
            <a:ext cx="844593" cy="8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0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Projet </a:t>
            </a:r>
            <a:r>
              <a:rPr lang="fr-BE" dirty="0" err="1"/>
              <a:t>IntelliJ</a:t>
            </a:r>
            <a:r>
              <a:rPr lang="fr-BE" dirty="0"/>
              <a:t> : ALGO_projet2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C260418-C6F0-DDB7-8E36-7D46F83D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93" y="1690688"/>
            <a:ext cx="3483108" cy="240052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3C85C9D-6B14-1439-3CCF-D4F42667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605" y="1690688"/>
            <a:ext cx="3533775" cy="431482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61B54C5-2AA4-91F8-8003-5BA1A1CA6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523" y="2540875"/>
            <a:ext cx="3195273" cy="2899186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7BFEB1-2CA2-D3FD-6545-8996FAAB88B9}"/>
              </a:ext>
            </a:extLst>
          </p:cNvPr>
          <p:cNvCxnSpPr>
            <a:cxnSpLocks/>
          </p:cNvCxnSpPr>
          <p:nvPr/>
        </p:nvCxnSpPr>
        <p:spPr>
          <a:xfrm flipH="1" flipV="1">
            <a:off x="3958539" y="2273577"/>
            <a:ext cx="1096346" cy="267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13975B8-1EF7-228D-1DCB-BFE9335F555F}"/>
              </a:ext>
            </a:extLst>
          </p:cNvPr>
          <p:cNvCxnSpPr>
            <a:cxnSpLocks/>
          </p:cNvCxnSpPr>
          <p:nvPr/>
        </p:nvCxnSpPr>
        <p:spPr>
          <a:xfrm flipH="1" flipV="1">
            <a:off x="1736333" y="3104980"/>
            <a:ext cx="3182329" cy="7583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F5AA265-174B-FF4C-F37D-A2F4EA3DB7DF}"/>
              </a:ext>
            </a:extLst>
          </p:cNvPr>
          <p:cNvSpPr/>
          <p:nvPr/>
        </p:nvSpPr>
        <p:spPr>
          <a:xfrm>
            <a:off x="4811431" y="2452990"/>
            <a:ext cx="1284569" cy="648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46EEE1C-CE74-F6EF-F3BC-629EBE9B0AC4}"/>
              </a:ext>
            </a:extLst>
          </p:cNvPr>
          <p:cNvSpPr/>
          <p:nvPr/>
        </p:nvSpPr>
        <p:spPr>
          <a:xfrm>
            <a:off x="4567062" y="3013145"/>
            <a:ext cx="2984443" cy="251434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251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classe </a:t>
            </a:r>
            <a:r>
              <a:rPr lang="fr-BE" dirty="0" err="1"/>
              <a:t>PlateauJeuSouris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33833"/>
            <a:ext cx="10515600" cy="4884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Le constructeur :</a:t>
            </a:r>
            <a:r>
              <a:rPr lang="fr-BE" sz="3600" dirty="0"/>
              <a:t>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PlateauJeu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fr-BE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BE" dirty="0"/>
              <a:t>Des méthodes qui vont permettre de modifier le plateau :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placerSouris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numeroCase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fr-BE" sz="2400" dirty="0"/>
              <a:t>,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supprimerSouris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placerFromage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numeroCase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fr-BE" sz="2400" dirty="0"/>
              <a:t>et</a:t>
            </a:r>
            <a:r>
              <a:rPr lang="fr-BE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supprimerFromage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fr-BE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Une méthode qui va permettre d’afficher vos messages :</a:t>
            </a:r>
          </a:p>
          <a:p>
            <a:pPr marL="0" indent="0">
              <a:buNone/>
            </a:pP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afficherInformation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(String texte)</a:t>
            </a:r>
          </a:p>
          <a:p>
            <a:pPr marL="0" indent="0">
              <a:buNone/>
            </a:pPr>
            <a:endParaRPr lang="fr-BE" sz="2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BE" dirty="0"/>
              <a:t>Une méthode d’interaction : </a:t>
            </a:r>
            <a:r>
              <a:rPr lang="fr-BE" sz="24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fr-BE" sz="24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lancerDe</a:t>
            </a:r>
            <a:r>
              <a:rPr lang="fr-BE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fr-BE" sz="3200" dirty="0"/>
          </a:p>
          <a:p>
            <a:pPr marL="0" indent="0">
              <a:buNone/>
            </a:pP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D5574F-40BF-8946-32C6-670A1F5F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354" y="5440220"/>
            <a:ext cx="2340979" cy="10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classe </a:t>
            </a:r>
            <a:r>
              <a:rPr lang="fr-BE" dirty="0" err="1"/>
              <a:t>JeuSouris</a:t>
            </a:r>
            <a:endParaRPr lang="fr-BE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9265C1F-8D73-7BE5-084E-558430BA6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81" y="1405419"/>
            <a:ext cx="7920894" cy="4847279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CDE1CCD7-6EE4-3BDD-74B2-25F44C9BA39D}"/>
              </a:ext>
            </a:extLst>
          </p:cNvPr>
          <p:cNvSpPr txBox="1">
            <a:spLocks/>
          </p:cNvSpPr>
          <p:nvPr/>
        </p:nvSpPr>
        <p:spPr>
          <a:xfrm>
            <a:off x="8003975" y="1027906"/>
            <a:ext cx="4598158" cy="1905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900" dirty="0"/>
              <a:t> </a:t>
            </a:r>
            <a:endParaRPr lang="fr-BE" sz="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200" dirty="0"/>
              <a:t>Seule la position de la souris doit être mémorisée.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7722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64824" y="1648205"/>
            <a:ext cx="4570862" cy="1872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>
                <a:latin typeface="+mj-lt"/>
                <a:ea typeface="+mj-ea"/>
                <a:cs typeface="+mj-cs"/>
              </a:rPr>
              <a:t>Bug dans votre classe!!!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79D340-4F7F-4449-96AD-50E1636A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37" y="298830"/>
            <a:ext cx="5199768" cy="6225260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4C60271-1BE1-EEC5-03F7-2D4BAC158B09}"/>
              </a:ext>
            </a:extLst>
          </p:cNvPr>
          <p:cNvSpPr txBox="1">
            <a:spLocks/>
          </p:cNvSpPr>
          <p:nvPr/>
        </p:nvSpPr>
        <p:spPr>
          <a:xfrm>
            <a:off x="6837528" y="898847"/>
            <a:ext cx="4598158" cy="5162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900" dirty="0"/>
              <a:t> </a:t>
            </a:r>
            <a:endParaRPr lang="fr-BE" sz="9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200" dirty="0"/>
              <a:t>Cette position doit  toujours correspondre à une case existante du plateau (1 </a:t>
            </a:r>
            <a:r>
              <a:rPr lang="fr-FR" sz="3200" dirty="0">
                <a:sym typeface="Wingdings" panose="05000000000000000000" pitchFamily="2" charset="2"/>
              </a:rPr>
              <a:t></a:t>
            </a:r>
            <a:r>
              <a:rPr lang="fr-FR" sz="3200" dirty="0"/>
              <a:t> 16).</a:t>
            </a:r>
            <a:endParaRPr lang="fr-BE" sz="3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E72AEE-4E84-BC9F-CF7E-F2A021B72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824" y="2465600"/>
            <a:ext cx="41243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1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A99B43F-F6B2-96E6-7D0E-838BD3D3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19" y="1601377"/>
            <a:ext cx="8011087" cy="4727504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1690FD2-45C1-1115-9F0C-33C8057740F1}"/>
              </a:ext>
            </a:extLst>
          </p:cNvPr>
          <p:cNvSpPr txBox="1">
            <a:spLocks/>
          </p:cNvSpPr>
          <p:nvPr/>
        </p:nvSpPr>
        <p:spPr>
          <a:xfrm>
            <a:off x="6755642" y="1318893"/>
            <a:ext cx="4598158" cy="1957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900" dirty="0"/>
              <a:t> </a:t>
            </a:r>
            <a:endParaRPr lang="fr-BE" sz="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200" dirty="0"/>
              <a:t>Seules les positions du chat et de la souris doivent être mémorisées.</a:t>
            </a:r>
            <a:endParaRPr lang="fr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320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C69E6D5-D955-6D8D-8FD9-D053837129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La classe </a:t>
            </a:r>
            <a:r>
              <a:rPr lang="fr-BE" dirty="0" err="1"/>
              <a:t>JeuChatSouris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2738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Déroulement et évaluation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 err="1"/>
              <a:t>JeuSouris</a:t>
            </a:r>
            <a:r>
              <a:rPr lang="fr-BE" sz="3600" dirty="0"/>
              <a:t> – 5 pts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 err="1"/>
              <a:t>JeuChatSouris</a:t>
            </a:r>
            <a:r>
              <a:rPr lang="fr-BE" sz="3600" dirty="0"/>
              <a:t> – 3 pts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 err="1"/>
              <a:t>JeuChienChatSouris</a:t>
            </a:r>
            <a:r>
              <a:rPr lang="fr-BE" sz="3600" dirty="0"/>
              <a:t> – 2 pts		</a:t>
            </a:r>
          </a:p>
          <a:p>
            <a:pPr marL="0" indent="0">
              <a:buNone/>
            </a:pPr>
            <a:endParaRPr lang="fr-BE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4B58B4-25CA-471A-BCDF-9F8E2A11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638" y="4340095"/>
            <a:ext cx="844593" cy="85094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D52F20A-5539-E13D-06EF-69BE7B64F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611" y="2832376"/>
            <a:ext cx="914400" cy="9239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9F23A99-7989-574B-78A1-9501A9E17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59" y="1764293"/>
            <a:ext cx="9144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C3D250-5EFD-1F40-346D-F0E3BC5DD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587" y="2900084"/>
            <a:ext cx="914400" cy="914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E3A1B95-EEAD-DBB4-B555-9CF9D4589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248" y="4308368"/>
            <a:ext cx="9144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91C647-76CE-5FC9-3950-0CD1E2BEB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443" y="4276640"/>
            <a:ext cx="914400" cy="9239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B84316D-CB6F-50B9-96BC-93C5B653D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760" y="1756328"/>
            <a:ext cx="942975" cy="9048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CEC4CB1-CBE5-104F-E4E2-F425037F4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2026" y="4313130"/>
            <a:ext cx="942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2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Jeu de la souris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3049924-DBBF-B7C8-86AB-8976451DA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368" y="4376227"/>
            <a:ext cx="942975" cy="9048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68F2929-60D9-EB50-24FC-BF51015C1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560" y="1122363"/>
            <a:ext cx="1274648" cy="12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19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Timing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2842" y="1027906"/>
            <a:ext cx="10515600" cy="554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200" dirty="0" err="1"/>
              <a:t>JeuSouris</a:t>
            </a:r>
            <a:r>
              <a:rPr lang="fr-BE" sz="3200" dirty="0"/>
              <a:t> 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BE" sz="3200" dirty="0"/>
              <a:t>11h30 : un professeur vient tester et met une cote</a:t>
            </a:r>
          </a:p>
          <a:p>
            <a:pPr marL="0" indent="0">
              <a:buNone/>
            </a:pPr>
            <a:r>
              <a:rPr lang="fr-BE" sz="3200" dirty="0">
                <a:sym typeface="Wingdings" panose="05000000000000000000" pitchFamily="2" charset="2"/>
              </a:rPr>
              <a:t>11h45 : un professeur vient aider et met une cote </a:t>
            </a:r>
            <a:endParaRPr lang="fr-BE" sz="3200" dirty="0"/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200" dirty="0" err="1"/>
              <a:t>JeuChatSouris</a:t>
            </a:r>
            <a:r>
              <a:rPr lang="fr-BE" sz="3200" dirty="0"/>
              <a:t> + </a:t>
            </a:r>
            <a:r>
              <a:rPr lang="fr-BE" sz="3200" dirty="0" err="1"/>
              <a:t>JeuChienChatSouris</a:t>
            </a:r>
            <a:r>
              <a:rPr lang="fr-BE" sz="3200" dirty="0"/>
              <a:t> </a:t>
            </a:r>
          </a:p>
          <a:p>
            <a:pPr marL="0" indent="0">
              <a:buNone/>
            </a:pPr>
            <a:r>
              <a:rPr lang="fr-BE" sz="3200" dirty="0">
                <a:sym typeface="Wingdings" panose="05000000000000000000" pitchFamily="2" charset="2"/>
              </a:rPr>
              <a:t>12h30 : FIN</a:t>
            </a:r>
            <a:r>
              <a:rPr lang="fr-BE" sz="3200" dirty="0"/>
              <a:t>		</a:t>
            </a:r>
          </a:p>
          <a:p>
            <a:pPr marL="0" indent="0">
              <a:buNone/>
            </a:pPr>
            <a:r>
              <a:rPr lang="fr-BE" sz="3200" dirty="0">
                <a:sym typeface="Wingdings" panose="05000000000000000000" pitchFamily="2" charset="2"/>
              </a:rPr>
              <a:t>12h45 : un étudiant d’un autre groupe vient tester les 2 jeux</a:t>
            </a:r>
          </a:p>
          <a:p>
            <a:pPr marL="0" indent="0">
              <a:buNone/>
            </a:pPr>
            <a:r>
              <a:rPr lang="fr-BE" sz="3200" dirty="0">
                <a:sym typeface="Wingdings" panose="05000000000000000000" pitchFamily="2" charset="2"/>
              </a:rPr>
              <a:t>                   un professeur met les cotes 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264518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Timing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2842" y="1027906"/>
            <a:ext cx="10515600" cy="5548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200" dirty="0" err="1"/>
              <a:t>JeuSouris</a:t>
            </a:r>
            <a:r>
              <a:rPr lang="fr-BE" sz="3200" dirty="0"/>
              <a:t> 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BE" sz="3200" dirty="0"/>
              <a:t>11h30 : un professeur vient tester et met une cote</a:t>
            </a:r>
          </a:p>
          <a:p>
            <a:pPr>
              <a:buFont typeface="Wingdings" panose="05000000000000000000" pitchFamily="2" charset="2"/>
              <a:buChar char="à"/>
            </a:pPr>
            <a:endParaRPr lang="fr-BE" sz="32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jeu suit les règles demandées.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code est bien présenté. Il est « aéré » et indenté.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L’interface graphique a bien été utilisée.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jeu est convivial : quelques messages pas trop, ni tro</a:t>
            </a:r>
            <a:r>
              <a:rPr lang="fr-B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peu.</a:t>
            </a:r>
            <a:endParaRPr lang="fr-B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140395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54719" y="1023581"/>
            <a:ext cx="5194126" cy="3384031"/>
          </a:xfrm>
        </p:spPr>
        <p:txBody>
          <a:bodyPr>
            <a:normAutofit/>
          </a:bodyPr>
          <a:lstStyle/>
          <a:p>
            <a:r>
              <a:rPr lang="fr-BE" sz="3200" dirty="0">
                <a:latin typeface="+mn-lt"/>
                <a:ea typeface="+mn-ea"/>
                <a:cs typeface="+mn-cs"/>
              </a:rPr>
              <a:t>La souris doit retourner dans son repaire !</a:t>
            </a: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r>
              <a:rPr lang="fr-BE" sz="3200" dirty="0">
                <a:latin typeface="+mn-lt"/>
                <a:ea typeface="+mn-ea"/>
                <a:cs typeface="+mn-cs"/>
              </a:rPr>
              <a:t>Sur son chemin, elle va manger un fromage</a:t>
            </a:r>
            <a:r>
              <a:rPr lang="fr-BE" sz="3600" dirty="0"/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290A1C-EF0F-2145-C412-6B25F78E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13" y="259422"/>
            <a:ext cx="5341387" cy="633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6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91869" y="1187355"/>
            <a:ext cx="5349922" cy="3316406"/>
          </a:xfrm>
        </p:spPr>
        <p:txBody>
          <a:bodyPr>
            <a:normAutofit/>
          </a:bodyPr>
          <a:lstStyle/>
          <a:p>
            <a:r>
              <a:rPr lang="fr-BE" sz="3200" dirty="0">
                <a:latin typeface="+mn-lt"/>
                <a:ea typeface="+mn-ea"/>
                <a:cs typeface="+mn-cs"/>
              </a:rPr>
              <a:t>Plateau de jeu contient 16 cases numérotées de 1 à 16.</a:t>
            </a: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r>
              <a:rPr lang="fr-BE" sz="3200" dirty="0">
                <a:latin typeface="+mn-lt"/>
                <a:ea typeface="+mn-ea"/>
                <a:cs typeface="+mn-cs"/>
              </a:rPr>
              <a:t>Le repaire de la souris se trouve à la case 16.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430" y="4354346"/>
            <a:ext cx="933450" cy="933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CDBDC99-83E5-54D6-BDCF-5B0297598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13" y="259422"/>
            <a:ext cx="5341387" cy="633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6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91869" y="1187355"/>
            <a:ext cx="5349922" cy="3316406"/>
          </a:xfrm>
        </p:spPr>
        <p:txBody>
          <a:bodyPr>
            <a:normAutofit/>
          </a:bodyPr>
          <a:lstStyle/>
          <a:p>
            <a:r>
              <a:rPr lang="fr-BE" sz="3200" dirty="0">
                <a:latin typeface="+mn-lt"/>
                <a:ea typeface="+mn-ea"/>
                <a:cs typeface="+mn-cs"/>
              </a:rPr>
              <a:t>1 joueur :</a:t>
            </a: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r>
              <a:rPr lang="fr-BE" sz="3200" dirty="0">
                <a:latin typeface="+mn-lt"/>
                <a:ea typeface="+mn-ea"/>
                <a:cs typeface="+mn-cs"/>
              </a:rPr>
              <a:t>une souris</a:t>
            </a: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600" dirty="0"/>
            </a:br>
            <a:endParaRPr lang="fr-BE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259" y="2098227"/>
            <a:ext cx="914400" cy="914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ABFE9E4-DA0E-E36E-39E6-15ACB9AB5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13" y="259422"/>
            <a:ext cx="5341387" cy="633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4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91869" y="1187355"/>
            <a:ext cx="5349922" cy="3316406"/>
          </a:xfrm>
        </p:spPr>
        <p:txBody>
          <a:bodyPr>
            <a:normAutofit/>
          </a:bodyPr>
          <a:lstStyle/>
          <a:p>
            <a:r>
              <a:rPr lang="fr-BE" sz="3200" dirty="0">
                <a:latin typeface="+mn-lt"/>
                <a:ea typeface="+mn-ea"/>
                <a:cs typeface="+mn-cs"/>
              </a:rPr>
              <a:t>Dé à 6 faces</a:t>
            </a: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br>
              <a:rPr lang="fr-BE" sz="3200" dirty="0">
                <a:latin typeface="+mn-lt"/>
                <a:ea typeface="+mn-ea"/>
                <a:cs typeface="+mn-cs"/>
              </a:rPr>
            </a:br>
            <a:r>
              <a:rPr lang="fr-BE" sz="3200" dirty="0">
                <a:latin typeface="+mn-lt"/>
                <a:ea typeface="+mn-ea"/>
                <a:cs typeface="+mn-cs"/>
              </a:rPr>
              <a:t>sens horlogique</a:t>
            </a:r>
            <a:br>
              <a:rPr lang="fr-BE" sz="3600" dirty="0"/>
            </a:br>
            <a:endParaRPr lang="fr-BE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830" y="1513124"/>
            <a:ext cx="695325" cy="6381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2849ED4-DC81-BD71-22AA-9D98EE806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13" y="259422"/>
            <a:ext cx="5341387" cy="633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5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Règles du jeu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5E72BC-0295-3883-FB74-24A08F18A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64" y="1849437"/>
            <a:ext cx="10602629" cy="313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2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Jeu du chat et de la souris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FD2FF2-98BE-37BD-B086-01A2195C5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60" y="1122363"/>
            <a:ext cx="1274648" cy="127464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18979F0-0FA6-A22E-2DB6-1768D274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40" y="3971729"/>
            <a:ext cx="1231519" cy="124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8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87104" y="1023582"/>
            <a:ext cx="4722174" cy="2947918"/>
          </a:xfrm>
        </p:spPr>
        <p:txBody>
          <a:bodyPr>
            <a:normAutofit/>
          </a:bodyPr>
          <a:lstStyle/>
          <a:p>
            <a:r>
              <a:rPr lang="fr-BE" sz="3200" dirty="0">
                <a:latin typeface="+mn-lt"/>
                <a:ea typeface="+mn-ea"/>
                <a:cs typeface="+mn-cs"/>
              </a:rPr>
              <a:t>La souris va-t-elle réussir à retourner dans son repaire sans se faire prendre par le chat 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B289080-F401-46AB-88DD-A57EACEE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9" y="310601"/>
            <a:ext cx="5274730" cy="63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647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549</Words>
  <Application>Microsoft Office PowerPoint</Application>
  <PresentationFormat>Grand écran</PresentationFormat>
  <Paragraphs>92</Paragraphs>
  <Slides>21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Wingdings</vt:lpstr>
      <vt:lpstr>Thème Office</vt:lpstr>
      <vt:lpstr>Projet 2  Jeu de la souris Jeu du chat et de la souris Jeu du chien, du chat et de la souris</vt:lpstr>
      <vt:lpstr>Jeu de la souris</vt:lpstr>
      <vt:lpstr>La souris doit retourner dans son repaire !  Sur son chemin, elle va manger un fromage.</vt:lpstr>
      <vt:lpstr>Plateau de jeu contient 16 cases numérotées de 1 à 16.   Le repaire de la souris se trouve à la case 16.</vt:lpstr>
      <vt:lpstr>1 joueur :  une souris   </vt:lpstr>
      <vt:lpstr>Dé à 6 faces   sens horlogique </vt:lpstr>
      <vt:lpstr>Règles du jeu :</vt:lpstr>
      <vt:lpstr>Jeu du chat et de la souris</vt:lpstr>
      <vt:lpstr>La souris va-t-elle réussir à retourner dans son repaire sans se faire prendre par le chat ?</vt:lpstr>
      <vt:lpstr>2 joueurs :  un chat – une souris   </vt:lpstr>
      <vt:lpstr>Règles du jeu :</vt:lpstr>
      <vt:lpstr>Jeu du chien, du chat et de la souris</vt:lpstr>
      <vt:lpstr>Présentation PowerPoint</vt:lpstr>
      <vt:lpstr>Projet IntelliJ : ALGO_projet2 </vt:lpstr>
      <vt:lpstr>La classe PlateauJeuSouris</vt:lpstr>
      <vt:lpstr>La classe JeuSouris</vt:lpstr>
      <vt:lpstr>Présentation PowerPoint</vt:lpstr>
      <vt:lpstr>Présentation PowerPoint</vt:lpstr>
      <vt:lpstr>Déroulement et évaluation :</vt:lpstr>
      <vt:lpstr>Timing :</vt:lpstr>
      <vt:lpstr>Timing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62</cp:revision>
  <dcterms:created xsi:type="dcterms:W3CDTF">2019-09-30T19:56:37Z</dcterms:created>
  <dcterms:modified xsi:type="dcterms:W3CDTF">2022-10-10T21:51:20Z</dcterms:modified>
</cp:coreProperties>
</file>