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68"/>
  </p:normalViewPr>
  <p:slideViewPr>
    <p:cSldViewPr snapToGrid="0" snapToObjects="1">
      <p:cViewPr varScale="1">
        <p:scale>
          <a:sx n="132" d="100"/>
          <a:sy n="132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8B3F-12C5-D947-ACE2-C1E66B1E6EDB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9B9E-38F7-854E-8FC2-B473C443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programming language that brings static types to JavaScript</a:t>
            </a:r>
          </a:p>
          <a:p>
            <a:r>
              <a:rPr lang="en-US" dirty="0" smtClean="0"/>
              <a:t>Roughly a superset of JavaScript</a:t>
            </a:r>
          </a:p>
          <a:p>
            <a:pPr lvl="1"/>
            <a:r>
              <a:rPr lang="en-US" dirty="0" smtClean="0"/>
              <a:t>With a few caveats, an ES6 program is also valid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Types are purely static, and aren’t represented in the output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It’s easy to go around </a:t>
            </a:r>
            <a:r>
              <a:rPr lang="en-US" dirty="0" err="1" smtClean="0"/>
              <a:t>TypeScript</a:t>
            </a:r>
            <a:r>
              <a:rPr lang="en-US" dirty="0" smtClean="0"/>
              <a:t>, making it “unsound”</a:t>
            </a:r>
          </a:p>
          <a:p>
            <a:pPr lvl="1"/>
            <a:r>
              <a:rPr lang="en-US" dirty="0" smtClean="0"/>
              <a:t>However, those cases are no less broken in pure JS.</a:t>
            </a:r>
          </a:p>
          <a:p>
            <a:r>
              <a:rPr lang="en-US" dirty="0" smtClean="0"/>
              <a:t>Not just syntax for assigning types, but a powerful type </a:t>
            </a:r>
            <a:r>
              <a:rPr lang="en-US" i="1" dirty="0" smtClean="0"/>
              <a:t>definition</a:t>
            </a:r>
            <a:r>
              <a:rPr lang="en-US" dirty="0" smtClean="0"/>
              <a:t> system as well</a:t>
            </a:r>
          </a:p>
          <a:p>
            <a:r>
              <a:rPr lang="en-US" dirty="0" smtClean="0"/>
              <a:t>Structural typing </a:t>
            </a:r>
            <a:r>
              <a:rPr lang="mr-IN" dirty="0" smtClean="0"/>
              <a:t>–</a:t>
            </a:r>
            <a:r>
              <a:rPr lang="en-US" dirty="0" smtClean="0"/>
              <a:t> like duck typing, but static </a:t>
            </a:r>
            <a:r>
              <a:rPr lang="mr-IN" dirty="0" smtClean="0"/>
              <a:t>–</a:t>
            </a:r>
            <a:r>
              <a:rPr lang="en-US" dirty="0" smtClean="0"/>
              <a:t> allows values to belong to a type by matching its “structure”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variables, properties, functions, etc. with types</a:t>
            </a:r>
          </a:p>
          <a:p>
            <a:r>
              <a:rPr lang="en-US" dirty="0" smtClean="0"/>
              <a:t>Declare interfaces that can express the expected shape of an object</a:t>
            </a:r>
          </a:p>
          <a:p>
            <a:pPr lvl="1"/>
            <a:r>
              <a:rPr lang="en-US" dirty="0" smtClean="0"/>
              <a:t>Describe both the name and type of properties (which may be functions)</a:t>
            </a:r>
          </a:p>
          <a:p>
            <a:r>
              <a:rPr lang="en-US" dirty="0" smtClean="0"/>
              <a:t>Create classes that explicitly or implicitly implement interfaces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smtClean="0"/>
              <a:t>Type definitions to easily name complex types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with plus </a:t>
            </a:r>
            <a:r>
              <a:rPr lang="en-US" dirty="0" err="1" smtClean="0"/>
              <a:t>enum</a:t>
            </a:r>
            <a:r>
              <a:rPr lang="en-US" dirty="0" smtClean="0"/>
              <a:t>-like string and number literal types</a:t>
            </a:r>
          </a:p>
          <a:p>
            <a:r>
              <a:rPr lang="en-US" dirty="0" smtClean="0"/>
              <a:t>Backed by “Definitely Typed”, which provides type files for common libraries</a:t>
            </a:r>
          </a:p>
        </p:txBody>
      </p:sp>
    </p:spTree>
    <p:extLst>
      <p:ext uri="{BB962C8B-B14F-4D97-AF65-F5344CB8AC3E}">
        <p14:creationId xmlns:p14="http://schemas.microsoft.com/office/powerpoint/2010/main" val="17240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intersection, union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Foo | Bar</a:t>
            </a:r>
            <a:r>
              <a:rPr lang="en-US" dirty="0" smtClean="0"/>
              <a:t> is a type that could be either,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Foo &amp; Bar</a:t>
            </a:r>
            <a:r>
              <a:rPr lang="en-US" dirty="0" smtClean="0"/>
              <a:t> is both</a:t>
            </a:r>
          </a:p>
          <a:p>
            <a:r>
              <a:rPr lang="en-US" dirty="0" smtClean="0"/>
              <a:t>String/number literal types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“foo”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/>
              <a:t>is a type with one value,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“foo” | “bar” </a:t>
            </a:r>
            <a:r>
              <a:rPr lang="en-US" dirty="0" smtClean="0"/>
              <a:t>is a type with 2</a:t>
            </a:r>
          </a:p>
          <a:p>
            <a:r>
              <a:rPr lang="en-US" dirty="0" smtClean="0"/>
              <a:t>Exhaustive control flow checking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fooBar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=== “foo”) { /* knows it</a:t>
            </a:r>
            <a:r>
              <a:rPr lang="mr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’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 “foo” */ } else {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/* knows it</a:t>
            </a:r>
            <a:r>
              <a:rPr lang="mr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’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 “bar” */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/>
              <a:t>Strong type inference</a:t>
            </a:r>
          </a:p>
          <a:p>
            <a:pPr lvl="1"/>
            <a:r>
              <a:rPr lang="en-US" dirty="0" smtClean="0"/>
              <a:t>Every literal has a type, which can be compared against other types</a:t>
            </a:r>
          </a:p>
          <a:p>
            <a:r>
              <a:rPr lang="en-US" dirty="0" smtClean="0"/>
              <a:t>Type “mapping”, such as Partial&lt;T&gt; (where each field is optional)</a:t>
            </a:r>
          </a:p>
        </p:txBody>
      </p:sp>
    </p:spTree>
    <p:extLst>
      <p:ext uri="{BB962C8B-B14F-4D97-AF65-F5344CB8AC3E}">
        <p14:creationId xmlns:p14="http://schemas.microsoft.com/office/powerpoint/2010/main" val="16621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mr-IN" dirty="0" smtClean="0"/>
              <a:t>’</a:t>
            </a:r>
            <a:r>
              <a:rPr lang="en-US" dirty="0" smtClean="0"/>
              <a:t>s too restrictive</a:t>
            </a:r>
          </a:p>
          <a:p>
            <a:pPr lvl="1"/>
            <a:r>
              <a:rPr lang="en-US" dirty="0" smtClean="0"/>
              <a:t>With a few flags turned on, it’s negligibly more strict that JavaScript</a:t>
            </a:r>
            <a:endParaRPr lang="en-US" dirty="0" smtClean="0"/>
          </a:p>
          <a:p>
            <a:pPr lvl="1"/>
            <a:r>
              <a:rPr lang="en-US" dirty="0" smtClean="0"/>
              <a:t>Very expressive type system</a:t>
            </a:r>
            <a:endParaRPr lang="en-US" dirty="0" smtClean="0"/>
          </a:p>
          <a:p>
            <a:pPr lvl="1"/>
            <a:r>
              <a:rPr lang="en-US" dirty="0" smtClean="0"/>
              <a:t>When well-typed, compiler errors tend to be signs of errors</a:t>
            </a:r>
          </a:p>
          <a:p>
            <a:pPr lvl="1"/>
            <a:r>
              <a:rPr lang="en-US" dirty="0" smtClean="0"/>
              <a:t>“Any” is always available</a:t>
            </a:r>
          </a:p>
          <a:p>
            <a:r>
              <a:rPr lang="en-US" dirty="0" smtClean="0"/>
              <a:t>It’s time intensive</a:t>
            </a:r>
          </a:p>
          <a:p>
            <a:pPr lvl="1"/>
            <a:r>
              <a:rPr lang="en-US" dirty="0" smtClean="0"/>
              <a:t>Like unit tests, it’s a tradeoff for quality</a:t>
            </a:r>
          </a:p>
          <a:p>
            <a:pPr lvl="1"/>
            <a:r>
              <a:rPr lang="en-US" dirty="0" smtClean="0"/>
              <a:t>Most of the effort is creating types, which is also documentation</a:t>
            </a:r>
          </a:p>
          <a:p>
            <a:pPr lvl="1"/>
            <a:r>
              <a:rPr lang="en-US" dirty="0" smtClean="0"/>
              <a:t>Like any tool, it has some warmup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368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Consolas</vt:lpstr>
      <vt:lpstr>Mangal</vt:lpstr>
      <vt:lpstr>Arial</vt:lpstr>
      <vt:lpstr>Office Theme</vt:lpstr>
      <vt:lpstr>TypeScript</vt:lpstr>
      <vt:lpstr>What is It?</vt:lpstr>
      <vt:lpstr>Features</vt:lpstr>
      <vt:lpstr>Advanced Features</vt:lpstr>
      <vt:lpstr>Common concerns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Microsoft Office User</dc:creator>
  <cp:lastModifiedBy>Microsoft Office User</cp:lastModifiedBy>
  <cp:revision>20</cp:revision>
  <dcterms:created xsi:type="dcterms:W3CDTF">2017-10-25T22:07:23Z</dcterms:created>
  <dcterms:modified xsi:type="dcterms:W3CDTF">2017-10-26T15:40:15Z</dcterms:modified>
</cp:coreProperties>
</file>