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6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11F0B-558C-E70A-2755-46E10026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1" b="848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3CF6A-16B4-B06C-6968-E8CA780E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X</a:t>
            </a:r>
            <a:r>
              <a:rPr lang="en-US">
                <a:solidFill>
                  <a:srgbClr val="FFFFFF"/>
                </a:solidFill>
              </a:rPr>
              <a:t>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9567-2B63-A3B5-8A37-3A59606F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7" y="1499938"/>
            <a:ext cx="10363200" cy="1187570"/>
          </a:xfrm>
        </p:spPr>
        <p:txBody>
          <a:bodyPr>
            <a:noAutofit/>
          </a:bodyPr>
          <a:lstStyle/>
          <a:p>
            <a:r>
              <a:rPr lang="en-US" sz="8800" b="1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EDFC-092B-0C88-6BB3-54D82B77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27" y="807001"/>
            <a:ext cx="4146882" cy="5243997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We are using a SPACEX data set to explore their data</a:t>
            </a:r>
          </a:p>
          <a:p>
            <a:r>
              <a:rPr lang="en-US" sz="1200" dirty="0">
                <a:solidFill>
                  <a:schemeClr val="tx2"/>
                </a:solidFill>
              </a:rPr>
              <a:t>§ Data Collection/Data Wrangling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data collection and data wrangling methodology related slides (1 pt)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EDA and interactive visual analytics methodology related slides (3 pts)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Predictive analysis methodology related slides (1 pt)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EDA with visualization results slides (6 pts)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EDA with SQL results slides (10 pts)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Interactive map with Folium results slides (3 pts)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</a:t>
            </a:r>
            <a:r>
              <a:rPr lang="en-US" sz="1200" dirty="0" err="1">
                <a:solidFill>
                  <a:schemeClr val="tx2"/>
                </a:solidFill>
              </a:rPr>
              <a:t>Plotly</a:t>
            </a:r>
            <a:r>
              <a:rPr lang="en-US" sz="1200" dirty="0">
                <a:solidFill>
                  <a:schemeClr val="tx2"/>
                </a:solidFill>
              </a:rPr>
              <a:t> Dash dashboard results slides (3 pts)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Predictive analysis (classification) results slides (6 pts)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Conclusion slide (1 pts)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• Applied your creativity to improve the presentation beyond the template (1 pts)</a:t>
            </a:r>
          </a:p>
        </p:txBody>
      </p:sp>
    </p:spTree>
    <p:extLst>
      <p:ext uri="{BB962C8B-B14F-4D97-AF65-F5344CB8AC3E}">
        <p14:creationId xmlns:p14="http://schemas.microsoft.com/office/powerpoint/2010/main" val="254415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0B57-FF6B-7D8D-F573-EFFBD910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4013"/>
            <a:ext cx="4935869" cy="326997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Data Collection/Data Wrangling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F2C966-F484-3EDE-EBCA-80856C89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95" y="2852235"/>
            <a:ext cx="7021888" cy="37282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38A25-2BF6-4252-A987-BD395CCC9017}"/>
              </a:ext>
            </a:extLst>
          </p:cNvPr>
          <p:cNvSpPr txBox="1"/>
          <p:nvPr/>
        </p:nvSpPr>
        <p:spPr>
          <a:xfrm>
            <a:off x="4935869" y="1580147"/>
            <a:ext cx="493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Scraped their data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§ Organized their data into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dataframes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§ Filter and Clean Data</a:t>
            </a:r>
          </a:p>
        </p:txBody>
      </p:sp>
    </p:spTree>
    <p:extLst>
      <p:ext uri="{BB962C8B-B14F-4D97-AF65-F5344CB8AC3E}">
        <p14:creationId xmlns:p14="http://schemas.microsoft.com/office/powerpoint/2010/main" val="39984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9A33BC-0029-9E22-E4E2-863E7660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946381"/>
            <a:ext cx="7845330" cy="118757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EDA Interactive Visual Analytics </a:t>
            </a:r>
          </a:p>
        </p:txBody>
      </p:sp>
      <p:pic>
        <p:nvPicPr>
          <p:cNvPr id="6" name="Picture 5" descr="A close-up of a list of text&#10;&#10;Description automatically generated">
            <a:extLst>
              <a:ext uri="{FF2B5EF4-FFF2-40B4-BE49-F238E27FC236}">
                <a16:creationId xmlns:a16="http://schemas.microsoft.com/office/drawing/2014/main" id="{68604B37-9E00-E2A3-AB74-9E1BC23F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62" y="615957"/>
            <a:ext cx="3581900" cy="56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B086B1-AFC0-F7D2-7A85-65009C09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536096" cy="11874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EDA with SQL Results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FECDEB-7A58-150B-33D2-EF3B094AF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42" y="2392916"/>
            <a:ext cx="7908235" cy="3812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3B464-B502-6571-0350-AA68FC6541F5}"/>
              </a:ext>
            </a:extLst>
          </p:cNvPr>
          <p:cNvSpPr txBox="1"/>
          <p:nvPr/>
        </p:nvSpPr>
        <p:spPr>
          <a:xfrm>
            <a:off x="5820451" y="1172643"/>
            <a:ext cx="49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§ EDA with SQL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§ Used SQL to create tables</a:t>
            </a:r>
          </a:p>
        </p:txBody>
      </p:sp>
    </p:spTree>
    <p:extLst>
      <p:ext uri="{BB962C8B-B14F-4D97-AF65-F5344CB8AC3E}">
        <p14:creationId xmlns:p14="http://schemas.microsoft.com/office/powerpoint/2010/main" val="279871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dots&#10;&#10;Description automatically generated">
            <a:extLst>
              <a:ext uri="{FF2B5EF4-FFF2-40B4-BE49-F238E27FC236}">
                <a16:creationId xmlns:a16="http://schemas.microsoft.com/office/drawing/2014/main" id="{7220C3EE-FFC2-8986-EBDF-615DB6415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97" y="1178388"/>
            <a:ext cx="9418357" cy="45012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8C3C83-7EC6-F762-1FD4-9911F8143EC3}"/>
              </a:ext>
            </a:extLst>
          </p:cNvPr>
          <p:cNvSpPr txBox="1">
            <a:spLocks/>
          </p:cNvSpPr>
          <p:nvPr/>
        </p:nvSpPr>
        <p:spPr>
          <a:xfrm>
            <a:off x="2690724" y="5670429"/>
            <a:ext cx="7845330" cy="1187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EDA with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2505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A8F11239-D7A3-5423-8132-C0F9750F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" y="2370207"/>
            <a:ext cx="9859617" cy="412998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A53D3B-190A-5D13-7EAE-CFD7BB299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371600"/>
            <a:ext cx="10363200" cy="118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Folium Interactive Maps</a:t>
            </a:r>
          </a:p>
        </p:txBody>
      </p:sp>
    </p:spTree>
    <p:extLst>
      <p:ext uri="{BB962C8B-B14F-4D97-AF65-F5344CB8AC3E}">
        <p14:creationId xmlns:p14="http://schemas.microsoft.com/office/powerpoint/2010/main" val="12395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graph&#10;&#10;Description automatically generated">
            <a:extLst>
              <a:ext uri="{FF2B5EF4-FFF2-40B4-BE49-F238E27FC236}">
                <a16:creationId xmlns:a16="http://schemas.microsoft.com/office/drawing/2014/main" id="{5127967B-DCA7-2723-E287-3833625D0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095764"/>
            <a:ext cx="8014636" cy="33829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41D4AF-ACFD-9E79-7084-D5144A67C25C}"/>
              </a:ext>
            </a:extLst>
          </p:cNvPr>
          <p:cNvSpPr txBox="1">
            <a:spLocks/>
          </p:cNvSpPr>
          <p:nvPr/>
        </p:nvSpPr>
        <p:spPr>
          <a:xfrm>
            <a:off x="519800" y="977703"/>
            <a:ext cx="5179840" cy="1187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Machine Learning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56F20-AC4A-F738-5A59-80EF92A7A827}"/>
              </a:ext>
            </a:extLst>
          </p:cNvPr>
          <p:cNvSpPr txBox="1"/>
          <p:nvPr/>
        </p:nvSpPr>
        <p:spPr>
          <a:xfrm>
            <a:off x="5820451" y="1172643"/>
            <a:ext cx="493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§ Created training and testing models that created a training set that the data could be predicted from in the testing set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§ Tree was the most accurate for training and least for testing</a:t>
            </a:r>
          </a:p>
        </p:txBody>
      </p:sp>
    </p:spTree>
    <p:extLst>
      <p:ext uri="{BB962C8B-B14F-4D97-AF65-F5344CB8AC3E}">
        <p14:creationId xmlns:p14="http://schemas.microsoft.com/office/powerpoint/2010/main" val="9395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ACECD2-4A3A-2776-3B42-985C869AB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371599"/>
            <a:ext cx="10363200" cy="2767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THE END </a:t>
            </a:r>
            <a:r>
              <a:rPr lang="en-US" sz="200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65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Grandview Display</vt:lpstr>
      <vt:lpstr>Times New Roman</vt:lpstr>
      <vt:lpstr>Wingdings</vt:lpstr>
      <vt:lpstr>DashVTI</vt:lpstr>
      <vt:lpstr>SPACE X  Data Analysis</vt:lpstr>
      <vt:lpstr>INTRO</vt:lpstr>
      <vt:lpstr>Data Collection/Data Wrangling </vt:lpstr>
      <vt:lpstr>PowerPoint Presentation</vt:lpstr>
      <vt:lpstr>EDA with SQL Results </vt:lpstr>
      <vt:lpstr>PowerPoint Presentation</vt:lpstr>
      <vt:lpstr> Folium Interactive Maps</vt:lpstr>
      <vt:lpstr>PowerPoint Presentation</vt:lpstr>
      <vt:lpstr> THE END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X  Data Analysis</dc:title>
  <dc:creator>Brandon Wilson</dc:creator>
  <cp:lastModifiedBy>Brandon Wilson</cp:lastModifiedBy>
  <cp:revision>1</cp:revision>
  <dcterms:created xsi:type="dcterms:W3CDTF">2024-01-20T09:33:11Z</dcterms:created>
  <dcterms:modified xsi:type="dcterms:W3CDTF">2024-01-20T10:19:02Z</dcterms:modified>
</cp:coreProperties>
</file>