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4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ilson" userId="d9d79303ce864b82" providerId="LiveId" clId="{192B7328-0209-4765-B4D7-0B7B825B776D}"/>
    <pc:docChg chg="undo redo custSel addSld delSld modSld">
      <pc:chgData name="Brandon Wilson" userId="d9d79303ce864b82" providerId="LiveId" clId="{192B7328-0209-4765-B4D7-0B7B825B776D}" dt="2024-06-02T11:09:07.764" v="774" actId="14100"/>
      <pc:docMkLst>
        <pc:docMk/>
      </pc:docMkLst>
      <pc:sldChg chg="addSp delSp modSp mod">
        <pc:chgData name="Brandon Wilson" userId="d9d79303ce864b82" providerId="LiveId" clId="{192B7328-0209-4765-B4D7-0B7B825B776D}" dt="2024-06-02T10:48:10.685" v="24" actId="1076"/>
        <pc:sldMkLst>
          <pc:docMk/>
          <pc:sldMk cId="0" sldId="257"/>
        </pc:sldMkLst>
        <pc:spChg chg="mod">
          <ac:chgData name="Brandon Wilson" userId="d9d79303ce864b82" providerId="LiveId" clId="{192B7328-0209-4765-B4D7-0B7B825B776D}" dt="2024-06-02T10:47:07.623" v="17"/>
          <ac:spMkLst>
            <pc:docMk/>
            <pc:sldMk cId="0" sldId="257"/>
            <ac:spMk id="63" creationId="{00000000-0000-0000-0000-000000000000}"/>
          </ac:spMkLst>
        </pc:spChg>
        <pc:picChg chg="add mod">
          <ac:chgData name="Brandon Wilson" userId="d9d79303ce864b82" providerId="LiveId" clId="{192B7328-0209-4765-B4D7-0B7B825B776D}" dt="2024-06-02T10:48:10.685" v="24" actId="1076"/>
          <ac:picMkLst>
            <pc:docMk/>
            <pc:sldMk cId="0" sldId="257"/>
            <ac:picMk id="3" creationId="{2E07F0D8-F6C3-6AC8-3B88-04482AD5F2DC}"/>
          </ac:picMkLst>
        </pc:picChg>
        <pc:picChg chg="del">
          <ac:chgData name="Brandon Wilson" userId="d9d79303ce864b82" providerId="LiveId" clId="{192B7328-0209-4765-B4D7-0B7B825B776D}" dt="2024-06-02T10:47:11.732" v="18" actId="21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add del mod">
        <pc:chgData name="Brandon Wilson" userId="d9d79303ce864b82" providerId="LiveId" clId="{192B7328-0209-4765-B4D7-0B7B825B776D}" dt="2024-06-02T11:05:22.918" v="688" actId="20577"/>
        <pc:sldMkLst>
          <pc:docMk/>
          <pc:sldMk cId="0" sldId="260"/>
        </pc:sldMkLst>
        <pc:spChg chg="add mod">
          <ac:chgData name="Brandon Wilson" userId="d9d79303ce864b82" providerId="LiveId" clId="{192B7328-0209-4765-B4D7-0B7B825B776D}" dt="2024-06-02T11:05:05.417" v="670" actId="114"/>
          <ac:spMkLst>
            <pc:docMk/>
            <pc:sldMk cId="0" sldId="260"/>
            <ac:spMk id="4" creationId="{6B832A87-3F54-9830-7F01-4D0F8E8F8DA3}"/>
          </ac:spMkLst>
        </pc:spChg>
        <pc:spChg chg="mod">
          <ac:chgData name="Brandon Wilson" userId="d9d79303ce864b82" providerId="LiveId" clId="{192B7328-0209-4765-B4D7-0B7B825B776D}" dt="2024-06-02T11:05:22.918" v="688" actId="20577"/>
          <ac:spMkLst>
            <pc:docMk/>
            <pc:sldMk cId="0" sldId="260"/>
            <ac:spMk id="101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54:47.890" v="140" actId="21"/>
          <ac:spMkLst>
            <pc:docMk/>
            <pc:sldMk cId="0" sldId="260"/>
            <ac:spMk id="105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54:23.558" v="132" actId="21"/>
          <ac:spMkLst>
            <pc:docMk/>
            <pc:sldMk cId="0" sldId="260"/>
            <ac:spMk id="106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54:28.574" v="134" actId="21"/>
          <ac:spMkLst>
            <pc:docMk/>
            <pc:sldMk cId="0" sldId="260"/>
            <ac:spMk id="107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54:33.339" v="136" actId="21"/>
          <ac:spMkLst>
            <pc:docMk/>
            <pc:sldMk cId="0" sldId="260"/>
            <ac:spMk id="108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54:36.511" v="137" actId="21"/>
          <ac:spMkLst>
            <pc:docMk/>
            <pc:sldMk cId="0" sldId="260"/>
            <ac:spMk id="109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54:40.028" v="138" actId="21"/>
          <ac:spMkLst>
            <pc:docMk/>
            <pc:sldMk cId="0" sldId="260"/>
            <ac:spMk id="110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54:44.217" v="139" actId="21"/>
          <ac:spMkLst>
            <pc:docMk/>
            <pc:sldMk cId="0" sldId="260"/>
            <ac:spMk id="111" creationId="{00000000-0000-0000-0000-000000000000}"/>
          </ac:spMkLst>
        </pc:spChg>
        <pc:picChg chg="add mod">
          <ac:chgData name="Brandon Wilson" userId="d9d79303ce864b82" providerId="LiveId" clId="{192B7328-0209-4765-B4D7-0B7B825B776D}" dt="2024-06-02T10:55:42.203" v="230" actId="1076"/>
          <ac:picMkLst>
            <pc:docMk/>
            <pc:sldMk cId="0" sldId="260"/>
            <ac:picMk id="3" creationId="{175CB42C-9694-B473-8D4E-E4B65E7211CA}"/>
          </ac:picMkLst>
        </pc:picChg>
        <pc:picChg chg="del">
          <ac:chgData name="Brandon Wilson" userId="d9d79303ce864b82" providerId="LiveId" clId="{192B7328-0209-4765-B4D7-0B7B825B776D}" dt="2024-06-02T10:54:20.698" v="131" actId="21"/>
          <ac:picMkLst>
            <pc:docMk/>
            <pc:sldMk cId="0" sldId="260"/>
            <ac:picMk id="102" creationId="{00000000-0000-0000-0000-000000000000}"/>
          </ac:picMkLst>
        </pc:picChg>
        <pc:picChg chg="del">
          <ac:chgData name="Brandon Wilson" userId="d9d79303ce864b82" providerId="LiveId" clId="{192B7328-0209-4765-B4D7-0B7B825B776D}" dt="2024-06-02T10:54:25.746" v="133" actId="21"/>
          <ac:picMkLst>
            <pc:docMk/>
            <pc:sldMk cId="0" sldId="260"/>
            <ac:picMk id="103" creationId="{00000000-0000-0000-0000-000000000000}"/>
          </ac:picMkLst>
        </pc:picChg>
        <pc:picChg chg="del">
          <ac:chgData name="Brandon Wilson" userId="d9d79303ce864b82" providerId="LiveId" clId="{192B7328-0209-4765-B4D7-0B7B825B776D}" dt="2024-06-02T10:54:30.636" v="135" actId="21"/>
          <ac:picMkLst>
            <pc:docMk/>
            <pc:sldMk cId="0" sldId="260"/>
            <ac:picMk id="104" creationId="{00000000-0000-0000-0000-000000000000}"/>
          </ac:picMkLst>
        </pc:picChg>
      </pc:sldChg>
      <pc:sldChg chg="addSp delSp modSp add mod">
        <pc:chgData name="Brandon Wilson" userId="d9d79303ce864b82" providerId="LiveId" clId="{192B7328-0209-4765-B4D7-0B7B825B776D}" dt="2024-06-02T10:53:42.064" v="128" actId="5793"/>
        <pc:sldMkLst>
          <pc:docMk/>
          <pc:sldMk cId="2312968764" sldId="261"/>
        </pc:sldMkLst>
        <pc:spChg chg="mod">
          <ac:chgData name="Brandon Wilson" userId="d9d79303ce864b82" providerId="LiveId" clId="{192B7328-0209-4765-B4D7-0B7B825B776D}" dt="2024-06-02T10:53:42.064" v="128" actId="5793"/>
          <ac:spMkLst>
            <pc:docMk/>
            <pc:sldMk cId="2312968764" sldId="261"/>
            <ac:spMk id="61" creationId="{00000000-0000-0000-0000-000000000000}"/>
          </ac:spMkLst>
        </pc:spChg>
        <pc:spChg chg="mod">
          <ac:chgData name="Brandon Wilson" userId="d9d79303ce864b82" providerId="LiveId" clId="{192B7328-0209-4765-B4D7-0B7B825B776D}" dt="2024-06-02T10:51:44.538" v="108"/>
          <ac:spMkLst>
            <pc:docMk/>
            <pc:sldMk cId="2312968764" sldId="261"/>
            <ac:spMk id="63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48:51.006" v="26" actId="21"/>
          <ac:spMkLst>
            <pc:docMk/>
            <pc:sldMk cId="2312968764" sldId="261"/>
            <ac:spMk id="65" creationId="{00000000-0000-0000-0000-000000000000}"/>
          </ac:spMkLst>
        </pc:spChg>
        <pc:spChg chg="mod">
          <ac:chgData name="Brandon Wilson" userId="d9d79303ce864b82" providerId="LiveId" clId="{192B7328-0209-4765-B4D7-0B7B825B776D}" dt="2024-06-02T10:51:52.199" v="109" actId="1076"/>
          <ac:spMkLst>
            <pc:docMk/>
            <pc:sldMk cId="2312968764" sldId="261"/>
            <ac:spMk id="67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49:05.342" v="30" actId="21"/>
          <ac:spMkLst>
            <pc:docMk/>
            <pc:sldMk cId="2312968764" sldId="261"/>
            <ac:spMk id="68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49:09.391" v="31" actId="21"/>
          <ac:spMkLst>
            <pc:docMk/>
            <pc:sldMk cId="2312968764" sldId="261"/>
            <ac:spMk id="69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49:14.375" v="33" actId="21"/>
          <ac:spMkLst>
            <pc:docMk/>
            <pc:sldMk cId="2312968764" sldId="261"/>
            <ac:spMk id="71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49:19.140" v="35" actId="21"/>
          <ac:spMkLst>
            <pc:docMk/>
            <pc:sldMk cId="2312968764" sldId="261"/>
            <ac:spMk id="73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0:49:24.939" v="37" actId="21"/>
          <ac:spMkLst>
            <pc:docMk/>
            <pc:sldMk cId="2312968764" sldId="261"/>
            <ac:spMk id="75" creationId="{00000000-0000-0000-0000-000000000000}"/>
          </ac:spMkLst>
        </pc:spChg>
        <pc:picChg chg="del">
          <ac:chgData name="Brandon Wilson" userId="d9d79303ce864b82" providerId="LiveId" clId="{192B7328-0209-4765-B4D7-0B7B825B776D}" dt="2024-06-02T10:48:53.325" v="27" actId="21"/>
          <ac:picMkLst>
            <pc:docMk/>
            <pc:sldMk cId="2312968764" sldId="261"/>
            <ac:picMk id="3" creationId="{2E07F0D8-F6C3-6AC8-3B88-04482AD5F2DC}"/>
          </ac:picMkLst>
        </pc:picChg>
        <pc:picChg chg="add mod">
          <ac:chgData name="Brandon Wilson" userId="d9d79303ce864b82" providerId="LiveId" clId="{192B7328-0209-4765-B4D7-0B7B825B776D}" dt="2024-06-02T10:53:27.825" v="114" actId="1076"/>
          <ac:picMkLst>
            <pc:docMk/>
            <pc:sldMk cId="2312968764" sldId="261"/>
            <ac:picMk id="4" creationId="{B2D4F95C-84BC-037F-80F3-DC9294687A3E}"/>
          </ac:picMkLst>
        </pc:picChg>
        <pc:picChg chg="del">
          <ac:chgData name="Brandon Wilson" userId="d9d79303ce864b82" providerId="LiveId" clId="{192B7328-0209-4765-B4D7-0B7B825B776D}" dt="2024-06-02T10:48:55.560" v="28" actId="21"/>
          <ac:picMkLst>
            <pc:docMk/>
            <pc:sldMk cId="2312968764" sldId="261"/>
            <ac:picMk id="66" creationId="{00000000-0000-0000-0000-000000000000}"/>
          </ac:picMkLst>
        </pc:picChg>
        <pc:picChg chg="del">
          <ac:chgData name="Brandon Wilson" userId="d9d79303ce864b82" providerId="LiveId" clId="{192B7328-0209-4765-B4D7-0B7B825B776D}" dt="2024-06-02T10:49:11.531" v="32" actId="21"/>
          <ac:picMkLst>
            <pc:docMk/>
            <pc:sldMk cId="2312968764" sldId="261"/>
            <ac:picMk id="70" creationId="{00000000-0000-0000-0000-000000000000}"/>
          </ac:picMkLst>
        </pc:picChg>
        <pc:picChg chg="del">
          <ac:chgData name="Brandon Wilson" userId="d9d79303ce864b82" providerId="LiveId" clId="{192B7328-0209-4765-B4D7-0B7B825B776D}" dt="2024-06-02T10:49:16.343" v="34" actId="21"/>
          <ac:picMkLst>
            <pc:docMk/>
            <pc:sldMk cId="2312968764" sldId="261"/>
            <ac:picMk id="72" creationId="{00000000-0000-0000-0000-000000000000}"/>
          </ac:picMkLst>
        </pc:picChg>
        <pc:picChg chg="del">
          <ac:chgData name="Brandon Wilson" userId="d9d79303ce864b82" providerId="LiveId" clId="{192B7328-0209-4765-B4D7-0B7B825B776D}" dt="2024-06-02T10:49:21.437" v="36" actId="21"/>
          <ac:picMkLst>
            <pc:docMk/>
            <pc:sldMk cId="2312968764" sldId="261"/>
            <ac:picMk id="74" creationId="{00000000-0000-0000-0000-000000000000}"/>
          </ac:picMkLst>
        </pc:picChg>
        <pc:picChg chg="del">
          <ac:chgData name="Brandon Wilson" userId="d9d79303ce864b82" providerId="LiveId" clId="{192B7328-0209-4765-B4D7-0B7B825B776D}" dt="2024-06-02T10:49:27.892" v="38" actId="21"/>
          <ac:picMkLst>
            <pc:docMk/>
            <pc:sldMk cId="2312968764" sldId="261"/>
            <ac:picMk id="76" creationId="{00000000-0000-0000-0000-000000000000}"/>
          </ac:picMkLst>
        </pc:picChg>
      </pc:sldChg>
      <pc:sldChg chg="addSp delSp modSp add mod">
        <pc:chgData name="Brandon Wilson" userId="d9d79303ce864b82" providerId="LiveId" clId="{192B7328-0209-4765-B4D7-0B7B825B776D}" dt="2024-06-02T11:09:07.764" v="774" actId="14100"/>
        <pc:sldMkLst>
          <pc:docMk/>
          <pc:sldMk cId="1170088896" sldId="262"/>
        </pc:sldMkLst>
        <pc:spChg chg="mod">
          <ac:chgData name="Brandon Wilson" userId="d9d79303ce864b82" providerId="LiveId" clId="{192B7328-0209-4765-B4D7-0B7B825B776D}" dt="2024-06-02T11:08:12.465" v="762" actId="20577"/>
          <ac:spMkLst>
            <pc:docMk/>
            <pc:sldMk cId="1170088896" sldId="262"/>
            <ac:spMk id="81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1:06:39.477" v="692" actId="21"/>
          <ac:spMkLst>
            <pc:docMk/>
            <pc:sldMk cId="1170088896" sldId="262"/>
            <ac:spMk id="83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1:06:35.367" v="691" actId="21"/>
          <ac:spMkLst>
            <pc:docMk/>
            <pc:sldMk cId="1170088896" sldId="262"/>
            <ac:spMk id="84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1:06:47.463" v="695" actId="21"/>
          <ac:spMkLst>
            <pc:docMk/>
            <pc:sldMk cId="1170088896" sldId="262"/>
            <ac:spMk id="86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1:06:43.165" v="693" actId="21"/>
          <ac:spMkLst>
            <pc:docMk/>
            <pc:sldMk cId="1170088896" sldId="262"/>
            <ac:spMk id="88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1:07:50.464" v="696" actId="21"/>
          <ac:spMkLst>
            <pc:docMk/>
            <pc:sldMk cId="1170088896" sldId="262"/>
            <ac:spMk id="89" creationId="{00000000-0000-0000-0000-000000000000}"/>
          </ac:spMkLst>
        </pc:spChg>
        <pc:spChg chg="del">
          <ac:chgData name="Brandon Wilson" userId="d9d79303ce864b82" providerId="LiveId" clId="{192B7328-0209-4765-B4D7-0B7B825B776D}" dt="2024-06-02T11:07:53.526" v="697" actId="21"/>
          <ac:spMkLst>
            <pc:docMk/>
            <pc:sldMk cId="1170088896" sldId="262"/>
            <ac:spMk id="90" creationId="{00000000-0000-0000-0000-000000000000}"/>
          </ac:spMkLst>
        </pc:spChg>
        <pc:picChg chg="add mod">
          <ac:chgData name="Brandon Wilson" userId="d9d79303ce864b82" providerId="LiveId" clId="{192B7328-0209-4765-B4D7-0B7B825B776D}" dt="2024-06-02T11:09:07.764" v="774" actId="14100"/>
          <ac:picMkLst>
            <pc:docMk/>
            <pc:sldMk cId="1170088896" sldId="262"/>
            <ac:picMk id="3" creationId="{28127774-70AE-0B17-1806-D2C76788D921}"/>
          </ac:picMkLst>
        </pc:picChg>
        <pc:picChg chg="del">
          <ac:chgData name="Brandon Wilson" userId="d9d79303ce864b82" providerId="LiveId" clId="{192B7328-0209-4765-B4D7-0B7B825B776D}" dt="2024-06-02T11:06:03.440" v="690" actId="21"/>
          <ac:picMkLst>
            <pc:docMk/>
            <pc:sldMk cId="1170088896" sldId="262"/>
            <ac:picMk id="85" creationId="{00000000-0000-0000-0000-000000000000}"/>
          </ac:picMkLst>
        </pc:picChg>
        <pc:picChg chg="del">
          <ac:chgData name="Brandon Wilson" userId="d9d79303ce864b82" providerId="LiveId" clId="{192B7328-0209-4765-B4D7-0B7B825B776D}" dt="2024-06-02T11:06:45.306" v="694" actId="21"/>
          <ac:picMkLst>
            <pc:docMk/>
            <pc:sldMk cId="1170088896" sldId="262"/>
            <ac:picMk id="8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f0765d50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f0765d50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f0765d50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f0765d50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58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f0765d50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f0765d50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f0765d50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f0765d50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41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f0765d50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f0765d50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f0765d50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f0765d50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m/SnZ7QGTJ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ndonWilsonProjects/OBSCURATION-TOTALITY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4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635450" y="1712075"/>
            <a:ext cx="10125600" cy="26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OBSCURATION TOTALITY</a:t>
            </a:r>
            <a:endParaRPr sz="5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Brandon Wilson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425" y="3933150"/>
            <a:ext cx="3631076" cy="12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" sz="1800" b="1" i="1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en" sz="1800" i="1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PACKAGES UTILIZED:</a:t>
            </a:r>
            <a:endParaRPr sz="1800" i="1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" name="Google Shape;62;p14"/>
          <p:cNvCxnSpPr>
            <a:stCxn id="61" idx="2"/>
          </p:cNvCxnSpPr>
          <p:nvPr/>
        </p:nvCxnSpPr>
        <p:spPr>
          <a:xfrm>
            <a:off x="4572000" y="726650"/>
            <a:ext cx="12900" cy="429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165863" y="279125"/>
            <a:ext cx="35886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Skyfield</a:t>
            </a:r>
            <a:r>
              <a:rPr lang="en" sz="2000" i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1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Skyfield</a:t>
            </a:r>
            <a:r>
              <a:rPr lang="en-US" sz="11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pure-Python astronomy package that is compatible with both Python 2 and 3 and makes it easy to generate high precision research-grade positions for planets and Earth satellites.</a:t>
            </a:r>
            <a:endParaRPr sz="11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5875" y="1448400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</a:t>
            </a:r>
            <a:r>
              <a:rPr lang="en" sz="1800" dirty="0">
                <a:solidFill>
                  <a:srgbClr val="FFFF00"/>
                </a:solidFill>
              </a:rPr>
              <a:t>- </a:t>
            </a:r>
            <a:r>
              <a:rPr lang="en" sz="11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package that provides fast, flexible, and expressive data structures designed to make working with “relational” or “labeled” data both east and intuitive</a:t>
            </a:r>
            <a:endParaRPr sz="11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62" y="2356238"/>
            <a:ext cx="2016976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65875" y="3361300"/>
            <a:ext cx="35886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r>
              <a:rPr lang="en" sz="1800" i="1">
                <a:solidFill>
                  <a:srgbClr val="FFFF00"/>
                </a:solidFill>
              </a:rPr>
              <a:t>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Python library made to simplify mathematical tasks in Python </a:t>
            </a:r>
            <a:endParaRPr sz="17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65875" y="3887475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r>
              <a:rPr lang="en" sz="1800" i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Python package that contains capacities and classes for working with dates, times, and timezones</a:t>
            </a:r>
            <a:endParaRPr sz="1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88850" y="397075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Openpyxl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</a:rPr>
              <a:t>Python library to read/write Excel xlsx/xlsm/xltx/xltm files</a:t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400" y="1005241"/>
            <a:ext cx="2312101" cy="4282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688850" y="1311475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Geopy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</a:rPr>
              <a:t>Python client for several popular geocoding web services</a:t>
            </a:r>
            <a:endParaRPr sz="1100">
              <a:solidFill>
                <a:srgbClr val="FFFF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725" y="1712075"/>
            <a:ext cx="1582176" cy="5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688838" y="2094788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tqdm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package that instantly makes loops show a smart progress meter</a:t>
            </a:r>
            <a:endParaRPr sz="17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963" y="2610302"/>
            <a:ext cx="2016976" cy="46206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645213" y="3072350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comprehensive library for creating static, animates, and interactive visualizations in Python</a:t>
            </a:r>
            <a:endParaRPr sz="1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2425" y="3792526"/>
            <a:ext cx="2703731" cy="4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07F0D8-F6C3-6AC8-3B88-04482AD5F2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808" y="1241266"/>
            <a:ext cx="1918683" cy="3717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" sz="1800" b="1" i="1" dirty="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en" sz="1800" i="1" dirty="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PACKAGES UTILIZED: continued…</a:t>
            </a:r>
            <a:endParaRPr sz="1800" i="1" dirty="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" name="Google Shape;62;p14"/>
          <p:cNvCxnSpPr>
            <a:stCxn id="61" idx="2"/>
          </p:cNvCxnSpPr>
          <p:nvPr/>
        </p:nvCxnSpPr>
        <p:spPr>
          <a:xfrm>
            <a:off x="4572000" y="726650"/>
            <a:ext cx="12900" cy="429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165863" y="279125"/>
            <a:ext cx="35886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ZoneInfo</a:t>
            </a:r>
            <a:r>
              <a:rPr lang="en" sz="2000" i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11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Python module provides a concrete time zone implementation to support the IANA time zone database </a:t>
            </a:r>
            <a:endParaRPr sz="11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65863" y="1090755"/>
            <a:ext cx="35886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timezonefinder</a:t>
            </a:r>
            <a:r>
              <a:rPr lang="en" sz="1800" i="1" dirty="0">
                <a:solidFill>
                  <a:srgbClr val="FFFF00"/>
                </a:solidFill>
              </a:rPr>
              <a:t> </a:t>
            </a:r>
            <a:r>
              <a:rPr lang="en" sz="1800" dirty="0">
                <a:solidFill>
                  <a:srgbClr val="FFFF00"/>
                </a:solidFill>
              </a:rPr>
              <a:t>- </a:t>
            </a:r>
            <a:r>
              <a:rPr lang="en" sz="11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Python library made to simplify mathematical tasks in Python </a:t>
            </a:r>
            <a:endParaRPr sz="17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4F95C-84BC-037F-80F3-DC929468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76" y="1783421"/>
            <a:ext cx="2176267" cy="3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CALCULATING OBSCURATION… </a:t>
            </a:r>
            <a:endParaRPr sz="1800" i="1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375" y="-558800"/>
            <a:ext cx="480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896000" y="407825"/>
            <a:ext cx="5352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Obscuration 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fraction of the Sun’s surface area covered by the Moon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Obscuration Simulation</a:t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51025" y="1092113"/>
            <a:ext cx="42696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Angular Radii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00" y="1554450"/>
            <a:ext cx="3202449" cy="22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 rot="-2499">
            <a:off x="3560176" y="2117315"/>
            <a:ext cx="2476501" cy="29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000" y="1554450"/>
            <a:ext cx="2561875" cy="13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361500" y="1092113"/>
            <a:ext cx="42696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between Sun and the Moon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/>
          <p:nvPr/>
        </p:nvSpPr>
        <p:spPr>
          <a:xfrm rot="8455815">
            <a:off x="4525852" y="3360689"/>
            <a:ext cx="1728794" cy="295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47200" y="4041875"/>
            <a:ext cx="74496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Distance ≥ the Sum of the Sun and Moon’s angular radii, NO obscuration. </a:t>
            </a:r>
            <a:endParaRPr sz="1600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Distance ≤ the absolute difference of their radii, obscuration OCCURS.</a:t>
            </a:r>
            <a:endParaRPr sz="1600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PATH OF ECLIPSE (April 8</a:t>
            </a:r>
            <a:r>
              <a:rPr lang="en" sz="1800" i="1" baseline="30000" dirty="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800" i="1" dirty="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2024)… </a:t>
            </a:r>
            <a:endParaRPr sz="1800" i="1" dirty="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375" y="-558800"/>
            <a:ext cx="480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27774-70AE-0B17-1806-D2C76788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20"/>
            <a:ext cx="9143999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8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FILE ACCESS &amp; EXPLANATION:</a:t>
            </a:r>
            <a:endParaRPr sz="1800" i="1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582800" y="2186550"/>
            <a:ext cx="597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Obscuration Totality - Access</a:t>
            </a:r>
            <a:endParaRPr sz="3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 OBSCURATION DATA ANALYSIS:</a:t>
            </a:r>
            <a:endParaRPr sz="1800" i="1" dirty="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LINE GRAPH COMPARISON: ACCURACY</a:t>
            </a:r>
            <a:endParaRPr sz="1800" i="1" dirty="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CB42C-9694-B473-8D4E-E4B65E72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851215"/>
            <a:ext cx="5661660" cy="3151510"/>
          </a:xfrm>
          <a:prstGeom prst="rect">
            <a:avLst/>
          </a:prstGeom>
        </p:spPr>
      </p:pic>
      <p:sp>
        <p:nvSpPr>
          <p:cNvPr id="4" name="Google Shape;90;p15">
            <a:extLst>
              <a:ext uri="{FF2B5EF4-FFF2-40B4-BE49-F238E27FC236}">
                <a16:creationId xmlns:a16="http://schemas.microsoft.com/office/drawing/2014/main" id="{6B832A87-3F54-9830-7F01-4D0F8E8F8DA3}"/>
              </a:ext>
            </a:extLst>
          </p:cNvPr>
          <p:cNvSpPr txBox="1"/>
          <p:nvPr/>
        </p:nvSpPr>
        <p:spPr>
          <a:xfrm>
            <a:off x="847200" y="4041875"/>
            <a:ext cx="74496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XJubier Data </a:t>
            </a:r>
            <a:r>
              <a:rPr lang="en" sz="16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Accurate (max obscuration) solar eclipse data from Google Maps – Interactive Maps for Solar Eclipses, developed by Xavier Jubier, mapping expert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Coordinates Data </a:t>
            </a:r>
            <a:r>
              <a:rPr lang="en" sz="16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Data calculated in maxObscuration.py</a:t>
            </a:r>
            <a:endParaRPr sz="1600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Wilson</cp:lastModifiedBy>
  <cp:revision>1</cp:revision>
  <dcterms:modified xsi:type="dcterms:W3CDTF">2024-06-02T11:09:14Z</dcterms:modified>
</cp:coreProperties>
</file>