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b49aa90a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b49aa90a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b49aa90a2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b49aa90a2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b900d29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b900d29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b93e358e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b93e358e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b49aa90a2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b49aa90a2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b93e358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b93e358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b93e358e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b93e358e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b900d29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b900d29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c05c669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c05c669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acoo.com/diagrams/AahisHAmDjqC02A6/2C24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10" Type="http://schemas.openxmlformats.org/officeDocument/2006/relationships/image" Target="../media/image7.png"/><Relationship Id="rId9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11.png"/><Relationship Id="rId8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20583" y="14005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900"/>
              <a:t>Connect-Four</a:t>
            </a:r>
            <a:endParaRPr b="1" sz="5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900"/>
              <a:t>Game</a:t>
            </a:r>
            <a:endParaRPr b="1" sz="6000"/>
          </a:p>
        </p:txBody>
      </p:sp>
      <p:sp>
        <p:nvSpPr>
          <p:cNvPr id="129" name="Google Shape;129;p13"/>
          <p:cNvSpPr txBox="1"/>
          <p:nvPr/>
        </p:nvSpPr>
        <p:spPr>
          <a:xfrm>
            <a:off x="1808925" y="3453150"/>
            <a:ext cx="52329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Dolly Jani, Vishal Kommidi, Brandon Wroblewski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467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3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268125" y="1377050"/>
            <a:ext cx="4201500" cy="27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Our game is a interactive GUI program that replicates a connect four game with a modifiable win condition!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Our game has a target audience of kids due to the game being both entertaining and simple!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850" y="1422000"/>
            <a:ext cx="3817024" cy="229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580625" y="547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DESIGN</a:t>
            </a:r>
            <a:endParaRPr b="1" sz="4200"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342150" y="1347750"/>
            <a:ext cx="7848600" cy="3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</a:t>
            </a:r>
            <a:endParaRPr sz="1500"/>
          </a:p>
          <a:p>
            <a:pPr indent="-3095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en" sz="1500"/>
              <a:t>CONNECT FOUR: </a:t>
            </a:r>
            <a:endParaRPr sz="1500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-ConnectFourGUI: Creates a GUI of a modified connect four game based off of a win condition decided by the user and their name inputs. The game is able to update for each play and automatically switches users, when a player wins the game ends.</a:t>
            </a:r>
            <a:endParaRPr sz="1500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-UserInputDialogue: collects user input to set up game. Prompts the user to enter player names, and number of pieces required to win.</a:t>
            </a:r>
            <a:endParaRPr sz="1500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-EndScreen: this is end screen GUI display at end of game, showing winner &amp; no. of wins for each user. They can start a new game with same name by clicking “Replay”</a:t>
            </a:r>
            <a:endParaRPr sz="1500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-  userStats: store and </a:t>
            </a:r>
            <a:r>
              <a:rPr lang="en" sz="1500"/>
              <a:t>updates</a:t>
            </a:r>
            <a:r>
              <a:rPr lang="en" sz="1500"/>
              <a:t> user statistics. Tracks the number of pieces placed by each player and calculate no. of maximum number of consecutive pieces they achieved.</a:t>
            </a:r>
            <a:endParaRPr sz="1500"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Link to UML Diagram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25" y="185300"/>
            <a:ext cx="7854126" cy="46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468450" y="396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/>
              <a:t>How The Program Runs</a:t>
            </a:r>
            <a:endParaRPr b="1" sz="3700"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468450" y="1286775"/>
            <a:ext cx="8128500" cy="32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1) User is prompted to enter a name into a GUI, if they fail to give a valid name then it will reprompt them (Invalid names would be if user 2 tries using same name as user 1 or gives a blank name)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2) Next it prompts the user for a int, if user fails to give a valid int in a range it will reprompt them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50" y="1842105"/>
            <a:ext cx="1569975" cy="696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4224" y="1852994"/>
            <a:ext cx="1569975" cy="674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4192" y="1842099"/>
            <a:ext cx="1479608" cy="67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3800" y="1817261"/>
            <a:ext cx="1569975" cy="7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93768" y="1804863"/>
            <a:ext cx="2262825" cy="7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98575" y="2967350"/>
            <a:ext cx="3138249" cy="7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58750" y="2953485"/>
            <a:ext cx="2262824" cy="798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98575" y="3789325"/>
            <a:ext cx="3138250" cy="69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58750" y="3738235"/>
            <a:ext cx="2262824" cy="79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819150" y="476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/>
              <a:t>How The Program Runs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819150" y="1313750"/>
            <a:ext cx="75057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3) a GUI pops up of a checkered board which will have lengths double the int value the user gave as in input for a win condition. The top displays how many moves the player placed, the maximum amount they have connected on the board, and who’s turn it is. Each time the user clicks a button it automatically switches to the other user and updates the game board to match the column selected.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025" y="2419775"/>
            <a:ext cx="5429825" cy="236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468475" y="360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Program Runs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261650" y="10555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4) When a user wins the game it will display a GUI that shows who won (full board if board is full), and total wins of each player, if user clicks replay it will clear the board and restart the game!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900" y="1583525"/>
            <a:ext cx="5562501" cy="276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819150" y="621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LESSONS LEARNED</a:t>
            </a:r>
            <a:endParaRPr b="1" sz="3300"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909700" y="1575700"/>
            <a:ext cx="7505700" cy="26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Continue to create system tests in order to test end-to-end as there are so many possibilities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There is always room for improvement in aspects of implementation because there was increased complexity with the different classes that were involved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Put an increased </a:t>
            </a:r>
            <a:r>
              <a:rPr lang="en"/>
              <a:t>emphasis</a:t>
            </a:r>
            <a:r>
              <a:rPr lang="en"/>
              <a:t> on the flowchart/ UML diagram as it simplifies implementation later 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Think of how the classes will work when designing to avoid </a:t>
            </a:r>
            <a:r>
              <a:rPr lang="en"/>
              <a:t>repetition</a:t>
            </a:r>
            <a:r>
              <a:rPr lang="en"/>
              <a:t> code between 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/>
        </p:nvSpPr>
        <p:spPr>
          <a:xfrm>
            <a:off x="1913250" y="1739350"/>
            <a:ext cx="6649200" cy="26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65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