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obo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Wes will open up and introduce the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2c533bf6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c2c533bf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Wes will continue from his last slide (project introduction) to the first paragraph of this slide</a:t>
            </a:r>
            <a:endParaRPr/>
          </a:p>
          <a:p>
            <a:pPr marL="0" lvl="0" indent="0" algn="l" rtl="0">
              <a:spcBef>
                <a:spcPts val="0"/>
              </a:spcBef>
              <a:spcAft>
                <a:spcPts val="0"/>
              </a:spcAft>
              <a:buNone/>
            </a:pPr>
            <a:r>
              <a:rPr lang="en"/>
              <a:t>Declan can start reading the second paragraph and go into the video clip on the next page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c2c533bf6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c2c533bf6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Declan will continue his explanation from the last page into this to help describe the confusion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2c533bf6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c2c533bf6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Lily covers this slide and follows up with the opening for the site demo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c2c533bf6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c2c533bf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Lily will open up the demo because she was covering the last slide, but we can all ad lib during the site demo unless we work out a specific plan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c2c533bf6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c2c533bf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Brandon will run through the list of key technologies and why we used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c2c533bf6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c2c533bf6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drive.google.com/file/d/1phfwn7cW_aq4P67q8vd6gD0_PrNvMKup/view"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6339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Interactive Web Application:</a:t>
            </a:r>
            <a:endParaRPr/>
          </a:p>
          <a:p>
            <a:pPr marL="0" lvl="0" indent="0" algn="ctr" rtl="0">
              <a:spcBef>
                <a:spcPts val="0"/>
              </a:spcBef>
              <a:spcAft>
                <a:spcPts val="0"/>
              </a:spcAft>
              <a:buNone/>
            </a:pPr>
            <a:r>
              <a:rPr lang="en"/>
              <a:t>WHODAT (Designed for:</a:t>
            </a:r>
            <a:endParaRPr/>
          </a:p>
        </p:txBody>
      </p:sp>
      <p:sp>
        <p:nvSpPr>
          <p:cNvPr id="68" name="Google Shape;68;p13"/>
          <p:cNvSpPr txBox="1">
            <a:spLocks noGrp="1"/>
          </p:cNvSpPr>
          <p:nvPr>
            <p:ph type="subTitle" idx="1"/>
          </p:nvPr>
        </p:nvSpPr>
        <p:spPr>
          <a:xfrm>
            <a:off x="390525" y="3755555"/>
            <a:ext cx="82221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Developed by: Lily Dourlain, Brandon Gordon, Wes Miller, and Declan Kelly</a:t>
            </a:r>
            <a:endParaRPr/>
          </a:p>
        </p:txBody>
      </p:sp>
      <p:grpSp>
        <p:nvGrpSpPr>
          <p:cNvPr id="69" name="Google Shape;69;p13"/>
          <p:cNvGrpSpPr/>
          <p:nvPr/>
        </p:nvGrpSpPr>
        <p:grpSpPr>
          <a:xfrm>
            <a:off x="1741875" y="1830450"/>
            <a:ext cx="5519400" cy="1696500"/>
            <a:chOff x="1771775" y="122825"/>
            <a:chExt cx="5519400" cy="1696500"/>
          </a:xfrm>
        </p:grpSpPr>
        <p:sp>
          <p:nvSpPr>
            <p:cNvPr id="70" name="Google Shape;70;p13"/>
            <p:cNvSpPr/>
            <p:nvPr/>
          </p:nvSpPr>
          <p:spPr>
            <a:xfrm>
              <a:off x="1771775" y="122825"/>
              <a:ext cx="5519400" cy="1696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p13"/>
            <p:cNvPicPr preferRelativeResize="0"/>
            <p:nvPr/>
          </p:nvPicPr>
          <p:blipFill>
            <a:blip r:embed="rId3">
              <a:alphaModFix/>
            </a:blip>
            <a:stretch>
              <a:fillRect/>
            </a:stretch>
          </p:blipFill>
          <p:spPr>
            <a:xfrm>
              <a:off x="1865700" y="166355"/>
              <a:ext cx="5271749" cy="161667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Data access, and interactivity</a:t>
            </a:r>
            <a:endParaRPr/>
          </a:p>
        </p:txBody>
      </p:sp>
      <p:sp>
        <p:nvSpPr>
          <p:cNvPr id="77" name="Google Shape;77;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World Health Organization (henceforth known as WHO) has an incredible amount of data on all manner of health topics covering most countries in the world (194 to be exact). </a:t>
            </a:r>
            <a:br>
              <a:rPr lang="en"/>
            </a:br>
            <a:br>
              <a:rPr lang="en"/>
            </a:br>
            <a:r>
              <a:rPr lang="en"/>
              <a:t>WHO presents data based on different themes but often times specific information is difficult to find or confusing when you find it, and not very interactive.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5" title="WHO site flaw vid.mp4">
            <a:hlinkClick r:id="rId3"/>
          </p:cNvPr>
          <p:cNvPicPr preferRelativeResize="0"/>
          <p:nvPr/>
        </p:nvPicPr>
        <p:blipFill>
          <a:blip r:embed="rId4">
            <a:alphaModFix/>
          </a:blip>
          <a:stretch>
            <a:fillRect/>
          </a:stretch>
        </p:blipFill>
        <p:spPr>
          <a:xfrm>
            <a:off x="252713" y="833650"/>
            <a:ext cx="8638574" cy="4090999"/>
          </a:xfrm>
          <a:prstGeom prst="rect">
            <a:avLst/>
          </a:prstGeom>
          <a:noFill/>
          <a:ln>
            <a:noFill/>
          </a:ln>
        </p:spPr>
      </p:pic>
      <p:sp>
        <p:nvSpPr>
          <p:cNvPr id="83" name="Google Shape;83;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Confusing Site Design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 Interactive Web App w/ Map</a:t>
            </a:r>
            <a:endParaRPr/>
          </a:p>
        </p:txBody>
      </p:sp>
      <p:sp>
        <p:nvSpPr>
          <p:cNvPr id="89" name="Google Shape;89;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WHO covers the entire globe but information focuses on specific topics. We provide an app that can filter your results for these specific topics based on key indicators and categories accessed through WHO’s API. </a:t>
            </a:r>
            <a:endParaRPr/>
          </a:p>
          <a:p>
            <a:pPr marL="0" lvl="0" indent="0" algn="l" rtl="0">
              <a:spcBef>
                <a:spcPts val="1600"/>
              </a:spcBef>
              <a:spcAft>
                <a:spcPts val="1600"/>
              </a:spcAft>
              <a:buNone/>
            </a:pPr>
            <a:r>
              <a:rPr lang="en"/>
              <a:t>WHO employs the use of continent specific sub-domains, which increases complexity for an average user to navigate around the globe for information. We provide a map for easier navigation to different information around the globe that doesn’t require navigating to other pages to find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body" idx="4294967295"/>
          </p:nvPr>
        </p:nvSpPr>
        <p:spPr>
          <a:xfrm>
            <a:off x="2759578" y="2348400"/>
            <a:ext cx="3624844" cy="4467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u="sng" dirty="0">
                <a:solidFill>
                  <a:schemeClr val="hlink"/>
                </a:solidFill>
                <a:hlinkClick r:id="rId3"/>
              </a:rPr>
              <a:t>http://localhost:8080</a:t>
            </a:r>
            <a:endParaRPr dirty="0"/>
          </a:p>
        </p:txBody>
      </p:sp>
      <p:sp>
        <p:nvSpPr>
          <p:cNvPr id="95" name="Google Shape;95;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WHODAT Site 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Key Technologies Employed</a:t>
            </a:r>
            <a:endParaRPr/>
          </a:p>
        </p:txBody>
      </p:sp>
      <p:sp>
        <p:nvSpPr>
          <p:cNvPr id="101" name="Google Shape;101;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MySQL - Database used to relate Countries and Indicators with IndicatorValues</a:t>
            </a:r>
            <a:endParaRPr sz="1400"/>
          </a:p>
          <a:p>
            <a:pPr marL="457200" lvl="0" indent="-317500" algn="l" rtl="0">
              <a:spcBef>
                <a:spcPts val="0"/>
              </a:spcBef>
              <a:spcAft>
                <a:spcPts val="0"/>
              </a:spcAft>
              <a:buSzPts val="1400"/>
              <a:buChar char="●"/>
            </a:pPr>
            <a:r>
              <a:rPr lang="en" sz="1400"/>
              <a:t>Node.js - The server that would be making the API calls to retrieve data from WHO</a:t>
            </a:r>
            <a:endParaRPr sz="1400"/>
          </a:p>
          <a:p>
            <a:pPr marL="914400" lvl="1" indent="-317500" algn="l" rtl="0">
              <a:spcBef>
                <a:spcPts val="0"/>
              </a:spcBef>
              <a:spcAft>
                <a:spcPts val="0"/>
              </a:spcAft>
              <a:buSzPts val="1400"/>
              <a:buChar char="○"/>
            </a:pPr>
            <a:r>
              <a:rPr lang="en"/>
              <a:t>Node-schedule: Updates frequently used indicators every day at midnight</a:t>
            </a:r>
            <a:endParaRPr sz="1400"/>
          </a:p>
          <a:p>
            <a:pPr marL="457200" lvl="0" indent="-317500" algn="l" rtl="0">
              <a:spcBef>
                <a:spcPts val="0"/>
              </a:spcBef>
              <a:spcAft>
                <a:spcPts val="0"/>
              </a:spcAft>
              <a:buSzPts val="1400"/>
              <a:buChar char="●"/>
            </a:pPr>
            <a:r>
              <a:rPr lang="en" sz="1400"/>
              <a:t>HTML5 / CSS - Site visuals and skeleton/structure</a:t>
            </a:r>
            <a:endParaRPr sz="1400"/>
          </a:p>
          <a:p>
            <a:pPr marL="914400" lvl="1" indent="-317500" algn="l" rtl="0">
              <a:spcBef>
                <a:spcPts val="0"/>
              </a:spcBef>
              <a:spcAft>
                <a:spcPts val="0"/>
              </a:spcAft>
              <a:buSzPts val="1400"/>
              <a:buChar char="○"/>
            </a:pPr>
            <a:r>
              <a:rPr lang="en"/>
              <a:t>Bootstrap was also used to assist with site visuals/responsiveness</a:t>
            </a:r>
            <a:endParaRPr/>
          </a:p>
          <a:p>
            <a:pPr marL="457200" lvl="0" indent="-317500" algn="l" rtl="0">
              <a:spcBef>
                <a:spcPts val="0"/>
              </a:spcBef>
              <a:spcAft>
                <a:spcPts val="0"/>
              </a:spcAft>
              <a:buSzPts val="1400"/>
              <a:buChar char="●"/>
            </a:pPr>
            <a:r>
              <a:rPr lang="en" sz="1400"/>
              <a:t>JavaScript - Used jQuery and D3js to create an interactive user experience</a:t>
            </a:r>
            <a:endParaRPr sz="1400"/>
          </a:p>
          <a:p>
            <a:pPr marL="457200" lvl="0" indent="-317500" algn="l" rtl="0">
              <a:spcBef>
                <a:spcPts val="0"/>
              </a:spcBef>
              <a:spcAft>
                <a:spcPts val="0"/>
              </a:spcAft>
              <a:buSzPts val="1400"/>
              <a:buChar char="●"/>
            </a:pPr>
            <a:r>
              <a:rPr lang="en" sz="1400"/>
              <a:t>Ajax &amp; JSON - Used AJAX and JSON to communicate between Node, Database, and WHO API</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Questions?</a:t>
            </a:r>
            <a:endParaRPr/>
          </a:p>
        </p:txBody>
      </p:sp>
      <p:sp>
        <p:nvSpPr>
          <p:cNvPr id="107" name="Google Shape;107;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We have answers</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414</Words>
  <Application>Microsoft Office PowerPoint</Application>
  <PresentationFormat>On-screen Show (16:9)</PresentationFormat>
  <Paragraphs>28</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Roboto</vt:lpstr>
      <vt:lpstr>Material</vt:lpstr>
      <vt:lpstr>Interactive Web Application: WHODAT (Designed for:</vt:lpstr>
      <vt:lpstr>Problem: Data access, and interactivity</vt:lpstr>
      <vt:lpstr>Confusing Site Design</vt:lpstr>
      <vt:lpstr>Solution: Interactive Web App w/ Map</vt:lpstr>
      <vt:lpstr>WHODAT Site Demo</vt:lpstr>
      <vt:lpstr>Key Technologies Employed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Web Application: WHODAT (Designed for:</dc:title>
  <cp:lastModifiedBy>Lily Dourlain</cp:lastModifiedBy>
  <cp:revision>1</cp:revision>
  <dcterms:modified xsi:type="dcterms:W3CDTF">2019-12-08T23:55:10Z</dcterms:modified>
</cp:coreProperties>
</file>