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32e846bc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32e846b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32e846b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32e846b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2e846bc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2e846bc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2e846bc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32e846bc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32e846bc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32e846b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32e846b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32e846b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32e846b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32e846b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d-edam.honeywell.com/content/dam/honeywell-edam/sps/siot/en-us/products/sensors/humidity-with-temperature-sensors/common/documents/sps-siot-i2c-comms-humidicon-tn-009061-2-en-ciid-142171.pdf?download=false" TargetMode="External"/><Relationship Id="rId4" Type="http://schemas.openxmlformats.org/officeDocument/2006/relationships/hyperlink" Target="https://prod-edam.honeywell.com/content/dam/honeywell-edam/sps/siot/en-us/products/sensors/humidity-with-temperature-sensors/honeywell-humidicon-hih6000-series/documents/sps-siot-hih6000-datasheet-009073-7-en-ciid-147070.pdf?download=fal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Martinez and Nick Mitchell</a:t>
            </a:r>
            <a:endParaRPr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I2C with HoneyWell Humidicon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I2C works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12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a master and a slave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data lines: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SDA - sends/receives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Clock - data recorded on falling edges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5770"/>
            <a:ext cx="9144000" cy="20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500" y="219900"/>
            <a:ext cx="4910376" cy="24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8034"/>
            <a:ext cx="9144000" cy="230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Honeywell Humidicon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Humidity and temperature sensor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14 bit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Slave address: 0x27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725" y="1421975"/>
            <a:ext cx="3378375" cy="298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Vdd connected to 3.3V on ESP32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GND connected to GND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SCL to GPIO19 w/ pullup resistor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SDA to GPIO18 w/ pullup resistor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Recommended 0.22 uF cap between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Vdd and GND, 0.1 uF between Vcore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GND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307" y="0"/>
            <a:ext cx="41990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First send a Measurement Request, then send a data fetch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480" y="2231705"/>
            <a:ext cx="5861050" cy="22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3" y="1751888"/>
            <a:ext cx="8942976" cy="16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Honeywell I2C Comms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Honeywell Sensor Datasheet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