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da1dadc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da1dadc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da1dadc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da1dadc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da1dad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da1dad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Sensor </a:t>
            </a:r>
            <a:r>
              <a:rPr lang="en"/>
              <a:t>Networking</a:t>
            </a:r>
            <a:r>
              <a:rPr lang="en"/>
              <a:t>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Sivanne Bachrach, Mark Mitchell, and Brandon Martinez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38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 I2C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Master and Slave role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Sends 2 bytes of Temperature data and 2 bytes of Humidity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datasheet formulas to convert binary to Celsius/Percent</a:t>
            </a:r>
            <a:endParaRPr sz="15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375" y="3232300"/>
            <a:ext cx="7065250" cy="12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/>
          </a:blip>
          <a:srcRect b="45548" l="0" r="0" t="0"/>
          <a:stretch/>
        </p:blipFill>
        <p:spPr>
          <a:xfrm>
            <a:off x="5240825" y="361100"/>
            <a:ext cx="2606550" cy="17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Rainmaker Overview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682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Downloaded Rainmaker in our esp repository through 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Established connected between esp and Rainmaker cloud using MQTT.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Accessed cloud data using the Rainmaker app after scanning barcode from esp.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HTTP for phone to access Rainmaker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2 files of code for the esp: app_main and app_driver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App_main adds the temperature and humidity widgets on Rainmaker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App_driver returns the temperature and humidity data and updates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