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40AE53-5DBD-4822-95A0-D012EF3FAF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AC87F2-772A-4011-B9DD-F663E31A96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 12:50:04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4F3426E4-73E2-4444-9912-41CDA8ABD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D358BBB8-4C97-41CD-A54C-14BBD09AC3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ABA1582-CB0C-4E38-8635-D8708FE229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2020-06-28T19:50:05Z</dcterms:created>
  <dcterms:modified xsi:type="dcterms:W3CDTF">2020-06-28T19:50:05Z</dcterms:modified>
</cp:coreProperties>
</file>