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BAF3C47-95EA-4AAF-885F-29F6DCC2B09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Airline-Safety-Dashboard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2CA4CE-B07F-4716-8BC2-5E08A77349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6/14/20 4:04:31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7C2FC1F-9A0C-4659-96AC-13C2F58C9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2020-06-14T23:04:31Z</dcterms:created>
  <dcterms:modified xsi:type="dcterms:W3CDTF">2020-06-14T23:04:31Z</dcterms:modified>
</cp:coreProperties>
</file>