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5AF2C6C-A8D6-46F9-9AF4-05FA4BE9D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ExecutiveSummary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C0B452C-702D-4960-8D2B-B0A71F7EE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6/28/20 2:29:44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irline Industry: Past 30 Years2">
            <a:extLst>
              <a:ext uri="{FF2B5EF4-FFF2-40B4-BE49-F238E27FC236}">
                <a16:creationId xmlns:a16="http://schemas.microsoft.com/office/drawing/2014/main" id="{0DD5A64E-77AC-42C1-8D04-BEFEB56A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irline Industry: Past 30 Years1">
            <a:extLst>
              <a:ext uri="{FF2B5EF4-FFF2-40B4-BE49-F238E27FC236}">
                <a16:creationId xmlns:a16="http://schemas.microsoft.com/office/drawing/2014/main" id="{27424777-53BF-4951-901E-00ADAA1A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irline Industry: Past 30 Years3">
            <a:extLst>
              <a:ext uri="{FF2B5EF4-FFF2-40B4-BE49-F238E27FC236}">
                <a16:creationId xmlns:a16="http://schemas.microsoft.com/office/drawing/2014/main" id="{D117975A-CF1E-4157-A2BE-9805F9EB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irline Industry: Past 30 Years4">
            <a:extLst>
              <a:ext uri="{FF2B5EF4-FFF2-40B4-BE49-F238E27FC236}">
                <a16:creationId xmlns:a16="http://schemas.microsoft.com/office/drawing/2014/main" id="{D09B657A-3288-4C75-9783-73D4E4F3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B7AC-E359-834A-8853-48D3883B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972D-9321-6140-A030-C5DDB78D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 the past 30 years, flying has become safer</a:t>
            </a:r>
          </a:p>
          <a:p>
            <a:r>
              <a:rPr lang="en-US" sz="3600" dirty="0"/>
              <a:t>Comparing 1985-1999 to 2000-2014:</a:t>
            </a:r>
            <a:endParaRPr lang="en-US" sz="3600" b="1" dirty="0"/>
          </a:p>
          <a:p>
            <a:pPr lvl="1"/>
            <a:r>
              <a:rPr lang="en-US" sz="3600" b="1" dirty="0"/>
              <a:t>Incidents are 66% less likely</a:t>
            </a:r>
          </a:p>
          <a:p>
            <a:pPr lvl="1"/>
            <a:r>
              <a:rPr lang="en-US" sz="3600" b="1" dirty="0"/>
              <a:t>Fatalities are 71% less likely</a:t>
            </a:r>
          </a:p>
          <a:p>
            <a:pPr lvl="1"/>
            <a:r>
              <a:rPr lang="en-US" sz="3600" b="1" dirty="0"/>
              <a:t>Fatal Accidents are 82% less likely</a:t>
            </a:r>
          </a:p>
          <a:p>
            <a:pPr marL="0" indent="0">
              <a:buNone/>
            </a:pPr>
            <a:endParaRPr lang="en-US" sz="3600" b="1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468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7759-9D6C-264A-A597-53AD6A6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F745-3665-734F-9433-609EF29F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Air Transport, Registered Carrier Departures Worldwide | Data</a:t>
            </a:r>
            <a:r>
              <a:rPr lang="en-US" dirty="0"/>
              <a:t>. https://</a:t>
            </a:r>
            <a:r>
              <a:rPr lang="en-US" dirty="0" err="1"/>
              <a:t>data.worldbank.org</a:t>
            </a:r>
            <a:r>
              <a:rPr lang="en-US" dirty="0"/>
              <a:t>/indicator/</a:t>
            </a:r>
            <a:r>
              <a:rPr lang="en-US" dirty="0" err="1"/>
              <a:t>IS.AIR.DPRT?end</a:t>
            </a:r>
            <a:r>
              <a:rPr lang="en-US" dirty="0"/>
              <a:t>=2014&amp;start=1985. Accessed 28 June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7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ExecutiveSummary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ExecutiveSummary</dc:title>
  <dc:creator/>
  <cp:lastModifiedBy>Brandon Sams</cp:lastModifiedBy>
  <cp:revision>3</cp:revision>
  <dcterms:created xsi:type="dcterms:W3CDTF">2020-06-28T21:29:45Z</dcterms:created>
  <dcterms:modified xsi:type="dcterms:W3CDTF">2020-06-28T21:56:12Z</dcterms:modified>
</cp:coreProperties>
</file>