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EDC4-2DF6-C449-824F-A309023E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33844-CC5C-AC4D-94CD-B17D8C16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2E86-3155-F74B-8592-429EF996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B028-816F-8749-8619-5BFBD3C8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9EF9-8AA5-5E42-9EC7-62802ABF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1DD9-2F6F-2544-9F90-C9FA14DD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6D983-C7D7-E746-B852-8F0E3275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E7AF-5EEC-4549-97FC-AE7F2DC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42E4-99AA-BE4F-BFF6-FADA19F9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3592-5EFE-614F-81B1-7F7CF58E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D887A-78F8-DE40-ABE6-F7153D036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3290-C79D-AC41-BB3F-45B4FA86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0B0F-0D36-BD41-BA87-41858EEC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2591-F259-054C-9E86-1B9C7F7E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8B33-EDE7-1B4C-AE22-3168DF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C351-AD65-1B42-90AC-63ACAC4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F7E3-ADB6-FB4A-AB68-A570F45C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B778-88DD-A140-84AB-DBB7B85E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77DD-98F1-124D-9B55-7CAB1D27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53B4-6164-3045-8EB1-4ADB5CA4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E3B0-1D12-5244-84C9-466B1D2A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88E9-24A4-DB41-9088-DBD60303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7C57-88BE-B34A-9AB8-9456AE24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3C7C-7D27-6740-988B-735466C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19EE-E8CA-434B-82B6-8CBF1AA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AAF4-75C3-9945-B113-3D30955B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4921-D586-FA42-A38E-394D0515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A3D-2A13-1444-BAEA-EEA50FEB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7DBA-81A8-5140-BFC0-582095F6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AAE25-F30A-C14F-AA85-3A22B2F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DE2B-A3A4-9B40-9CD3-CE2E640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F4E-2CD2-F841-A573-3C1F5BDB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E4B7-F6AC-1E41-AA07-5FCDAA65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0A814-3FDF-264F-9697-5A85E8CB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A6F34-F185-2A4E-B52C-FA34F4E7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BD100-5B65-F04D-956B-943E12D84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D483B-2761-284C-AAD2-A0811A9E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77561-BC5B-5943-B104-A645DBE3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9C86-0D52-2241-8905-436F2452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483F-8D0E-494E-A761-6170C209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5932-B595-6545-926F-E1901910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CA9A-5BA8-B046-A147-753A38F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1DD83-32BC-AD4C-B04A-F0888FFA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59801-492C-0340-B707-7D3D0106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40B9C-AE1B-064E-A6C9-6DB20719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A166A-2D22-C04B-B4AF-C118EDC2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1EB-98F8-F043-BC87-9A269FCA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7A01-6EB0-484A-B26B-42C74D1B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849C3-E559-9C4E-978E-D5E59650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7050-E484-F542-BE01-7461AEFC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BEFC-4280-844D-8F26-105C521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744E-C7AE-FC40-A45F-035B55B1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9F2-68A6-0A4D-B7B7-0FB8DA50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E39B0-9F65-324B-8945-2A202F241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AD2C-5116-7544-A128-DEF41463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990B-190E-F646-8AF8-C40A033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9E78-D19D-8141-8602-31EBDFFC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D952-5F48-9548-86EF-C7A4C98F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604DA-C09D-9D4C-A93A-120BE498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551B-0A58-E34B-94DF-6AE1D4FC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1BCC-2335-F64A-A366-93526BD55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96EC-29B2-394A-9407-A9B70725E02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E5B8-978E-0046-AD82-F6A5DFE69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926A-5DD2-774D-B811-A57F9EAAA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Transportation-and-Mobility/Bluetooth-Travel-Sensors-Traffic-Match-Summary-Rec/v7zg-5jg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AA1-61E8-A74D-A86D-706E3BCB8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Bluetooth Travel Sensors</a:t>
            </a:r>
            <a:br>
              <a:rPr lang="en-US" dirty="0"/>
            </a:br>
            <a:r>
              <a:rPr lang="en-US" dirty="0"/>
              <a:t>Austin,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07EC-A344-C94A-88BC-6076AC7A1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Sams</a:t>
            </a:r>
          </a:p>
        </p:txBody>
      </p:sp>
    </p:spTree>
    <p:extLst>
      <p:ext uri="{BB962C8B-B14F-4D97-AF65-F5344CB8AC3E}">
        <p14:creationId xmlns:p14="http://schemas.microsoft.com/office/powerpoint/2010/main" val="311065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12DF-3F80-D049-ADDC-879CF85F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5009-796C-2840-8435-0572B686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Austin, TX has Bluetooth sensors all over the city</a:t>
            </a:r>
          </a:p>
          <a:p>
            <a:r>
              <a:rPr lang="en-US" dirty="0"/>
              <a:t>Tracks movement of Bluetooth devices</a:t>
            </a:r>
          </a:p>
          <a:p>
            <a:pPr lvl="1"/>
            <a:r>
              <a:rPr lang="en-US" dirty="0"/>
              <a:t>Able to infer which are most likely vehicles</a:t>
            </a:r>
          </a:p>
          <a:p>
            <a:r>
              <a:rPr lang="en-US" dirty="0"/>
              <a:t>Data is available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in two formats: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.csv file</a:t>
            </a:r>
          </a:p>
          <a:p>
            <a:r>
              <a:rPr lang="en-US" dirty="0"/>
              <a:t>Traffic Match Summary Records will be the table of focus</a:t>
            </a:r>
          </a:p>
          <a:p>
            <a:pPr lvl="1"/>
            <a:r>
              <a:rPr lang="en-US" dirty="0"/>
              <a:t>Broken into 15 minute intervals</a:t>
            </a:r>
          </a:p>
          <a:p>
            <a:pPr lvl="1"/>
            <a:r>
              <a:rPr lang="en-US" dirty="0"/>
              <a:t>Filtered down to vehicles</a:t>
            </a:r>
          </a:p>
        </p:txBody>
      </p:sp>
    </p:spTree>
    <p:extLst>
      <p:ext uri="{BB962C8B-B14F-4D97-AF65-F5344CB8AC3E}">
        <p14:creationId xmlns:p14="http://schemas.microsoft.com/office/powerpoint/2010/main" val="11347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C754-FB4B-724E-9513-18A80FD3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segment to Focus on</a:t>
            </a:r>
          </a:p>
        </p:txBody>
      </p:sp>
      <p:pic>
        <p:nvPicPr>
          <p:cNvPr id="5" name="Content Placeholder 4" descr="A map of the city&#10;&#10;Description automatically generated">
            <a:extLst>
              <a:ext uri="{FF2B5EF4-FFF2-40B4-BE49-F238E27FC236}">
                <a16:creationId xmlns:a16="http://schemas.microsoft.com/office/drawing/2014/main" id="{0A80C6F3-B5D1-1C4D-AD2F-7CDC5E9BD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507" y="1388533"/>
            <a:ext cx="7250566" cy="5104342"/>
          </a:xfrm>
        </p:spPr>
      </p:pic>
    </p:spTree>
    <p:extLst>
      <p:ext uri="{BB962C8B-B14F-4D97-AF65-F5344CB8AC3E}">
        <p14:creationId xmlns:p14="http://schemas.microsoft.com/office/powerpoint/2010/main" val="19349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6A4D-7C8A-C447-9422-25F196CB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segment for analysis</a:t>
            </a:r>
          </a:p>
        </p:txBody>
      </p:sp>
      <p:pic>
        <p:nvPicPr>
          <p:cNvPr id="6" name="Content Placeholder 5" descr="Road Segment for Analysis&#10;&#10;Description automatically generated">
            <a:extLst>
              <a:ext uri="{FF2B5EF4-FFF2-40B4-BE49-F238E27FC236}">
                <a16:creationId xmlns:a16="http://schemas.microsoft.com/office/drawing/2014/main" id="{86FDABB2-EE09-4E43-951C-857DA32F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7" y="1251646"/>
            <a:ext cx="6558797" cy="4617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7848-D628-284F-8EB1-41BB0BFA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 between Ben White/Riverside and Ben White/FM 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Length: 3.63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Variations in Traffic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volume of Traffic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Road</a:t>
            </a:r>
          </a:p>
        </p:txBody>
      </p:sp>
    </p:spTree>
    <p:extLst>
      <p:ext uri="{BB962C8B-B14F-4D97-AF65-F5344CB8AC3E}">
        <p14:creationId xmlns:p14="http://schemas.microsoft.com/office/powerpoint/2010/main" val="13074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EEC3-5CBB-8049-8442-67B56978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Source: Plot Speed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A135-47DE-9044-B2E4-DA609C580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API Query: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FA250-C55C-4545-9119-5C215AD45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531" y="2715419"/>
            <a:ext cx="4686300" cy="32639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F5D8E-2B99-5442-BEF5-6DCBBA2D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From CSV file: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68FA8-401D-5841-9414-D01F3E78DA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0644" y="2715419"/>
            <a:ext cx="4686300" cy="3263900"/>
          </a:xfrm>
        </p:spPr>
      </p:pic>
    </p:spTree>
    <p:extLst>
      <p:ext uri="{BB962C8B-B14F-4D97-AF65-F5344CB8AC3E}">
        <p14:creationId xmlns:p14="http://schemas.microsoft.com/office/powerpoint/2010/main" val="17151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4D3-9970-764B-B04C-E09E0E0B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5867"/>
          </a:xfrm>
        </p:spPr>
        <p:txBody>
          <a:bodyPr/>
          <a:lstStyle/>
          <a:p>
            <a:r>
              <a:rPr lang="en-US" dirty="0"/>
              <a:t>Large Gaps in Data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F8BAA-7794-9A4A-9F66-BFAE3996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138" y="1792287"/>
            <a:ext cx="4686300" cy="3263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990B-C727-CC4F-841C-75C52209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56267"/>
            <a:ext cx="3932237" cy="441272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plotting data such as speed, we see that this dataset has not been maintained for some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recent data has a speed of -1, which appears to be the null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was a period from early 2014 where the data seems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not clear if this lack of data is due to the filtering not being done on the data recently, or if the data is not being collected anymore</a:t>
            </a:r>
          </a:p>
        </p:txBody>
      </p:sp>
    </p:spTree>
    <p:extLst>
      <p:ext uri="{BB962C8B-B14F-4D97-AF65-F5344CB8AC3E}">
        <p14:creationId xmlns:p14="http://schemas.microsoft.com/office/powerpoint/2010/main" val="6131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202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Bluetooth Travel Sensors Austin, TX</vt:lpstr>
      <vt:lpstr>Overview</vt:lpstr>
      <vt:lpstr>Pick a segment to Focus on</vt:lpstr>
      <vt:lpstr>Pick a segment for analysis</vt:lpstr>
      <vt:lpstr>Choosing a Data Source: Plot Speed Records</vt:lpstr>
      <vt:lpstr>Large Gaps in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Travel Sensors Austin, TX</dc:title>
  <dc:creator>Brandon Sams</dc:creator>
  <cp:lastModifiedBy>Brandon Sams</cp:lastModifiedBy>
  <cp:revision>5</cp:revision>
  <dcterms:created xsi:type="dcterms:W3CDTF">2020-07-18T07:12:35Z</dcterms:created>
  <dcterms:modified xsi:type="dcterms:W3CDTF">2020-07-18T09:27:48Z</dcterms:modified>
</cp:coreProperties>
</file>