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7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52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5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D780-B753-9943-ABAA-3A0570BE5BFD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433A-AD8E-174C-9C85-7C5CC53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5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DE75-EAF6-7942-B4D9-298E07F6B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7F8E-4A2D-DC43-8A6E-8B623F098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03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{86223F85-ADED-A148-B77C-B0B13048AE7F}tf10001079</Template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Sams</dc:creator>
  <cp:lastModifiedBy>Brandon Sams</cp:lastModifiedBy>
  <cp:revision>2</cp:revision>
  <dcterms:created xsi:type="dcterms:W3CDTF">2021-05-09T22:08:12Z</dcterms:created>
  <dcterms:modified xsi:type="dcterms:W3CDTF">2021-05-09T22:11:48Z</dcterms:modified>
</cp:coreProperties>
</file>