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58" r:id="rId8"/>
    <p:sldId id="261" r:id="rId9"/>
    <p:sldId id="262" r:id="rId10"/>
    <p:sldId id="260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5899" autoAdjust="0"/>
  </p:normalViewPr>
  <p:slideViewPr>
    <p:cSldViewPr snapToGrid="0">
      <p:cViewPr varScale="1">
        <p:scale>
          <a:sx n="52" d="100"/>
          <a:sy n="52" d="100"/>
        </p:scale>
        <p:origin x="5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App</a:t>
          </a:r>
          <a:r>
            <a:rPr lang="es-ES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compras 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Rápido 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Sin</a:t>
          </a:r>
          <a:r>
            <a:rPr lang="es-ES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hacer filas 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X="-12231" custLinFactNeighborY="3135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App</a:t>
          </a:r>
          <a:r>
            <a:rPr lang="es-ES" sz="25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compras 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804155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Rápido 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Sin</a:t>
          </a:r>
          <a:r>
            <a:rPr lang="es-ES" sz="25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hacer filas 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28/04/2021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28/04/2021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080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652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28/04/2021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Just Eats Cr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2029020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Integrantes: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Hernández Christopher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Ruiz Gómez Kervin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Ruiz Miranda Brandon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Idea del Proyecto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74582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Just Eats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FF6B42AC-EE7D-4EB7-B39A-9ECB7109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2011142"/>
            <a:ext cx="6250770" cy="2910482"/>
          </a:xfrm>
        </p:spPr>
        <p:txBody>
          <a:bodyPr rtlCol="0">
            <a:noAutofit/>
          </a:bodyPr>
          <a:lstStyle/>
          <a:p>
            <a:pPr rtl="0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idea, fue conceptualizada, como una alternativa a la compra directa en los restaurantes. Esto, principalmente, motivado por la Pandemia de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-19 que ha golpeado al mundo.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datos del Instituto Nacional de Estadísticas y Censos (INEC) indican que aproximadamente el 96.3% de las familias costarricenses tienen acceso a un teléfono celular por familia.</a:t>
            </a:r>
          </a:p>
          <a:p>
            <a:pPr rtl="0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Para solventarlo, se pensó en un modelo que permita a los usuarios comprar desde la aplicación y que pudiera disfrutar de ese pedido en minutos.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Cartera de Restaurantes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EA6DCD-AB11-4812-BB4F-235B1B6D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34" y="712133"/>
            <a:ext cx="2959099" cy="22193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F61D6B-0247-42D8-9230-1A7FB6930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23" y="433666"/>
            <a:ext cx="2497791" cy="24977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E3EA2E9-40A4-41AB-A86D-D61D9EE73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3" y="3643590"/>
            <a:ext cx="2502277" cy="25022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FEBBF6E-06A4-460E-9880-0DBE582AC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023" y="3809617"/>
            <a:ext cx="3372563" cy="18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Bases Técnicas del APP</a:t>
            </a:r>
          </a:p>
        </p:txBody>
      </p:sp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5B921374-FE51-4D62-8021-5CDCBA04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164" y="1674699"/>
            <a:ext cx="5245967" cy="3508601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Interfaz de inicio de Sesión o Registro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Ventana de Selección: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Realizar pedidos.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Reclamos / Sugerencias.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Cerrar Sesión.</a:t>
            </a:r>
          </a:p>
          <a:p>
            <a:pPr marL="228600" lvl="1" indent="0">
              <a:buNone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También se podrá realizar un contacto con el restaurante, elegir método de pago y dependiendo del presupuesto se le hará un descuento al cliente.</a:t>
            </a:r>
          </a:p>
          <a:p>
            <a:pPr marL="228600" lvl="1" indent="0">
              <a:buNone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4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Just Eats CR</a:t>
            </a:r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C7F18F7C-DE16-48AA-8598-8F963409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83" y="775301"/>
            <a:ext cx="5355139" cy="1129317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¿Cómo está conformado el app?</a:t>
            </a:r>
          </a:p>
          <a:p>
            <a:pPr marL="0" indent="0" algn="ctr" rtl="0">
              <a:buNone/>
            </a:pP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En la parte técnica está conformado por 6 clases y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lvl="1" indent="0">
              <a:buNone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59A4BAA-B090-4709-B544-4B03A6AE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5" y="1904618"/>
            <a:ext cx="5725377" cy="41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7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Paquete financiero</Template>
  <TotalTime>213</TotalTime>
  <Words>205</Words>
  <Application>Microsoft Office PowerPoint</Application>
  <PresentationFormat>Panorámica</PresentationFormat>
  <Paragraphs>35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Paquete</vt:lpstr>
      <vt:lpstr>Just Eats Cr</vt:lpstr>
      <vt:lpstr>Idea del Proyecto</vt:lpstr>
      <vt:lpstr>Just Eats</vt:lpstr>
      <vt:lpstr>Cartera de Restaurantes</vt:lpstr>
      <vt:lpstr>Bases Técnicas del APP</vt:lpstr>
      <vt:lpstr>Just Eats CR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Eats Cr</dc:title>
  <dc:creator>RUIZ MIRANDA BRANDON JOSE</dc:creator>
  <cp:lastModifiedBy>CHRISTOPHER HERNANDEZ</cp:lastModifiedBy>
  <cp:revision>7</cp:revision>
  <dcterms:created xsi:type="dcterms:W3CDTF">2021-04-28T08:18:37Z</dcterms:created>
  <dcterms:modified xsi:type="dcterms:W3CDTF">2021-04-28T17:26:37Z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