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58" r:id="rId8"/>
    <p:sldId id="263" r:id="rId9"/>
    <p:sldId id="264" r:id="rId10"/>
    <p:sldId id="265" r:id="rId11"/>
    <p:sldId id="262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12231" custLinFactNeighborY="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804155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29/04/2021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29/04/2021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87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16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91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52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Just Eats Cr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029020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Integrantes: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Hernández Christopher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Gómez Kervin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Miranda Brandon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Idea del Proyecto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4582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FF6B42AC-EE7D-4EB7-B39A-9ECB710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2011142"/>
            <a:ext cx="6250770" cy="2910482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idea, fue conceptualizada, como una alternativa a la compra directa en los restaurantes. Esto, principalmente, motivado por la Pandemia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-19 que ha golpeado al mundo.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datos del Instituto Nacional de Estadísticas y Censos (INEC) indican que aproximadamente el 96.3% de las familias costarricenses tienen acceso a un teléfono celular por familia.</a:t>
            </a:r>
          </a:p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solventarlo, se pensó en un modelo que permita a los usuarios comprar desde la aplicación y que pudiera disfrutar de ese pedido en minutos.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Cartera de Restaurantes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EA6DCD-AB11-4812-BB4F-235B1B6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4" y="712133"/>
            <a:ext cx="2959099" cy="22193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F61D6B-0247-42D8-9230-1A7FB69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23" y="433666"/>
            <a:ext cx="2497791" cy="24977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3EA2E9-40A4-41AB-A86D-D61D9EE73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3" y="3643590"/>
            <a:ext cx="2502277" cy="2502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EBBF6E-06A4-460E-9880-0DBE582AC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23" y="3809617"/>
            <a:ext cx="3372563" cy="1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Bases Técnicas del APP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5B921374-FE51-4D62-8021-5CDCBA04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653" y="1224436"/>
            <a:ext cx="5820988" cy="4148320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Interfaz de inicio de Sesión o Registro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Ventana de Selección: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Reclamos / Sugerencias.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Cerrar Sesión.</a:t>
            </a: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se podrá realizar un contacto con el restaurante, elegir método de pago y dependiendo del presupuesto se le hará un descuento al cliente.</a:t>
            </a: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áfico 3" descr="Hamburguesa con bebida contorno">
            <a:extLst>
              <a:ext uri="{FF2B5EF4-FFF2-40B4-BE49-F238E27FC236}">
                <a16:creationId xmlns:a16="http://schemas.microsoft.com/office/drawing/2014/main" id="{1D1E964F-F739-4D87-BC8F-527184890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6565" y="5442856"/>
            <a:ext cx="1415144" cy="1415144"/>
          </a:xfrm>
          <a:prstGeom prst="rect">
            <a:avLst/>
          </a:prstGeom>
        </p:spPr>
      </p:pic>
      <p:pic>
        <p:nvPicPr>
          <p:cNvPr id="6" name="Gráfico 5" descr="Tienda contorno">
            <a:extLst>
              <a:ext uri="{FF2B5EF4-FFF2-40B4-BE49-F238E27FC236}">
                <a16:creationId xmlns:a16="http://schemas.microsoft.com/office/drawing/2014/main" id="{9DDEB63A-DEAF-4483-B403-7FC897F9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982846" y="5648847"/>
            <a:ext cx="1209153" cy="12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Bases Técnicas del APP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9809C869-2F2A-4EFB-A0A2-14A3DC2B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69" y="1439026"/>
            <a:ext cx="5245967" cy="4314119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desarrollo se considero tener 6 clases para que junto con 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formaran la App completa 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Clases: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Cliente.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Factura.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Producto.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Promoción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Repartidor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Cada clase con sus métodos específicos, atributos necesarios.</a:t>
            </a: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Comercio electrónico con relleno sólido">
            <a:extLst>
              <a:ext uri="{FF2B5EF4-FFF2-40B4-BE49-F238E27FC236}">
                <a16:creationId xmlns:a16="http://schemas.microsoft.com/office/drawing/2014/main" id="{74A3B3BE-43B0-4D1D-8C35-1F47A34D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1418" y="575314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967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681103"/>
            <a:ext cx="3581313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Funcionalidad</a:t>
            </a: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5B921374-FE51-4D62-8021-5CDCBA04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417" y="1603385"/>
            <a:ext cx="5093837" cy="4148320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Funciones básicas: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Interfaz de usuario sencilla.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Inicio sesión o Registro.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Realizar acciones: Pedido/Sugerencias/Reclamos.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Opciones de restaurante / Opciones del pedido / Información de contacto de los Restaurantes.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Menús de los afiliados. </a:t>
            </a:r>
          </a:p>
          <a:p>
            <a:pPr marL="571500" lvl="1" indent="-342900"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5C5487-9E2A-457D-B749-8E82F3A8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968" y="340972"/>
            <a:ext cx="2139684" cy="1389489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BA5C4F-A499-4AA8-9672-5A440114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968" y="2071433"/>
            <a:ext cx="2139684" cy="1606112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B0C0BA-990B-4A60-92A8-D95EFB682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968" y="4176897"/>
            <a:ext cx="2139685" cy="2299841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90F7DD-53B6-4A87-937E-73089BF7B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728" y="4897306"/>
            <a:ext cx="3186526" cy="1606112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5" name="Gráfico 14" descr="Menú con relleno sólido">
            <a:extLst>
              <a:ext uri="{FF2B5EF4-FFF2-40B4-BE49-F238E27FC236}">
                <a16:creationId xmlns:a16="http://schemas.microsoft.com/office/drawing/2014/main" id="{CD8BDAEF-E9CA-4289-883C-4A4D856BB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7112" y="57517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 CR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C7F18F7C-DE16-48AA-8598-8F963409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83" y="775301"/>
            <a:ext cx="5355139" cy="1129317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¿Cómo está conformado el app?</a:t>
            </a:r>
          </a:p>
          <a:p>
            <a:pPr marL="0" indent="0" algn="ctr" rtl="0">
              <a:buNone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la parte técnica está conformado por 6 clases y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9A4BAA-B090-4709-B544-4B03A6A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5" y="1904618"/>
            <a:ext cx="5725377" cy="41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296</Words>
  <Application>Microsoft Office PowerPoint</Application>
  <PresentationFormat>Panorámica</PresentationFormat>
  <Paragraphs>57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Paquete</vt:lpstr>
      <vt:lpstr>Just Eats Cr</vt:lpstr>
      <vt:lpstr>Idea del Proyecto</vt:lpstr>
      <vt:lpstr>Just Eats</vt:lpstr>
      <vt:lpstr>Cartera de Restaurantes</vt:lpstr>
      <vt:lpstr>Bases Técnicas del APP</vt:lpstr>
      <vt:lpstr>Bases Técnicas del APP</vt:lpstr>
      <vt:lpstr>Funcionalidad</vt:lpstr>
      <vt:lpstr>Just Eats CR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Eats Cr</dc:title>
  <dc:creator>RUIZ MIRANDA BRANDON JOSE</dc:creator>
  <cp:lastModifiedBy>CHRISTOPHER HERNANDEZ</cp:lastModifiedBy>
  <cp:revision>15</cp:revision>
  <dcterms:created xsi:type="dcterms:W3CDTF">2021-04-28T08:18:37Z</dcterms:created>
  <dcterms:modified xsi:type="dcterms:W3CDTF">2021-04-29T16:31:11Z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