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257" r:id="rId7"/>
    <p:sldId id="258" r:id="rId8"/>
    <p:sldId id="267" r:id="rId9"/>
    <p:sldId id="268" r:id="rId10"/>
    <p:sldId id="265" r:id="rId11"/>
    <p:sldId id="260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5899" autoAdjust="0"/>
  </p:normalViewPr>
  <p:slideViewPr>
    <p:cSldViewPr snapToGrid="0">
      <p:cViewPr varScale="1">
        <p:scale>
          <a:sx n="157" d="100"/>
          <a:sy n="157" d="100"/>
        </p:scale>
        <p:origin x="15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App</a:t>
          </a:r>
          <a:r>
            <a:rPr lang="es-ES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de compras 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Rápido 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Sin</a:t>
          </a:r>
          <a:r>
            <a:rPr lang="es-ES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hacer filas 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 custLinFactNeighborX="-12231" custLinFactNeighborY="3135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App</a:t>
          </a:r>
          <a:r>
            <a:rPr lang="es-ES" sz="2500" kern="1200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de compras 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804155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Rápido 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Sin</a:t>
          </a:r>
          <a:r>
            <a:rPr lang="es-ES" sz="2500" kern="1200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hacer filas 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29/04/2021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29/04/2021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058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6520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366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2916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29/04/2021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>
                <a:solidFill>
                  <a:schemeClr val="tx1"/>
                </a:solidFill>
              </a:rPr>
              <a:t>Just Eats Cr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2029020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>
                <a:solidFill>
                  <a:schemeClr val="tx1"/>
                </a:solidFill>
              </a:rPr>
              <a:t>Integrantes: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Hernández Christopher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Ruiz Gómez Kervin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Ruiz Miranda Brandon</a:t>
            </a: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Just </a:t>
            </a:r>
            <a:r>
              <a:rPr lang="es-ES" dirty="0" err="1">
                <a:solidFill>
                  <a:srgbClr val="FFFFFF"/>
                </a:solidFill>
              </a:rPr>
              <a:t>Eats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A14CEF7B-2FC4-4BB5-B946-25EC5410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27" y="1742918"/>
            <a:ext cx="6250770" cy="2910482"/>
          </a:xfrm>
        </p:spPr>
        <p:txBody>
          <a:bodyPr rtlCol="0">
            <a:noAutofit/>
          </a:bodyPr>
          <a:lstStyle/>
          <a:p>
            <a:pPr rtl="0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idea, fue conceptualizada, como una alternativa a la compra directa en los restaurantes. Esto, principalmente, motivado por la Pandemia de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-19 que ha golpeado al mundo.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datos del Instituto Nacional de Estadísticas y Censos (INEC) indican que aproximadamente el 96.3% de las familias costarricenses tienen acceso a un teléfono celular por familia.</a:t>
            </a:r>
          </a:p>
          <a:p>
            <a:pPr rtl="0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Para solventarlo, se pensó en un modelo que permita a los usuarios comprar desde la aplicación y que pudiera disfrutar de ese pedido en minutos.</a:t>
            </a:r>
          </a:p>
        </p:txBody>
      </p:sp>
    </p:spTree>
    <p:extLst>
      <p:ext uri="{BB962C8B-B14F-4D97-AF65-F5344CB8AC3E}">
        <p14:creationId xmlns:p14="http://schemas.microsoft.com/office/powerpoint/2010/main" val="401063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Idea del Proyecto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74582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Cartera de Restaurantes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EA6DCD-AB11-4812-BB4F-235B1B6D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34" y="712133"/>
            <a:ext cx="2959099" cy="22193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EF61D6B-0247-42D8-9230-1A7FB6930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423" y="433666"/>
            <a:ext cx="2497791" cy="24977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E3EA2E9-40A4-41AB-A86D-D61D9EE73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3" y="3643590"/>
            <a:ext cx="2502277" cy="25022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FEBBF6E-06A4-460E-9880-0DBE582AC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023" y="3809617"/>
            <a:ext cx="3372563" cy="189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2681103"/>
            <a:ext cx="3581313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Bases Técnicas del APP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9E61BC02-EA07-4A3C-AF6D-8E79DEC8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333" y="1271940"/>
            <a:ext cx="5245967" cy="4314119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Características: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desarrollo se considero tener 6 clases para que junto con el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formaran la App completa 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Clases: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Cliente.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Factura.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Producto.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Promoción 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Repartidor 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Restaurante</a:t>
            </a:r>
          </a:p>
          <a:p>
            <a:pPr marL="228600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Cada clase con sus métodos específicos, atributos necesarios.</a:t>
            </a:r>
          </a:p>
          <a:p>
            <a:pPr marL="228600" lvl="1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1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26" y="2681103"/>
            <a:ext cx="3613619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Funcionalidad</a:t>
            </a:r>
          </a:p>
        </p:txBody>
      </p:sp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114F001B-A5B7-47E2-B5A3-BD2C5BC1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6" y="497215"/>
            <a:ext cx="4948933" cy="3891905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Funciones básicas: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Interfaz de usuario sencilla.</a:t>
            </a:r>
          </a:p>
          <a:p>
            <a:pPr marL="571500" lvl="1" indent="-342900"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Inicio sesión o Registro.</a:t>
            </a:r>
          </a:p>
          <a:p>
            <a:pPr marL="571500" lvl="1" indent="-342900"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Realizar acciones: Pedido/Sugerencias/Reclamos.</a:t>
            </a:r>
          </a:p>
          <a:p>
            <a:pPr marL="571500" lvl="1" indent="-342900"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Opciones de restaurante / Opciones del pedido / Información de contacto de los Restaurantes.</a:t>
            </a:r>
          </a:p>
          <a:p>
            <a:pPr marL="571500" lvl="1" indent="-342900"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Menús de los afiliados. </a:t>
            </a:r>
          </a:p>
          <a:p>
            <a:pPr marL="228600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También se podrá realizar un contacto con el restaurante, elegir método de pago y dependiendo del presupuesto se le hará un descuento al cliente.</a:t>
            </a:r>
          </a:p>
          <a:p>
            <a:pPr marL="571500" lvl="1" indent="-342900">
              <a:buAutoNum type="arabicPeriod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342900">
              <a:buAutoNum type="arabicPeriod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342900">
              <a:buAutoNum type="arabicPeriod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AAA87FA-430B-47EC-B11E-93DC1E32A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56" y="231244"/>
            <a:ext cx="2139684" cy="1389489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rgbClr val="00FFFF">
                <a:alpha val="60000"/>
              </a:srgb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763E250-634C-49D3-83B0-AEE565573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856" y="1961705"/>
            <a:ext cx="2139684" cy="1606112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rgbClr val="00FFFF">
                <a:alpha val="60000"/>
              </a:srgb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35A2D45-F46C-4C0B-B0C7-6136D9FD9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856" y="4067169"/>
            <a:ext cx="2139685" cy="2299841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rgbClr val="00FFFF">
                <a:alpha val="60000"/>
              </a:srgb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07CE88A-6DE6-4F1A-B8AD-08BCE4C9C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1616" y="4787578"/>
            <a:ext cx="3186526" cy="1606112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rgbClr val="00FFFF">
                <a:alpha val="60000"/>
              </a:srgbClr>
            </a:glow>
          </a:effectLst>
        </p:spPr>
      </p:pic>
      <p:pic>
        <p:nvPicPr>
          <p:cNvPr id="16" name="Gráfico 15" descr="Menú con relleno sólido">
            <a:extLst>
              <a:ext uri="{FF2B5EF4-FFF2-40B4-BE49-F238E27FC236}">
                <a16:creationId xmlns:a16="http://schemas.microsoft.com/office/drawing/2014/main" id="{5D855BB0-6401-4274-B8CC-244D10ECF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641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1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2681103"/>
            <a:ext cx="3581313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Just </a:t>
            </a:r>
            <a:r>
              <a:rPr lang="es-ES" dirty="0" err="1">
                <a:solidFill>
                  <a:srgbClr val="FFFFFF"/>
                </a:solidFill>
              </a:rPr>
              <a:t>Eats</a:t>
            </a:r>
            <a:r>
              <a:rPr lang="es-ES" dirty="0">
                <a:solidFill>
                  <a:srgbClr val="FFFFFF"/>
                </a:solidFill>
              </a:rPr>
              <a:t> CR</a:t>
            </a:r>
          </a:p>
        </p:txBody>
      </p:sp>
      <p:sp>
        <p:nvSpPr>
          <p:cNvPr id="16" name="Marcador de contenido 3">
            <a:extLst>
              <a:ext uri="{FF2B5EF4-FFF2-40B4-BE49-F238E27FC236}">
                <a16:creationId xmlns:a16="http://schemas.microsoft.com/office/drawing/2014/main" id="{38CB7251-1BB8-4FD1-913B-CE4B28C9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739" y="714341"/>
            <a:ext cx="5355139" cy="1129317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¿Cómo está conformado el app?</a:t>
            </a:r>
          </a:p>
          <a:p>
            <a:pPr marL="0" indent="0" algn="ctr" rtl="0">
              <a:buNone/>
            </a:pP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En la parte técnica está conformado por 6 clases y 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lvl="1" indent="0">
              <a:buNone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3FB6FAE-CEB2-4B8A-A0D6-B91D2833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421" y="1843658"/>
            <a:ext cx="5725377" cy="4190616"/>
          </a:xfrm>
          <a:prstGeom prst="rect">
            <a:avLst/>
          </a:prstGeom>
        </p:spPr>
      </p:pic>
      <p:pic>
        <p:nvPicPr>
          <p:cNvPr id="19" name="Gráfico 18" descr="Hamburguesa con bebida contorno">
            <a:extLst>
              <a:ext uri="{FF2B5EF4-FFF2-40B4-BE49-F238E27FC236}">
                <a16:creationId xmlns:a16="http://schemas.microsoft.com/office/drawing/2014/main" id="{FBA6E1D3-CA19-42D4-8EEE-51674801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1456" y="5381896"/>
            <a:ext cx="1415144" cy="1415144"/>
          </a:xfrm>
          <a:prstGeom prst="rect">
            <a:avLst/>
          </a:prstGeom>
        </p:spPr>
      </p:pic>
      <p:pic>
        <p:nvPicPr>
          <p:cNvPr id="21" name="Gráfico 20" descr="Tienda contorno">
            <a:extLst>
              <a:ext uri="{FF2B5EF4-FFF2-40B4-BE49-F238E27FC236}">
                <a16:creationId xmlns:a16="http://schemas.microsoft.com/office/drawing/2014/main" id="{EE2B6D1A-4384-4C19-AAB2-7F4EC64CD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159976" y="5587887"/>
            <a:ext cx="1209153" cy="120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3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268</Words>
  <Application>Microsoft Office PowerPoint</Application>
  <PresentationFormat>Panorámica</PresentationFormat>
  <Paragraphs>49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Paquete</vt:lpstr>
      <vt:lpstr>Just Eats Cr</vt:lpstr>
      <vt:lpstr>Just Eats</vt:lpstr>
      <vt:lpstr>Idea del Proyecto</vt:lpstr>
      <vt:lpstr>Cartera de Restaurantes</vt:lpstr>
      <vt:lpstr>Bases Técnicas del APP</vt:lpstr>
      <vt:lpstr>Funcionalidad</vt:lpstr>
      <vt:lpstr>Just Eats CR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Eats Cr</dc:title>
  <dc:creator>RUIZ MIRANDA BRANDON JOSE</dc:creator>
  <cp:lastModifiedBy>RUIZ MIRANDA BRANDON JOSE</cp:lastModifiedBy>
  <cp:revision>17</cp:revision>
  <dcterms:created xsi:type="dcterms:W3CDTF">2021-04-28T08:18:37Z</dcterms:created>
  <dcterms:modified xsi:type="dcterms:W3CDTF">2021-04-29T20:16:44Z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