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Lst>
  <p:notesMasterIdLst>
    <p:notesMasterId r:id="rId14"/>
  </p:notesMasterIdLst>
  <p:handoutMasterIdLst>
    <p:handoutMasterId r:id="rId15"/>
  </p:handoutMasterIdLst>
  <p:sldIdLst>
    <p:sldId id="306" r:id="rId5"/>
    <p:sldId id="313" r:id="rId6"/>
    <p:sldId id="307" r:id="rId7"/>
    <p:sldId id="308" r:id="rId8"/>
    <p:sldId id="309" r:id="rId9"/>
    <p:sldId id="303" r:id="rId10"/>
    <p:sldId id="304" r:id="rId11"/>
    <p:sldId id="311" r:id="rId12"/>
    <p:sldId id="31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84967" autoAdjust="0"/>
  </p:normalViewPr>
  <p:slideViewPr>
    <p:cSldViewPr snapToGrid="0">
      <p:cViewPr varScale="1">
        <p:scale>
          <a:sx n="129" d="100"/>
          <a:sy n="129" d="100"/>
        </p:scale>
        <p:origin x="1380" y="99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dgm:spPr/>
      <dgm:t>
        <a:bodyPr rtlCol="0"/>
        <a:lstStyle/>
        <a:p>
          <a:pPr algn="ctr">
            <a:lnSpc>
              <a:spcPct val="100000"/>
            </a:lnSpc>
            <a:defRPr b="1" spc="20">
              <a:latin typeface="+mj-lt"/>
            </a:defRPr>
          </a:pPr>
          <a:r>
            <a:rPr lang="es-ES" noProof="0" dirty="0">
              <a:solidFill>
                <a:schemeClr val="bg1"/>
              </a:solidFill>
            </a:rPr>
            <a:t>Nombre</a:t>
          </a:r>
          <a:br>
            <a:rPr lang="es-ES" noProof="0" dirty="0">
              <a:solidFill>
                <a:schemeClr val="bg1"/>
              </a:solidFill>
            </a:rPr>
          </a:br>
          <a:r>
            <a:rPr lang="es-ES" noProof="0" dirty="0">
              <a:solidFill>
                <a:schemeClr val="bg1"/>
              </a:solidFill>
            </a:rPr>
            <a:t>Título</a:t>
          </a:r>
        </a:p>
      </dgm:t>
    </dgm:pt>
    <dgm:pt modelId="{FC4F4986-5DCD-4DC2-B7FD-2C5FABEF9979}" type="parTrans" cxnId="{E6EDE7CF-5B3F-4E2C-99EE-D5462F0EC9CE}">
      <dgm:prSet/>
      <dgm:spPr/>
      <dgm:t>
        <a:bodyPr rtlCol="0"/>
        <a:lstStyle/>
        <a:p>
          <a:pPr rtl="0"/>
          <a:endParaRPr lang="es-ES" noProof="0" dirty="0"/>
        </a:p>
      </dgm:t>
    </dgm:pt>
    <dgm:pt modelId="{D868EA7F-D868-4231-86D5-66D9B2DF2F62}" type="sibTrans" cxnId="{E6EDE7CF-5B3F-4E2C-99EE-D5462F0EC9CE}">
      <dgm:prSet/>
      <dgm:spPr/>
      <dgm:t>
        <a:bodyPr rtlCol="0"/>
        <a:lstStyle/>
        <a:p>
          <a:pPr rtl="0"/>
          <a:endParaRPr lang="es-ES" noProof="0" dirty="0"/>
        </a:p>
      </dgm:t>
    </dgm:pt>
    <dgm:pt modelId="{1E293C9C-50F7-4DF0-A45F-EF6AA41E15B2}">
      <dgm:prSet/>
      <dgm:spPr/>
      <dgm:t>
        <a:bodyPr rtlCol="0"/>
        <a:lstStyle/>
        <a:p>
          <a:pPr algn="ctr">
            <a:lnSpc>
              <a:spcPct val="100000"/>
            </a:lnSpc>
            <a:defRPr b="1" spc="20">
              <a:latin typeface="+mj-lt"/>
            </a:defRPr>
          </a:pPr>
          <a:r>
            <a:rPr lang="es-ES" noProof="0" dirty="0">
              <a:solidFill>
                <a:schemeClr val="bg1"/>
              </a:solidFill>
            </a:rPr>
            <a:t>Nombre</a:t>
          </a:r>
          <a:br>
            <a:rPr lang="es-ES" noProof="0" dirty="0">
              <a:solidFill>
                <a:schemeClr val="bg1"/>
              </a:solidFill>
            </a:rPr>
          </a:br>
          <a:r>
            <a:rPr lang="es-ES" noProof="0" dirty="0">
              <a:solidFill>
                <a:schemeClr val="bg1"/>
              </a:solidFill>
            </a:rPr>
            <a:t>Título</a:t>
          </a:r>
        </a:p>
      </dgm:t>
    </dgm:pt>
    <dgm:pt modelId="{04936CC5-1B2F-4620-ABDF-F195956C3F4A}" type="parTrans" cxnId="{A7E7000F-0D10-4D88-844F-C9CB2A6A39DA}">
      <dgm:prSet/>
      <dgm:spPr/>
      <dgm:t>
        <a:bodyPr rtlCol="0"/>
        <a:lstStyle/>
        <a:p>
          <a:pPr rtl="0"/>
          <a:endParaRPr lang="es-ES" noProof="0" dirty="0"/>
        </a:p>
      </dgm:t>
    </dgm:pt>
    <dgm:pt modelId="{E019F05B-61F4-4915-9D10-5D6F328EA591}" type="sibTrans" cxnId="{A7E7000F-0D10-4D88-844F-C9CB2A6A39DA}">
      <dgm:prSet/>
      <dgm:spPr/>
      <dgm:t>
        <a:bodyPr rtlCol="0"/>
        <a:lstStyle/>
        <a:p>
          <a:pPr rtl="0"/>
          <a:endParaRPr lang="es-ES" noProof="0" dirty="0"/>
        </a:p>
      </dgm:t>
    </dgm:pt>
    <dgm:pt modelId="{DA3F2F2F-B5A8-4CFD-ABCE-1BC48CD913AF}">
      <dgm:prSet/>
      <dgm:spPr/>
      <dgm:t>
        <a:bodyPr rtlCol="0"/>
        <a:lstStyle/>
        <a:p>
          <a:pPr algn="ctr">
            <a:lnSpc>
              <a:spcPct val="100000"/>
            </a:lnSpc>
            <a:defRPr b="1" spc="20">
              <a:latin typeface="+mj-lt"/>
            </a:defRPr>
          </a:pPr>
          <a:r>
            <a:rPr lang="es-ES" noProof="0" dirty="0">
              <a:solidFill>
                <a:schemeClr val="bg1"/>
              </a:solidFill>
            </a:rPr>
            <a:t>Nombre</a:t>
          </a:r>
          <a:br>
            <a:rPr lang="es-ES" noProof="0" dirty="0">
              <a:solidFill>
                <a:schemeClr val="bg1"/>
              </a:solidFill>
            </a:rPr>
          </a:br>
          <a:r>
            <a:rPr lang="es-ES" noProof="0" dirty="0">
              <a:solidFill>
                <a:schemeClr val="bg1"/>
              </a:solidFill>
            </a:rPr>
            <a:t>Título</a:t>
          </a:r>
        </a:p>
      </dgm:t>
    </dgm:pt>
    <dgm:pt modelId="{D4AFA5E0-6624-49A6-B10B-4FFA7483C001}" type="parTrans" cxnId="{307321D6-32A9-4F29-A35B-8328C6417311}">
      <dgm:prSet/>
      <dgm:spPr/>
      <dgm:t>
        <a:bodyPr rtlCol="0"/>
        <a:lstStyle/>
        <a:p>
          <a:pPr rtl="0"/>
          <a:endParaRPr lang="es-ES" noProof="0" dirty="0"/>
        </a:p>
      </dgm:t>
    </dgm:pt>
    <dgm:pt modelId="{038FE749-6004-418E-86C7-7C1B1D7930F4}" type="sibTrans" cxnId="{307321D6-32A9-4F29-A35B-8328C6417311}">
      <dgm:prSet/>
      <dgm:spPr/>
      <dgm:t>
        <a:bodyPr rtlCol="0"/>
        <a:lstStyle/>
        <a:p>
          <a:pPr rtl="0"/>
          <a:endParaRPr lang="es-ES" noProof="0" dirty="0"/>
        </a:p>
      </dgm:t>
    </dgm:pt>
    <dgm:pt modelId="{B2F9B3BC-1849-4A4A-BBE4-752B9B492C76}">
      <dgm:prSet/>
      <dgm:spPr/>
      <dgm:t>
        <a:bodyPr rtlCol="0"/>
        <a:lstStyle/>
        <a:p>
          <a:pPr algn="ctr">
            <a:lnSpc>
              <a:spcPct val="100000"/>
            </a:lnSpc>
            <a:defRPr b="1" spc="20">
              <a:latin typeface="+mj-lt"/>
            </a:defRPr>
          </a:pPr>
          <a:r>
            <a:rPr lang="es-ES" noProof="0" dirty="0">
              <a:solidFill>
                <a:schemeClr val="bg1"/>
              </a:solidFill>
            </a:rPr>
            <a:t>Nombre</a:t>
          </a:r>
          <a:br>
            <a:rPr lang="es-ES" noProof="0" dirty="0">
              <a:solidFill>
                <a:schemeClr val="bg1"/>
              </a:solidFill>
            </a:rPr>
          </a:br>
          <a:r>
            <a:rPr lang="es-ES" noProof="0" dirty="0">
              <a:solidFill>
                <a:schemeClr val="bg1"/>
              </a:solidFill>
            </a:rPr>
            <a:t>Título</a:t>
          </a:r>
        </a:p>
      </dgm:t>
    </dgm:pt>
    <dgm:pt modelId="{48FD486C-824F-4590-8CFC-BC1053E533DD}" type="parTrans" cxnId="{BB48F2B9-3F80-43D5-9223-76526A774C2D}">
      <dgm:prSet/>
      <dgm:spPr/>
      <dgm:t>
        <a:bodyPr rtlCol="0"/>
        <a:lstStyle/>
        <a:p>
          <a:pPr rtl="0"/>
          <a:endParaRPr lang="es-ES" noProof="0" dirty="0"/>
        </a:p>
      </dgm:t>
    </dgm:pt>
    <dgm:pt modelId="{2946CE56-B018-4C0E-918D-0B36D170024F}" type="sibTrans" cxnId="{BB48F2B9-3F80-43D5-9223-76526A774C2D}">
      <dgm:prSet/>
      <dgm:spPr/>
      <dgm:t>
        <a:bodyPr rtlCol="0"/>
        <a:lstStyle/>
        <a:p>
          <a:pPr rtl="0"/>
          <a:endParaRPr lang="es-ES"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dgm:spPr>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rtlCol="0"/>
        <a:lstStyle/>
        <a:p>
          <a:pPr rtl="0"/>
          <a:endParaRPr lang="en-US"/>
        </a:p>
      </dgm:t>
    </dgm:pt>
    <dgm:pt modelId="{AACEAFD5-63CF-4AFC-B46F-BE086C5D447C}">
      <dgm:prSet phldrT="[Text]"/>
      <dgm:spPr>
        <a:solidFill>
          <a:schemeClr val="accent2"/>
        </a:solidFill>
        <a:ln>
          <a:solidFill>
            <a:schemeClr val="accent2"/>
          </a:solidFill>
        </a:ln>
      </dgm:spPr>
      <dgm:t>
        <a:bodyPr rtlCol="0"/>
        <a:lstStyle/>
        <a:p>
          <a:pPr rtl="0"/>
          <a:r>
            <a:rPr lang="es-ES" noProof="0" dirty="0"/>
            <a:t>Inicio</a:t>
          </a:r>
        </a:p>
      </dgm:t>
    </dgm:pt>
    <dgm:pt modelId="{7A0BD8EC-BB4A-4912-A54E-6F39B681264E}" type="parTrans" cxnId="{AE101ABC-7EA3-4444-A576-8AB15A371C84}">
      <dgm:prSet/>
      <dgm:spPr/>
      <dgm:t>
        <a:bodyPr rtlCol="0"/>
        <a:lstStyle/>
        <a:p>
          <a:pPr rtl="0"/>
          <a:endParaRPr lang="es-ES" noProof="0" dirty="0"/>
        </a:p>
      </dgm:t>
    </dgm:pt>
    <dgm:pt modelId="{7A8D4B4D-06E9-4958-810D-A6226B6AC588}" type="sibTrans" cxnId="{AE101ABC-7EA3-4444-A576-8AB15A371C84}">
      <dgm:prSet/>
      <dgm:spPr/>
      <dgm:t>
        <a:bodyPr rtlCol="0"/>
        <a:lstStyle/>
        <a:p>
          <a:pPr rtl="0"/>
          <a:endParaRPr lang="es-ES" noProof="0" dirty="0"/>
        </a:p>
      </dgm:t>
    </dgm:pt>
    <dgm:pt modelId="{349299C9-846E-4827-813A-349CCCE20782}">
      <dgm:prSet phldrT="[Text]"/>
      <dgm:spPr/>
      <dgm:t>
        <a:bodyPr rtlCol="0"/>
        <a:lstStyle/>
        <a:p>
          <a:pPr rtl="0"/>
          <a:r>
            <a:rPr lang="es-ES" noProof="0" dirty="0"/>
            <a:t>Cuando el cliente inicia el APP tiene la oportunidad de iniciar sesión en el caso de que ya tenga una cuenta registrada.</a:t>
          </a:r>
        </a:p>
        <a:p>
          <a:pPr rtl="0"/>
          <a:r>
            <a:rPr lang="es-ES" noProof="0" dirty="0"/>
            <a:t>En caso contrario, puede registrar una nueva</a:t>
          </a:r>
        </a:p>
      </dgm:t>
    </dgm:pt>
    <dgm:pt modelId="{AEA27547-B9ED-4994-BD27-04EC297EF367}" type="parTrans" cxnId="{0EFA3039-6828-403C-9445-4359BA6645E6}">
      <dgm:prSet/>
      <dgm:spPr/>
      <dgm:t>
        <a:bodyPr rtlCol="0"/>
        <a:lstStyle/>
        <a:p>
          <a:pPr rtl="0"/>
          <a:endParaRPr lang="es-ES" noProof="0" dirty="0"/>
        </a:p>
      </dgm:t>
    </dgm:pt>
    <dgm:pt modelId="{9D819F52-ACA0-4B08-8256-DF6BD8FA3A0B}" type="sibTrans" cxnId="{0EFA3039-6828-403C-9445-4359BA6645E6}">
      <dgm:prSet/>
      <dgm:spPr/>
      <dgm:t>
        <a:bodyPr rtlCol="0"/>
        <a:lstStyle/>
        <a:p>
          <a:pPr rtl="0"/>
          <a:endParaRPr lang="es-ES" noProof="0" dirty="0"/>
        </a:p>
      </dgm:t>
    </dgm:pt>
    <dgm:pt modelId="{D07AD3FD-84FF-467E-9693-752776549C61}">
      <dgm:prSet phldrT="[Text]"/>
      <dgm:spPr>
        <a:solidFill>
          <a:schemeClr val="accent1"/>
        </a:solidFill>
        <a:ln>
          <a:solidFill>
            <a:schemeClr val="accent1"/>
          </a:solidFill>
        </a:ln>
      </dgm:spPr>
      <dgm:t>
        <a:bodyPr rtlCol="0"/>
        <a:lstStyle/>
        <a:p>
          <a:pPr rtl="0"/>
          <a:r>
            <a:rPr lang="es-ES" noProof="0" dirty="0"/>
            <a:t>Elección</a:t>
          </a:r>
        </a:p>
      </dgm:t>
    </dgm:pt>
    <dgm:pt modelId="{7B691773-F524-4FAD-A272-BDF0B0C4370A}" type="parTrans" cxnId="{55492768-9A5E-4F74-AC7C-959C5C24EFD3}">
      <dgm:prSet/>
      <dgm:spPr/>
      <dgm:t>
        <a:bodyPr rtlCol="0"/>
        <a:lstStyle/>
        <a:p>
          <a:pPr rtl="0"/>
          <a:endParaRPr lang="es-ES" noProof="0" dirty="0"/>
        </a:p>
      </dgm:t>
    </dgm:pt>
    <dgm:pt modelId="{A8C9B7A9-BC2A-4753-B7F0-F2E361D95520}" type="sibTrans" cxnId="{55492768-9A5E-4F74-AC7C-959C5C24EFD3}">
      <dgm:prSet/>
      <dgm:spPr/>
      <dgm:t>
        <a:bodyPr rtlCol="0"/>
        <a:lstStyle/>
        <a:p>
          <a:pPr rtl="0"/>
          <a:endParaRPr lang="es-ES" noProof="0" dirty="0"/>
        </a:p>
      </dgm:t>
    </dgm:pt>
    <dgm:pt modelId="{5D70EFF5-8B31-4A1F-AE44-51E4CF0013EB}">
      <dgm:prSet phldrT="[Text]"/>
      <dgm:spPr/>
      <dgm:t>
        <a:bodyPr rtlCol="0"/>
        <a:lstStyle/>
        <a:p>
          <a:pPr rtl="0"/>
          <a:r>
            <a:rPr lang="es-ES" b="0" i="0" u="none" noProof="0" dirty="0"/>
            <a:t>En este apartado el cliente puede ir directamente a realizar el pedido. También puede agregar reclamos, quejas y sugerencias.</a:t>
          </a:r>
          <a:endParaRPr lang="es-ES" noProof="0" dirty="0"/>
        </a:p>
      </dgm:t>
    </dgm:pt>
    <dgm:pt modelId="{96C720A0-FEEF-48D1-8DF6-ABA03C304822}" type="parTrans" cxnId="{E97FF64F-8020-497E-AE7D-2395DDA4560D}">
      <dgm:prSet/>
      <dgm:spPr/>
      <dgm:t>
        <a:bodyPr rtlCol="0"/>
        <a:lstStyle/>
        <a:p>
          <a:pPr rtl="0"/>
          <a:endParaRPr lang="es-ES" noProof="0" dirty="0"/>
        </a:p>
      </dgm:t>
    </dgm:pt>
    <dgm:pt modelId="{B6A59CDE-18AD-4553-B6C5-FF001A8E8510}" type="sibTrans" cxnId="{E97FF64F-8020-497E-AE7D-2395DDA4560D}">
      <dgm:prSet/>
      <dgm:spPr/>
      <dgm:t>
        <a:bodyPr rtlCol="0"/>
        <a:lstStyle/>
        <a:p>
          <a:pPr rtl="0"/>
          <a:endParaRPr lang="es-ES" noProof="0" dirty="0"/>
        </a:p>
      </dgm:t>
    </dgm:pt>
    <dgm:pt modelId="{D71FC021-6A65-44D1-95B9-0E6C89079866}">
      <dgm:prSet phldrT="[Text]"/>
      <dgm:spPr>
        <a:solidFill>
          <a:schemeClr val="accent5"/>
        </a:solidFill>
        <a:ln>
          <a:solidFill>
            <a:schemeClr val="accent5"/>
          </a:solidFill>
        </a:ln>
      </dgm:spPr>
      <dgm:t>
        <a:bodyPr rtlCol="0"/>
        <a:lstStyle/>
        <a:p>
          <a:pPr rtl="0"/>
          <a:r>
            <a:rPr lang="es-ES" noProof="0" dirty="0"/>
            <a:t>Pedido</a:t>
          </a:r>
        </a:p>
      </dgm:t>
    </dgm:pt>
    <dgm:pt modelId="{862AAE39-3AAD-40E3-BA20-90187BD73242}" type="parTrans" cxnId="{53239C96-427C-420B-95DC-546F3B30ED65}">
      <dgm:prSet/>
      <dgm:spPr/>
      <dgm:t>
        <a:bodyPr rtlCol="0"/>
        <a:lstStyle/>
        <a:p>
          <a:pPr rtl="0"/>
          <a:endParaRPr lang="es-ES" noProof="0" dirty="0"/>
        </a:p>
      </dgm:t>
    </dgm:pt>
    <dgm:pt modelId="{9B090D9D-470E-46E2-AABB-0368A52481AA}" type="sibTrans" cxnId="{53239C96-427C-420B-95DC-546F3B30ED65}">
      <dgm:prSet/>
      <dgm:spPr/>
      <dgm:t>
        <a:bodyPr rtlCol="0"/>
        <a:lstStyle/>
        <a:p>
          <a:pPr rtl="0"/>
          <a:endParaRPr lang="es-ES" noProof="0" dirty="0"/>
        </a:p>
      </dgm:t>
    </dgm:pt>
    <dgm:pt modelId="{4A6BB192-9983-4F48-BBC5-6E384EED7EC5}">
      <dgm:prSet phldrT="[Text]"/>
      <dgm:spPr/>
      <dgm:t>
        <a:bodyPr rtlCol="0"/>
        <a:lstStyle/>
        <a:p>
          <a:pPr rtl="0"/>
          <a:r>
            <a:rPr lang="es-ES" noProof="0" dirty="0"/>
            <a:t>En</a:t>
          </a:r>
          <a:r>
            <a:rPr lang="es-ES" baseline="0" noProof="0" dirty="0"/>
            <a:t> el paso de facturación, el cliente escoge los distintos combos que haya disponible. Cuando finaliza, el sistema le indica si alcanza la meta estipulada para un descuento y los datos de la compra.</a:t>
          </a:r>
          <a:endParaRPr lang="es-ES" noProof="0" dirty="0"/>
        </a:p>
      </dgm:t>
    </dgm:pt>
    <dgm:pt modelId="{230A6E4A-6CED-4DC0-AEFE-6859FE07B658}" type="parTrans" cxnId="{E3115EEA-DE9C-4F06-B8B3-BEB263D5F2B1}">
      <dgm:prSet/>
      <dgm:spPr/>
      <dgm:t>
        <a:bodyPr rtlCol="0"/>
        <a:lstStyle/>
        <a:p>
          <a:pPr rtl="0"/>
          <a:endParaRPr lang="es-ES" noProof="0" dirty="0"/>
        </a:p>
      </dgm:t>
    </dgm:pt>
    <dgm:pt modelId="{0B568EC2-5D2A-4B00-8047-B7832F245B44}" type="sibTrans" cxnId="{E3115EEA-DE9C-4F06-B8B3-BEB263D5F2B1}">
      <dgm:prSet/>
      <dgm:spPr/>
      <dgm:t>
        <a:bodyPr rtlCol="0"/>
        <a:lstStyle/>
        <a:p>
          <a:pPr rtl="0"/>
          <a:endParaRPr lang="es-ES" noProof="0" dirty="0"/>
        </a:p>
      </dgm:t>
    </dgm:pt>
    <dgm:pt modelId="{5EDA317F-AB2E-47DE-BA46-16FA60C3C561}">
      <dgm:prSet phldrT="[Text]"/>
      <dgm:spPr>
        <a:solidFill>
          <a:schemeClr val="accent3"/>
        </a:solidFill>
        <a:ln>
          <a:solidFill>
            <a:schemeClr val="accent3"/>
          </a:solidFill>
        </a:ln>
      </dgm:spPr>
      <dgm:t>
        <a:bodyPr rtlCol="0"/>
        <a:lstStyle/>
        <a:p>
          <a:pPr rtl="0"/>
          <a:r>
            <a:rPr lang="es-ES" noProof="0" dirty="0"/>
            <a:t>Facturación</a:t>
          </a:r>
        </a:p>
      </dgm:t>
    </dgm:pt>
    <dgm:pt modelId="{775EBB35-E8CF-4A14-B0A8-45A53D65E711}" type="parTrans" cxnId="{7B8F902E-4BA3-41AA-9991-54805A6B93DE}">
      <dgm:prSet/>
      <dgm:spPr/>
      <dgm:t>
        <a:bodyPr rtlCol="0"/>
        <a:lstStyle/>
        <a:p>
          <a:pPr rtl="0"/>
          <a:endParaRPr lang="es-ES" noProof="0" dirty="0"/>
        </a:p>
      </dgm:t>
    </dgm:pt>
    <dgm:pt modelId="{A75B061E-69EA-487C-8330-1430DA0F139D}" type="sibTrans" cxnId="{7B8F902E-4BA3-41AA-9991-54805A6B93DE}">
      <dgm:prSet/>
      <dgm:spPr/>
      <dgm:t>
        <a:bodyPr rtlCol="0"/>
        <a:lstStyle/>
        <a:p>
          <a:pPr rtl="0"/>
          <a:endParaRPr lang="es-ES" noProof="0" dirty="0"/>
        </a:p>
      </dgm:t>
    </dgm:pt>
    <dgm:pt modelId="{F757DBC8-3670-4122-937A-47DB91C0F3FE}">
      <dgm:prSet phldrT="[Text]"/>
      <dgm:spPr/>
      <dgm:t>
        <a:bodyPr rtlCol="0"/>
        <a:lstStyle/>
        <a:p>
          <a:pPr rtl="0"/>
          <a:r>
            <a:rPr lang="es-ES" b="0" i="0" u="none" noProof="0" dirty="0"/>
            <a:t>En la factura se le indica al cliente el costo total del encargo, así como el cobro del IVA, sub total y total final de la transacción. Además se le asigna un repartidor.</a:t>
          </a:r>
          <a:endParaRPr lang="es-ES" noProof="0" dirty="0"/>
        </a:p>
      </dgm:t>
    </dgm:pt>
    <dgm:pt modelId="{8F483F27-8D97-48E5-9210-1B448F1CE277}" type="parTrans" cxnId="{8A3D4B73-3658-4A4C-9DFE-F59E22A79482}">
      <dgm:prSet/>
      <dgm:spPr/>
      <dgm:t>
        <a:bodyPr rtlCol="0"/>
        <a:lstStyle/>
        <a:p>
          <a:pPr rtl="0"/>
          <a:endParaRPr lang="es-ES" noProof="0" dirty="0"/>
        </a:p>
      </dgm:t>
    </dgm:pt>
    <dgm:pt modelId="{A46A41DD-2CA4-4800-8F85-546ABB24ED07}" type="sibTrans" cxnId="{8A3D4B73-3658-4A4C-9DFE-F59E22A79482}">
      <dgm:prSet/>
      <dgm:spPr/>
      <dgm:t>
        <a:bodyPr rtlCol="0"/>
        <a:lstStyle/>
        <a:p>
          <a:pPr rtl="0"/>
          <a:endParaRPr lang="es-ES" noProof="0" dirty="0"/>
        </a:p>
      </dgm:t>
    </dgm:pt>
    <dgm:pt modelId="{7B2FF309-5120-45E2-ACC8-F8FAA9DBDA55}">
      <dgm:prSet phldrT="[Text]"/>
      <dgm:spPr>
        <a:solidFill>
          <a:schemeClr val="accent4"/>
        </a:solidFill>
        <a:ln>
          <a:solidFill>
            <a:schemeClr val="accent4"/>
          </a:solidFill>
        </a:ln>
      </dgm:spPr>
      <dgm:t>
        <a:bodyPr rtlCol="0"/>
        <a:lstStyle/>
        <a:p>
          <a:pPr rtl="0"/>
          <a:r>
            <a:rPr lang="es-ES" noProof="0" dirty="0"/>
            <a:t>Final</a:t>
          </a:r>
        </a:p>
      </dgm:t>
    </dgm:pt>
    <dgm:pt modelId="{2CF5AF8A-5687-489A-9838-EDDBB760D421}" type="parTrans" cxnId="{D35DB9DA-961B-46CD-BB14-44CD766D8CB7}">
      <dgm:prSet/>
      <dgm:spPr/>
      <dgm:t>
        <a:bodyPr rtlCol="0"/>
        <a:lstStyle/>
        <a:p>
          <a:pPr rtl="0"/>
          <a:endParaRPr lang="es-ES" noProof="0" dirty="0"/>
        </a:p>
      </dgm:t>
    </dgm:pt>
    <dgm:pt modelId="{D5CAA101-B828-45D7-965B-F77CD6FBA109}" type="sibTrans" cxnId="{D35DB9DA-961B-46CD-BB14-44CD766D8CB7}">
      <dgm:prSet/>
      <dgm:spPr/>
      <dgm:t>
        <a:bodyPr rtlCol="0"/>
        <a:lstStyle/>
        <a:p>
          <a:pPr rtl="0"/>
          <a:endParaRPr lang="es-ES" noProof="0" dirty="0"/>
        </a:p>
      </dgm:t>
    </dgm:pt>
    <dgm:pt modelId="{EE155DB2-6788-4019-961C-F8B89C275CE8}">
      <dgm:prSet phldrT="[Text]"/>
      <dgm:spPr/>
      <dgm:t>
        <a:bodyPr rtlCol="0"/>
        <a:lstStyle/>
        <a:p>
          <a:pPr rtl="0"/>
          <a:r>
            <a:rPr lang="es-ES" noProof="0" dirty="0"/>
            <a:t>El</a:t>
          </a:r>
          <a:r>
            <a:rPr lang="es-ES" baseline="0" noProof="0" dirty="0"/>
            <a:t> cliente decide si quiere interactuar con la aplicación ya sea con una sugerencia, reclamo o demás. En caso contrario, puede cerrar el App.</a:t>
          </a:r>
          <a:endParaRPr lang="es-ES" noProof="0" dirty="0"/>
        </a:p>
      </dgm:t>
    </dgm:pt>
    <dgm:pt modelId="{8395B9D5-FF39-4045-8569-9C13F11FB1E5}" type="parTrans" cxnId="{E3D274C7-DB39-45B8-B18F-742495FE5026}">
      <dgm:prSet/>
      <dgm:spPr/>
      <dgm:t>
        <a:bodyPr rtlCol="0"/>
        <a:lstStyle/>
        <a:p>
          <a:pPr rtl="0"/>
          <a:endParaRPr lang="es-ES" noProof="0" dirty="0"/>
        </a:p>
      </dgm:t>
    </dgm:pt>
    <dgm:pt modelId="{F94C628D-62C1-4AF5-B102-2A2AA7FD22DE}" type="sibTrans" cxnId="{E3D274C7-DB39-45B8-B18F-742495FE5026}">
      <dgm:prSet/>
      <dgm:spPr/>
      <dgm:t>
        <a:bodyPr rtlCol="0"/>
        <a:lstStyle/>
        <a:p>
          <a:pPr rtl="0"/>
          <a:endParaRPr lang="es-ES" noProof="0" dirty="0"/>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267856" y="233256"/>
          <a:ext cx="2026579" cy="2279906"/>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364629" y="2549044"/>
          <a:ext cx="1833033" cy="35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defRPr b="1" spc="20">
              <a:latin typeface="+mj-lt"/>
            </a:defRPr>
          </a:pPr>
          <a:r>
            <a:rPr lang="es-ES" sz="1400" kern="1200" noProof="0" dirty="0">
              <a:solidFill>
                <a:schemeClr val="bg1"/>
              </a:solidFill>
            </a:rPr>
            <a:t>Nombre</a:t>
          </a:r>
          <a:br>
            <a:rPr lang="es-ES" sz="1400" kern="1200" noProof="0" dirty="0">
              <a:solidFill>
                <a:schemeClr val="bg1"/>
              </a:solidFill>
            </a:rPr>
          </a:br>
          <a:r>
            <a:rPr lang="es-ES" sz="1400" kern="1200" noProof="0" dirty="0">
              <a:solidFill>
                <a:schemeClr val="bg1"/>
              </a:solidFill>
            </a:rPr>
            <a:t>Título</a:t>
          </a:r>
        </a:p>
      </dsp:txBody>
      <dsp:txXfrm>
        <a:off x="364629" y="2549044"/>
        <a:ext cx="1833033" cy="356786"/>
      </dsp:txXfrm>
    </dsp:sp>
    <dsp:sp modelId="{7D166BBB-55AF-452C-B9A0-94A1EE55FF4F}">
      <dsp:nvSpPr>
        <dsp:cNvPr id="0" name=""/>
        <dsp:cNvSpPr/>
      </dsp:nvSpPr>
      <dsp:spPr>
        <a:xfrm>
          <a:off x="364629" y="2794202"/>
          <a:ext cx="1833033" cy="442000"/>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615217" y="233256"/>
          <a:ext cx="2026579" cy="2279906"/>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11990" y="2549044"/>
          <a:ext cx="1833033" cy="35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defRPr b="1" spc="20">
              <a:latin typeface="+mj-lt"/>
            </a:defRPr>
          </a:pPr>
          <a:r>
            <a:rPr lang="es-ES" sz="1400" kern="1200" noProof="0" dirty="0">
              <a:solidFill>
                <a:schemeClr val="bg1"/>
              </a:solidFill>
            </a:rPr>
            <a:t>Nombre</a:t>
          </a:r>
          <a:br>
            <a:rPr lang="es-ES" sz="1400" kern="1200" noProof="0" dirty="0">
              <a:solidFill>
                <a:schemeClr val="bg1"/>
              </a:solidFill>
            </a:rPr>
          </a:br>
          <a:r>
            <a:rPr lang="es-ES" sz="1400" kern="1200" noProof="0" dirty="0">
              <a:solidFill>
                <a:schemeClr val="bg1"/>
              </a:solidFill>
            </a:rPr>
            <a:t>Título</a:t>
          </a:r>
        </a:p>
      </dsp:txBody>
      <dsp:txXfrm>
        <a:off x="2711990" y="2549044"/>
        <a:ext cx="1833033" cy="356786"/>
      </dsp:txXfrm>
    </dsp:sp>
    <dsp:sp modelId="{1223E777-77CB-4A9A-BF21-12B513842696}">
      <dsp:nvSpPr>
        <dsp:cNvPr id="0" name=""/>
        <dsp:cNvSpPr/>
      </dsp:nvSpPr>
      <dsp:spPr>
        <a:xfrm>
          <a:off x="2711990" y="2794202"/>
          <a:ext cx="1833033" cy="442000"/>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4962577" y="233256"/>
          <a:ext cx="2026579" cy="2279906"/>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059351" y="2549044"/>
          <a:ext cx="1833033" cy="35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defRPr b="1" spc="20">
              <a:latin typeface="+mj-lt"/>
            </a:defRPr>
          </a:pPr>
          <a:r>
            <a:rPr lang="es-ES" sz="1400" kern="1200" noProof="0" dirty="0">
              <a:solidFill>
                <a:schemeClr val="bg1"/>
              </a:solidFill>
            </a:rPr>
            <a:t>Nombre</a:t>
          </a:r>
          <a:br>
            <a:rPr lang="es-ES" sz="1400" kern="1200" noProof="0" dirty="0">
              <a:solidFill>
                <a:schemeClr val="bg1"/>
              </a:solidFill>
            </a:rPr>
          </a:br>
          <a:r>
            <a:rPr lang="es-ES" sz="1400" kern="1200" noProof="0" dirty="0">
              <a:solidFill>
                <a:schemeClr val="bg1"/>
              </a:solidFill>
            </a:rPr>
            <a:t>Título</a:t>
          </a:r>
        </a:p>
      </dsp:txBody>
      <dsp:txXfrm>
        <a:off x="5059351" y="2549044"/>
        <a:ext cx="1833033" cy="356786"/>
      </dsp:txXfrm>
    </dsp:sp>
    <dsp:sp modelId="{EE420F84-477D-4635-BEF8-66426E9A259D}">
      <dsp:nvSpPr>
        <dsp:cNvPr id="0" name=""/>
        <dsp:cNvSpPr/>
      </dsp:nvSpPr>
      <dsp:spPr>
        <a:xfrm>
          <a:off x="5059351" y="2794202"/>
          <a:ext cx="1833033" cy="442000"/>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7309938" y="233256"/>
          <a:ext cx="2026579" cy="2279906"/>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7406711" y="2549044"/>
          <a:ext cx="1833033" cy="35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defRPr b="1" spc="20">
              <a:latin typeface="+mj-lt"/>
            </a:defRPr>
          </a:pPr>
          <a:r>
            <a:rPr lang="es-ES" sz="1400" kern="1200" noProof="0" dirty="0">
              <a:solidFill>
                <a:schemeClr val="bg1"/>
              </a:solidFill>
            </a:rPr>
            <a:t>Nombre</a:t>
          </a:r>
          <a:br>
            <a:rPr lang="es-ES" sz="1400" kern="1200" noProof="0" dirty="0">
              <a:solidFill>
                <a:schemeClr val="bg1"/>
              </a:solidFill>
            </a:rPr>
          </a:br>
          <a:r>
            <a:rPr lang="es-ES" sz="1400" kern="1200" noProof="0" dirty="0">
              <a:solidFill>
                <a:schemeClr val="bg1"/>
              </a:solidFill>
            </a:rPr>
            <a:t>Título</a:t>
          </a:r>
        </a:p>
      </dsp:txBody>
      <dsp:txXfrm>
        <a:off x="7406711" y="2549044"/>
        <a:ext cx="1833033" cy="356786"/>
      </dsp:txXfrm>
    </dsp:sp>
    <dsp:sp modelId="{5A7600AF-A34B-4D03-B3D6-B3C760AE8E06}">
      <dsp:nvSpPr>
        <dsp:cNvPr id="0" name=""/>
        <dsp:cNvSpPr/>
      </dsp:nvSpPr>
      <dsp:spPr>
        <a:xfrm>
          <a:off x="7406711" y="2794202"/>
          <a:ext cx="1833033" cy="44200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rtlCol="0" anchor="ctr" anchorCtr="0">
          <a:noAutofit/>
        </a:bodyPr>
        <a:lstStyle/>
        <a:p>
          <a:pPr marL="0" lvl="0" indent="0" algn="ctr" defTabSz="755650" rtl="0">
            <a:lnSpc>
              <a:spcPct val="90000"/>
            </a:lnSpc>
            <a:spcBef>
              <a:spcPct val="0"/>
            </a:spcBef>
            <a:spcAft>
              <a:spcPct val="35000"/>
            </a:spcAft>
            <a:buNone/>
          </a:pPr>
          <a:r>
            <a:rPr lang="es-ES" sz="1700" kern="1200" noProof="0" dirty="0"/>
            <a:t>Inicio</a:t>
          </a:r>
        </a:p>
      </dsp:txBody>
      <dsp:txXfrm>
        <a:off x="1934" y="2872740"/>
        <a:ext cx="1980076" cy="662940"/>
      </dsp:txXfrm>
    </dsp:sp>
    <dsp:sp modelId="{810D7AA7-A541-4507-BE7F-36CCF210089F}">
      <dsp:nvSpPr>
        <dsp:cNvPr id="0" name=""/>
        <dsp:cNvSpPr/>
      </dsp:nvSpPr>
      <dsp:spPr>
        <a:xfrm>
          <a:off x="166970"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533400" rtl="0">
            <a:lnSpc>
              <a:spcPct val="90000"/>
            </a:lnSpc>
            <a:spcBef>
              <a:spcPct val="0"/>
            </a:spcBef>
            <a:spcAft>
              <a:spcPct val="35000"/>
            </a:spcAft>
            <a:buNone/>
          </a:pPr>
          <a:r>
            <a:rPr lang="es-ES" sz="1200" kern="1200" noProof="0" dirty="0"/>
            <a:t>Cuando el cliente inicia el APP tiene la oportunidad de iniciar sesión en el caso de que ya tenga una cuenta registrada.</a:t>
          </a:r>
        </a:p>
        <a:p>
          <a:pPr marL="0" lvl="0" indent="0" algn="l" defTabSz="533400" rtl="0">
            <a:lnSpc>
              <a:spcPct val="90000"/>
            </a:lnSpc>
            <a:spcBef>
              <a:spcPct val="0"/>
            </a:spcBef>
            <a:spcAft>
              <a:spcPct val="35000"/>
            </a:spcAft>
            <a:buNone/>
          </a:pPr>
          <a:r>
            <a:rPr lang="es-ES" sz="1200" kern="1200" noProof="0" dirty="0"/>
            <a:t>En caso contrario, puede registrar una nueva</a:t>
          </a:r>
        </a:p>
      </dsp:txBody>
      <dsp:txXfrm>
        <a:off x="166970" y="982941"/>
        <a:ext cx="1675110" cy="1414310"/>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rtlCol="0" anchor="ctr" anchorCtr="0">
          <a:noAutofit/>
        </a:bodyPr>
        <a:lstStyle/>
        <a:p>
          <a:pPr marL="0" lvl="0" indent="0" algn="ctr" defTabSz="755650" rtl="0">
            <a:lnSpc>
              <a:spcPct val="90000"/>
            </a:lnSpc>
            <a:spcBef>
              <a:spcPct val="0"/>
            </a:spcBef>
            <a:spcAft>
              <a:spcPct val="35000"/>
            </a:spcAft>
            <a:buNone/>
          </a:pPr>
          <a:r>
            <a:rPr lang="es-ES" sz="1700" kern="1200" noProof="0" dirty="0"/>
            <a:t>Elección</a:t>
          </a:r>
        </a:p>
      </dsp:txBody>
      <dsp:txXfrm>
        <a:off x="2127466" y="2872740"/>
        <a:ext cx="1731473" cy="662940"/>
      </dsp:txXfrm>
    </dsp:sp>
    <dsp:sp modelId="{5E07F9E4-149C-4A89-848F-4ABDD305F0C5}">
      <dsp:nvSpPr>
        <dsp:cNvPr id="0" name=""/>
        <dsp:cNvSpPr/>
      </dsp:nvSpPr>
      <dsp:spPr>
        <a:xfrm>
          <a:off x="212676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533400" rtl="0">
            <a:lnSpc>
              <a:spcPct val="90000"/>
            </a:lnSpc>
            <a:spcBef>
              <a:spcPct val="0"/>
            </a:spcBef>
            <a:spcAft>
              <a:spcPct val="35000"/>
            </a:spcAft>
            <a:buNone/>
          </a:pPr>
          <a:r>
            <a:rPr lang="es-ES" sz="1200" b="0" i="0" u="none" kern="1200" noProof="0" dirty="0"/>
            <a:t>En este apartado el cliente puede ir directamente a realizar el pedido. También puede agregar reclamos, quejas y sugerencias.</a:t>
          </a:r>
          <a:endParaRPr lang="es-ES" sz="1200" kern="1200" noProof="0" dirty="0"/>
        </a:p>
      </dsp:txBody>
      <dsp:txXfrm>
        <a:off x="2126766" y="982941"/>
        <a:ext cx="1675110" cy="1414310"/>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5875"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587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rtlCol="0" anchor="ctr" anchorCtr="0">
          <a:noAutofit/>
        </a:bodyPr>
        <a:lstStyle/>
        <a:p>
          <a:pPr marL="0" lvl="0" indent="0" algn="ctr" defTabSz="755650" rtl="0">
            <a:lnSpc>
              <a:spcPct val="90000"/>
            </a:lnSpc>
            <a:spcBef>
              <a:spcPct val="0"/>
            </a:spcBef>
            <a:spcAft>
              <a:spcPct val="35000"/>
            </a:spcAft>
            <a:buNone/>
          </a:pPr>
          <a:r>
            <a:rPr lang="es-ES" sz="1700" kern="1200" noProof="0" dirty="0"/>
            <a:t>Pedido</a:t>
          </a:r>
        </a:p>
      </dsp:txBody>
      <dsp:txXfrm>
        <a:off x="4087263" y="2872740"/>
        <a:ext cx="1731473" cy="662940"/>
      </dsp:txXfrm>
    </dsp:sp>
    <dsp:sp modelId="{FD7B29F2-0D66-4B4B-BC8A-82DA23575305}">
      <dsp:nvSpPr>
        <dsp:cNvPr id="0" name=""/>
        <dsp:cNvSpPr/>
      </dsp:nvSpPr>
      <dsp:spPr>
        <a:xfrm>
          <a:off x="4086563"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533400" rtl="0">
            <a:lnSpc>
              <a:spcPct val="90000"/>
            </a:lnSpc>
            <a:spcBef>
              <a:spcPct val="0"/>
            </a:spcBef>
            <a:spcAft>
              <a:spcPct val="35000"/>
            </a:spcAft>
            <a:buNone/>
          </a:pPr>
          <a:r>
            <a:rPr lang="es-ES" sz="1200" kern="1200" noProof="0" dirty="0"/>
            <a:t>En</a:t>
          </a:r>
          <a:r>
            <a:rPr lang="es-ES" sz="1200" kern="1200" baseline="0" noProof="0" dirty="0"/>
            <a:t> el paso de facturación, el cliente escoge los distintos combos que haya disponible. Cuando finaliza, el sistema le indica si alcanza la meta estipulada para un descuento y los datos de la compra.</a:t>
          </a:r>
          <a:endParaRPr lang="es-ES" sz="1200" kern="1200" noProof="0" dirty="0"/>
        </a:p>
      </dsp:txBody>
      <dsp:txXfrm>
        <a:off x="4086563" y="982941"/>
        <a:ext cx="1675110" cy="1414310"/>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5875"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58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rtlCol="0" anchor="ctr" anchorCtr="0">
          <a:noAutofit/>
        </a:bodyPr>
        <a:lstStyle/>
        <a:p>
          <a:pPr marL="0" lvl="0" indent="0" algn="ctr" defTabSz="755650" rtl="0">
            <a:lnSpc>
              <a:spcPct val="90000"/>
            </a:lnSpc>
            <a:spcBef>
              <a:spcPct val="0"/>
            </a:spcBef>
            <a:spcAft>
              <a:spcPct val="35000"/>
            </a:spcAft>
            <a:buNone/>
          </a:pPr>
          <a:r>
            <a:rPr lang="es-ES" sz="1700" kern="1200" noProof="0" dirty="0"/>
            <a:t>Facturación</a:t>
          </a:r>
        </a:p>
      </dsp:txBody>
      <dsp:txXfrm>
        <a:off x="6047059" y="2872740"/>
        <a:ext cx="1731473" cy="662940"/>
      </dsp:txXfrm>
    </dsp:sp>
    <dsp:sp modelId="{1F1B09A6-DA7E-41D1-B8A6-E3B6E775E5C1}">
      <dsp:nvSpPr>
        <dsp:cNvPr id="0" name=""/>
        <dsp:cNvSpPr/>
      </dsp:nvSpPr>
      <dsp:spPr>
        <a:xfrm>
          <a:off x="6046360"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533400" rtl="0">
            <a:lnSpc>
              <a:spcPct val="90000"/>
            </a:lnSpc>
            <a:spcBef>
              <a:spcPct val="0"/>
            </a:spcBef>
            <a:spcAft>
              <a:spcPct val="35000"/>
            </a:spcAft>
            <a:buNone/>
          </a:pPr>
          <a:r>
            <a:rPr lang="es-ES" sz="1200" b="0" i="0" u="none" kern="1200" noProof="0" dirty="0"/>
            <a:t>En la factura se le indica al cliente el costo total del encargo, así como el cobro del IVA, sub total y total final de la transacción. Además se le asigna un repartidor.</a:t>
          </a:r>
          <a:endParaRPr lang="es-ES" sz="1200" kern="1200" noProof="0" dirty="0"/>
        </a:p>
      </dsp:txBody>
      <dsp:txXfrm>
        <a:off x="6046360" y="982941"/>
        <a:ext cx="1675110" cy="1414310"/>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5875"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587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rtlCol="0" anchor="ctr" anchorCtr="0">
          <a:noAutofit/>
        </a:bodyPr>
        <a:lstStyle/>
        <a:p>
          <a:pPr marL="0" lvl="0" indent="0" algn="ctr" defTabSz="755650" rtl="0">
            <a:lnSpc>
              <a:spcPct val="90000"/>
            </a:lnSpc>
            <a:spcBef>
              <a:spcPct val="0"/>
            </a:spcBef>
            <a:spcAft>
              <a:spcPct val="35000"/>
            </a:spcAft>
            <a:buNone/>
          </a:pPr>
          <a:r>
            <a:rPr lang="es-ES" sz="1700" kern="1200" noProof="0" dirty="0"/>
            <a:t>Final</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533400" rtl="0">
            <a:lnSpc>
              <a:spcPct val="90000"/>
            </a:lnSpc>
            <a:spcBef>
              <a:spcPct val="0"/>
            </a:spcBef>
            <a:spcAft>
              <a:spcPct val="35000"/>
            </a:spcAft>
            <a:buNone/>
          </a:pPr>
          <a:r>
            <a:rPr lang="es-ES" sz="1200" kern="1200" noProof="0" dirty="0"/>
            <a:t>El</a:t>
          </a:r>
          <a:r>
            <a:rPr lang="es-ES" sz="1200" kern="1200" baseline="0" noProof="0" dirty="0"/>
            <a:t> cliente decide si quiere interactuar con la aplicación ya sea con una sugerencia, reclamo o demás. En caso contrario, puede cerrar el App.</a:t>
          </a:r>
          <a:endParaRPr lang="es-ES" sz="1200" kern="1200" noProof="0" dirty="0"/>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Lista de retratos de personas"/>
  <dgm:desc val="Lista de retratos de personas"/>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Proceso cheurón de inicio con resaltado"/>
  <dgm:desc val="Se utiliza para mostrar una progresión; una línea de tiempo; pasos secuenciales en una tarea, proceso o flujo de trabajo; o para enfatizar movimiento o dirección. El texto de nivel 1 aparece dentro de una forma de cheurón, excepto la primera forma que es una forma principal, mientras que el texto de nivel 2 se muestra por encima de las formas de rectángulo invisible."/>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5878293-F3A4-4283-B929-138544CD84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A92944D-E8F3-4C07-BC07-7564C0842A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0BCF0-68F0-4F08-A0DE-34A7B09CDD8A}" type="datetime1">
              <a:rPr lang="es-ES" smtClean="0"/>
              <a:t>06/04/2021</a:t>
            </a:fld>
            <a:endParaRPr lang="es-ES" dirty="0"/>
          </a:p>
        </p:txBody>
      </p:sp>
      <p:sp>
        <p:nvSpPr>
          <p:cNvPr id="4" name="Marcador de pie de página 3">
            <a:extLst>
              <a:ext uri="{FF2B5EF4-FFF2-40B4-BE49-F238E27FC236}">
                <a16:creationId xmlns:a16="http://schemas.microsoft.com/office/drawing/2014/main" id="{2D9FA6F7-68B2-424B-B268-E53E978B01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D944A6FC-7A09-4A3B-A8DC-039754AE8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351E68-59A0-4C4A-9786-65729D3BFFEF}" type="slidenum">
              <a:rPr lang="es-ES" smtClean="0"/>
              <a:t>‹Nº›</a:t>
            </a:fld>
            <a:endParaRPr lang="es-ES"/>
          </a:p>
        </p:txBody>
      </p:sp>
    </p:spTree>
    <p:extLst>
      <p:ext uri="{BB962C8B-B14F-4D97-AF65-F5344CB8AC3E}">
        <p14:creationId xmlns:p14="http://schemas.microsoft.com/office/powerpoint/2010/main" val="3733812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8D6EB-2321-4D52-AF70-FA1A2FACF03F}" type="datetime1">
              <a:rPr lang="es-ES" smtClean="0"/>
              <a:pPr/>
              <a:t>06/04/2021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s-ES" noProof="0" smtClean="0"/>
              <a:t>‹Nº›</a:t>
            </a:fld>
            <a:endParaRPr lang="es-ES"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a:t>
            </a:fld>
            <a:endParaRPr lang="es-ES"/>
          </a:p>
        </p:txBody>
      </p:sp>
    </p:spTree>
    <p:extLst>
      <p:ext uri="{BB962C8B-B14F-4D97-AF65-F5344CB8AC3E}">
        <p14:creationId xmlns:p14="http://schemas.microsoft.com/office/powerpoint/2010/main" val="316487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2</a:t>
            </a:fld>
            <a:endParaRPr lang="es-ES"/>
          </a:p>
        </p:txBody>
      </p:sp>
    </p:spTree>
    <p:extLst>
      <p:ext uri="{BB962C8B-B14F-4D97-AF65-F5344CB8AC3E}">
        <p14:creationId xmlns:p14="http://schemas.microsoft.com/office/powerpoint/2010/main" val="142755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3</a:t>
            </a:fld>
            <a:endParaRPr lang="es-ES"/>
          </a:p>
        </p:txBody>
      </p:sp>
    </p:spTree>
    <p:extLst>
      <p:ext uri="{BB962C8B-B14F-4D97-AF65-F5344CB8AC3E}">
        <p14:creationId xmlns:p14="http://schemas.microsoft.com/office/powerpoint/2010/main" val="414523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4</a:t>
            </a:fld>
            <a:endParaRPr lang="es-ES"/>
          </a:p>
        </p:txBody>
      </p:sp>
    </p:spTree>
    <p:extLst>
      <p:ext uri="{BB962C8B-B14F-4D97-AF65-F5344CB8AC3E}">
        <p14:creationId xmlns:p14="http://schemas.microsoft.com/office/powerpoint/2010/main" val="1987618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5</a:t>
            </a:fld>
            <a:endParaRPr lang="es-ES"/>
          </a:p>
        </p:txBody>
      </p:sp>
    </p:spTree>
    <p:extLst>
      <p:ext uri="{BB962C8B-B14F-4D97-AF65-F5344CB8AC3E}">
        <p14:creationId xmlns:p14="http://schemas.microsoft.com/office/powerpoint/2010/main" val="2141008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6</a:t>
            </a:fld>
            <a:endParaRPr lang="es-ES"/>
          </a:p>
        </p:txBody>
      </p:sp>
    </p:spTree>
    <p:extLst>
      <p:ext uri="{BB962C8B-B14F-4D97-AF65-F5344CB8AC3E}">
        <p14:creationId xmlns:p14="http://schemas.microsoft.com/office/powerpoint/2010/main" val="351829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7</a:t>
            </a:fld>
            <a:endParaRPr lang="es-ES"/>
          </a:p>
        </p:txBody>
      </p:sp>
    </p:spTree>
    <p:extLst>
      <p:ext uri="{BB962C8B-B14F-4D97-AF65-F5344CB8AC3E}">
        <p14:creationId xmlns:p14="http://schemas.microsoft.com/office/powerpoint/2010/main" val="514438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8</a:t>
            </a:fld>
            <a:endParaRPr lang="es-ES"/>
          </a:p>
        </p:txBody>
      </p:sp>
    </p:spTree>
    <p:extLst>
      <p:ext uri="{BB962C8B-B14F-4D97-AF65-F5344CB8AC3E}">
        <p14:creationId xmlns:p14="http://schemas.microsoft.com/office/powerpoint/2010/main" val="1177936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9</a:t>
            </a:fld>
            <a:endParaRPr lang="es-ES"/>
          </a:p>
        </p:txBody>
      </p:sp>
    </p:spTree>
    <p:extLst>
      <p:ext uri="{BB962C8B-B14F-4D97-AF65-F5344CB8AC3E}">
        <p14:creationId xmlns:p14="http://schemas.microsoft.com/office/powerpoint/2010/main" val="364727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09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3/9/20XX</a:t>
            </a:r>
          </a:p>
        </p:txBody>
      </p:sp>
      <p:sp>
        <p:nvSpPr>
          <p:cNvPr id="5" name="Footer Placeholder 4"/>
          <p:cNvSpPr>
            <a:spLocks noGrp="1"/>
          </p:cNvSpPr>
          <p:nvPr>
            <p:ph type="ftr" sz="quarter" idx="11"/>
          </p:nvPr>
        </p:nvSpPr>
        <p:spPr/>
        <p:txBody>
          <a:bodyPr/>
          <a:lstStyle/>
          <a:p>
            <a:pPr rtl="0"/>
            <a:r>
              <a:rPr lang="es-ES" noProof="0"/>
              <a:t>Título de la presentación</a:t>
            </a:r>
          </a:p>
        </p:txBody>
      </p:sp>
      <p:sp>
        <p:nvSpPr>
          <p:cNvPr id="6" name="Slide Number Placeholder 5"/>
          <p:cNvSpPr>
            <a:spLocks noGrp="1"/>
          </p:cNvSpPr>
          <p:nvPr>
            <p:ph type="sldNum" sz="quarter" idx="12"/>
          </p:nvPr>
        </p:nvSpPr>
        <p:spPr/>
        <p:txBody>
          <a:bodyPr/>
          <a:lstStyle/>
          <a:p>
            <a:pPr rtl="0"/>
            <a:fld id="{D8DA9DAA-006C-4F4B-980E-E3DF019B24E2}" type="slidenum">
              <a:rPr lang="es-ES" noProof="0" smtClean="0"/>
              <a:t>‹Nº›</a:t>
            </a:fld>
            <a:endParaRPr lang="es-ES" noProof="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27793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3/9/20XX</a:t>
            </a:r>
          </a:p>
        </p:txBody>
      </p:sp>
      <p:sp>
        <p:nvSpPr>
          <p:cNvPr id="5" name="Footer Placeholder 4"/>
          <p:cNvSpPr>
            <a:spLocks noGrp="1"/>
          </p:cNvSpPr>
          <p:nvPr>
            <p:ph type="ftr" sz="quarter" idx="11"/>
          </p:nvPr>
        </p:nvSpPr>
        <p:spPr/>
        <p:txBody>
          <a:bodyPr/>
          <a:lstStyle/>
          <a:p>
            <a:pPr rtl="0"/>
            <a:r>
              <a:rPr lang="es-ES" noProof="0"/>
              <a:t>Título de la presentación</a:t>
            </a:r>
          </a:p>
        </p:txBody>
      </p:sp>
      <p:sp>
        <p:nvSpPr>
          <p:cNvPr id="6" name="Slide Number Placeholder 5"/>
          <p:cNvSpPr>
            <a:spLocks noGrp="1"/>
          </p:cNvSpPr>
          <p:nvPr>
            <p:ph type="sldNum" sz="quarter" idx="12"/>
          </p:nvPr>
        </p:nvSpPr>
        <p:spPr/>
        <p:txBody>
          <a:bodyPr/>
          <a:lstStyle/>
          <a:p>
            <a:pPr rtl="0"/>
            <a:fld id="{D8DA9DAA-006C-4F4B-980E-E3DF019B24E2}" type="slidenum">
              <a:rPr lang="es-ES" noProof="0" smtClean="0"/>
              <a:t>‹Nº›</a:t>
            </a:fld>
            <a:endParaRPr lang="es-ES" noProof="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99467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Marcador de posición de imagen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s-ES" noProof="0"/>
              <a:t>Título</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659332"/>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s-ES" noProof="0"/>
              <a:t>Haga clic para modificar los estilos de texto del patrón</a:t>
            </a:r>
          </a:p>
        </p:txBody>
      </p:sp>
      <p:sp>
        <p:nvSpPr>
          <p:cNvPr id="11" name="Grá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13" name="Grá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7" name="Grá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394957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contenido">
    <p:spTree>
      <p:nvGrpSpPr>
        <p:cNvPr id="1" name=""/>
        <p:cNvGrpSpPr/>
        <p:nvPr/>
      </p:nvGrpSpPr>
      <p:grpSpPr>
        <a:xfrm>
          <a:off x="0" y="0"/>
          <a:ext cx="0" cy="0"/>
          <a:chOff x="0" y="0"/>
          <a:chExt cx="0" cy="0"/>
        </a:xfrm>
      </p:grpSpPr>
      <p:sp>
        <p:nvSpPr>
          <p:cNvPr id="15" name="Marcador de posición de imagen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9" name="Conector rec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á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
        <p:nvSpPr>
          <p:cNvPr id="19" name="Grá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1713513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s-ES" noProof="0"/>
              <a:t>Título</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s-ES" noProof="0"/>
              <a:t>Haga clic en el icono para agregar una imagen</a:t>
            </a:r>
          </a:p>
        </p:txBody>
      </p:sp>
      <p:sp>
        <p:nvSpPr>
          <p:cNvPr id="10" name="Marcador de posición de imagen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p>
        </p:txBody>
      </p:sp>
      <p:sp>
        <p:nvSpPr>
          <p:cNvPr id="11" name="Marcador de posición de imagen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2748900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Marcador de posición de imagen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2" name="Marcador de posición de imagen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1" name="Marcador de posición de imagen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0" name="Marcador de posición de imagen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sp>
        <p:nvSpPr>
          <p:cNvPr id="8" name="Grá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0" name="Grá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
        <p:nvSpPr>
          <p:cNvPr id="12" name="Grá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651517"/>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109758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3/9/20XX</a:t>
            </a:r>
          </a:p>
        </p:txBody>
      </p:sp>
      <p:sp>
        <p:nvSpPr>
          <p:cNvPr id="5" name="Footer Placeholder 4"/>
          <p:cNvSpPr>
            <a:spLocks noGrp="1"/>
          </p:cNvSpPr>
          <p:nvPr>
            <p:ph type="ftr" sz="quarter" idx="11"/>
          </p:nvPr>
        </p:nvSpPr>
        <p:spPr/>
        <p:txBody>
          <a:bodyPr/>
          <a:lstStyle/>
          <a:p>
            <a:pPr rtl="0"/>
            <a:r>
              <a:rPr lang="es-ES" noProof="0"/>
              <a:t>Título de la presentación</a:t>
            </a:r>
          </a:p>
        </p:txBody>
      </p:sp>
      <p:sp>
        <p:nvSpPr>
          <p:cNvPr id="6" name="Slide Number Placeholder 5"/>
          <p:cNvSpPr>
            <a:spLocks noGrp="1"/>
          </p:cNvSpPr>
          <p:nvPr>
            <p:ph type="sldNum" sz="quarter" idx="12"/>
          </p:nvPr>
        </p:nvSpPr>
        <p:spPr/>
        <p:txBody>
          <a:bodyPr/>
          <a:lstStyle/>
          <a:p>
            <a:pPr rtl="0"/>
            <a:fld id="{D8DA9DAA-006C-4F4B-980E-E3DF019B24E2}" type="slidenum">
              <a:rPr lang="es-ES" noProof="0" smtClean="0"/>
              <a:t>‹Nº›</a:t>
            </a:fld>
            <a:endParaRPr lang="es-ES" noProof="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39165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smtClean="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Gráfico 12">
            <a:extLst>
              <a:ext uri="{FF2B5EF4-FFF2-40B4-BE49-F238E27FC236}">
                <a16:creationId xmlns:a16="http://schemas.microsoft.com/office/drawing/2014/main" id="{CA5E73FA-1736-4E72-BC1F-0B338807AA79}"/>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9" name="Gráfico 13">
            <a:extLst>
              <a:ext uri="{FF2B5EF4-FFF2-40B4-BE49-F238E27FC236}">
                <a16:creationId xmlns:a16="http://schemas.microsoft.com/office/drawing/2014/main" id="{CC71CF6E-76C7-41B2-9CD8-E05865529827}"/>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0" name="Gráfico 15">
            <a:extLst>
              <a:ext uri="{FF2B5EF4-FFF2-40B4-BE49-F238E27FC236}">
                <a16:creationId xmlns:a16="http://schemas.microsoft.com/office/drawing/2014/main" id="{F90FCCBF-14AA-42E8-A3CB-EFCEB1230020}"/>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
        <p:nvSpPr>
          <p:cNvPr id="11" name="Gráfico 22">
            <a:extLst>
              <a:ext uri="{FF2B5EF4-FFF2-40B4-BE49-F238E27FC236}">
                <a16:creationId xmlns:a16="http://schemas.microsoft.com/office/drawing/2014/main" id="{E5107FE4-BF52-4266-B8A2-00A3D4594E59}"/>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ES" noProof="0"/>
          </a:p>
        </p:txBody>
      </p:sp>
      <p:sp>
        <p:nvSpPr>
          <p:cNvPr id="12" name="Gráfico 21">
            <a:extLst>
              <a:ext uri="{FF2B5EF4-FFF2-40B4-BE49-F238E27FC236}">
                <a16:creationId xmlns:a16="http://schemas.microsoft.com/office/drawing/2014/main" id="{2C596602-2E64-4AED-90E0-B8C5BF828EA6}"/>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s-ES" noProof="0"/>
          </a:p>
        </p:txBody>
      </p:sp>
      <p:sp>
        <p:nvSpPr>
          <p:cNvPr id="13" name="Gráfico 23">
            <a:extLst>
              <a:ext uri="{FF2B5EF4-FFF2-40B4-BE49-F238E27FC236}">
                <a16:creationId xmlns:a16="http://schemas.microsoft.com/office/drawing/2014/main" id="{A4613590-F682-4520-A5BF-D57C479D7496}"/>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63398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Gráfico 15">
            <a:extLst>
              <a:ext uri="{FF2B5EF4-FFF2-40B4-BE49-F238E27FC236}">
                <a16:creationId xmlns:a16="http://schemas.microsoft.com/office/drawing/2014/main" id="{A0832D10-B92D-4378-B667-2A62F2A32936}"/>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0" name="Gráfico 16">
            <a:extLst>
              <a:ext uri="{FF2B5EF4-FFF2-40B4-BE49-F238E27FC236}">
                <a16:creationId xmlns:a16="http://schemas.microsoft.com/office/drawing/2014/main" id="{AAB4E734-327D-4B9B-92F1-D36BB695885E}"/>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1" name="Gráfico 14">
            <a:extLst>
              <a:ext uri="{FF2B5EF4-FFF2-40B4-BE49-F238E27FC236}">
                <a16:creationId xmlns:a16="http://schemas.microsoft.com/office/drawing/2014/main" id="{C6C8B48B-0C92-45FE-9A1C-67C6AB71D49B}"/>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11381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Gráfico 15">
            <a:extLst>
              <a:ext uri="{FF2B5EF4-FFF2-40B4-BE49-F238E27FC236}">
                <a16:creationId xmlns:a16="http://schemas.microsoft.com/office/drawing/2014/main" id="{BA776649-E8F4-4337-9589-FCA4C33FF9B0}"/>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2" name="Gráfico 16">
            <a:extLst>
              <a:ext uri="{FF2B5EF4-FFF2-40B4-BE49-F238E27FC236}">
                <a16:creationId xmlns:a16="http://schemas.microsoft.com/office/drawing/2014/main" id="{D6EB9387-B8F9-4C72-B544-833194B6F0AC}"/>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3" name="Gráfico 14">
            <a:extLst>
              <a:ext uri="{FF2B5EF4-FFF2-40B4-BE49-F238E27FC236}">
                <a16:creationId xmlns:a16="http://schemas.microsoft.com/office/drawing/2014/main" id="{E6E5BC4E-E415-40A5-A25A-AAAFA00468F9}"/>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412257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r>
              <a:rPr lang="es-ES" noProof="0"/>
              <a:t>3/9/20XX</a:t>
            </a:r>
          </a:p>
        </p:txBody>
      </p:sp>
      <p:sp>
        <p:nvSpPr>
          <p:cNvPr id="4" name="Footer Placeholder 3"/>
          <p:cNvSpPr>
            <a:spLocks noGrp="1"/>
          </p:cNvSpPr>
          <p:nvPr>
            <p:ph type="ftr" sz="quarter" idx="11"/>
          </p:nvPr>
        </p:nvSpPr>
        <p:spPr/>
        <p:txBody>
          <a:bodyPr/>
          <a:lstStyle/>
          <a:p>
            <a:pPr rtl="0"/>
            <a:r>
              <a:rPr lang="es-ES" noProof="0"/>
              <a:t>Título de la presentación</a:t>
            </a:r>
          </a:p>
        </p:txBody>
      </p:sp>
      <p:sp>
        <p:nvSpPr>
          <p:cNvPr id="5" name="Slide Number Placeholder 4"/>
          <p:cNvSpPr>
            <a:spLocks noGrp="1"/>
          </p:cNvSpPr>
          <p:nvPr>
            <p:ph type="sldNum" sz="quarter" idx="12"/>
          </p:nvPr>
        </p:nvSpPr>
        <p:spPr/>
        <p:txBody>
          <a:bodyPr/>
          <a:lstStyle/>
          <a:p>
            <a:pPr rtl="0"/>
            <a:fld id="{D8DA9DAA-006C-4F4B-980E-E3DF019B24E2}" type="slidenum">
              <a:rPr lang="es-ES" noProof="0" smtClean="0"/>
              <a:t>‹Nº›</a:t>
            </a:fld>
            <a:endParaRPr lang="es-ES" noProof="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040953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s-ES" noProof="0"/>
              <a:t>3/9/20XX</a:t>
            </a:r>
          </a:p>
        </p:txBody>
      </p:sp>
      <p:sp>
        <p:nvSpPr>
          <p:cNvPr id="3" name="Footer Placeholder 2"/>
          <p:cNvSpPr>
            <a:spLocks noGrp="1"/>
          </p:cNvSpPr>
          <p:nvPr>
            <p:ph type="ftr" sz="quarter" idx="11"/>
          </p:nvPr>
        </p:nvSpPr>
        <p:spPr/>
        <p:txBody>
          <a:bodyPr/>
          <a:lstStyle/>
          <a:p>
            <a:pPr rtl="0"/>
            <a:r>
              <a:rPr lang="es-ES" noProof="0"/>
              <a:t>Título de la presentación</a:t>
            </a:r>
          </a:p>
        </p:txBody>
      </p:sp>
      <p:sp>
        <p:nvSpPr>
          <p:cNvPr id="4" name="Slide Number Placeholder 3"/>
          <p:cNvSpPr>
            <a:spLocks noGrp="1"/>
          </p:cNvSpPr>
          <p:nvPr>
            <p:ph type="sldNum" sz="quarter" idx="12"/>
          </p:nvPr>
        </p:nvSpPr>
        <p:spPr/>
        <p:txBody>
          <a:bodyPr/>
          <a:lstStyle/>
          <a:p>
            <a:pPr rtl="0"/>
            <a:fld id="{D8DA9DAA-006C-4F4B-980E-E3DF019B24E2}" type="slidenum">
              <a:rPr lang="es-ES" noProof="0" smtClean="0"/>
              <a:t>‹Nº›</a:t>
            </a:fld>
            <a:endParaRPr lang="es-ES" noProof="0"/>
          </a:p>
        </p:txBody>
      </p:sp>
    </p:spTree>
    <p:extLst>
      <p:ext uri="{BB962C8B-B14F-4D97-AF65-F5344CB8AC3E}">
        <p14:creationId xmlns:p14="http://schemas.microsoft.com/office/powerpoint/2010/main" val="142332869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noProof="0"/>
              <a:t>3/9/20XX</a:t>
            </a:r>
          </a:p>
        </p:txBody>
      </p:sp>
      <p:sp>
        <p:nvSpPr>
          <p:cNvPr id="6" name="Footer Placeholder 5"/>
          <p:cNvSpPr>
            <a:spLocks noGrp="1"/>
          </p:cNvSpPr>
          <p:nvPr>
            <p:ph type="ftr" sz="quarter" idx="11"/>
          </p:nvPr>
        </p:nvSpPr>
        <p:spPr/>
        <p:txBody>
          <a:bodyPr/>
          <a:lstStyle/>
          <a:p>
            <a:pPr rtl="0"/>
            <a:r>
              <a:rPr lang="es-ES" noProof="0"/>
              <a:t>Título de la presentación</a:t>
            </a:r>
          </a:p>
        </p:txBody>
      </p:sp>
      <p:sp>
        <p:nvSpPr>
          <p:cNvPr id="7" name="Slide Number Placeholder 6"/>
          <p:cNvSpPr>
            <a:spLocks noGrp="1"/>
          </p:cNvSpPr>
          <p:nvPr>
            <p:ph type="sldNum" sz="quarter" idx="12"/>
          </p:nvPr>
        </p:nvSpPr>
        <p:spPr/>
        <p:txBody>
          <a:bodyPr/>
          <a:lstStyle/>
          <a:p>
            <a:pPr rtl="0"/>
            <a:fld id="{D8DA9DAA-006C-4F4B-980E-E3DF019B24E2}" type="slidenum">
              <a:rPr lang="es-ES" noProof="0" smtClean="0"/>
              <a:t>‹Nº›</a:t>
            </a:fld>
            <a:endParaRPr lang="es-ES" noProof="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717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rtl="0"/>
            <a:r>
              <a:rPr lang="es-ES" noProof="0"/>
              <a:t>3/9/20XX</a:t>
            </a:r>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pPr rtl="0"/>
            <a:fld id="{D8DA9DAA-006C-4F4B-980E-E3DF019B24E2}" type="slidenum">
              <a:rPr lang="es-ES" noProof="0" smtClean="0"/>
              <a:t>‹Nº›</a:t>
            </a:fld>
            <a:endParaRPr lang="es-ES" noProof="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042952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r>
              <a:rPr lang="es-ES" noProof="0"/>
              <a:t>3/9/20XX</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r>
              <a:rPr lang="es-ES" noProof="0"/>
              <a:t>Título de la presentación</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D8DA9DAA-006C-4F4B-980E-E3DF019B24E2}" type="slidenum">
              <a:rPr lang="es-ES" noProof="0" smtClean="0"/>
              <a:t>‹Nº›</a:t>
            </a:fld>
            <a:endParaRPr lang="es-ES" noProof="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23994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9968B-2619-4F71-AB00-4C493E120805}"/>
              </a:ext>
            </a:extLst>
          </p:cNvPr>
          <p:cNvSpPr>
            <a:spLocks noGrp="1"/>
          </p:cNvSpPr>
          <p:nvPr>
            <p:ph type="ctrTitle"/>
          </p:nvPr>
        </p:nvSpPr>
        <p:spPr>
          <a:xfrm>
            <a:off x="2353056" y="1632203"/>
            <a:ext cx="5449824" cy="1889761"/>
          </a:xfrm>
        </p:spPr>
        <p:txBody>
          <a:bodyPr rtlCol="0">
            <a:normAutofit/>
          </a:bodyPr>
          <a:lstStyle/>
          <a:p>
            <a:pPr algn="ctr" rtl="0"/>
            <a:r>
              <a:rPr lang="es-ES" sz="4800" spc="400" dirty="0">
                <a:latin typeface="Arial Rounded MT Bold" panose="020F0704030504030204" pitchFamily="34" charset="0"/>
              </a:rPr>
              <a:t>Just </a:t>
            </a:r>
            <a:r>
              <a:rPr lang="es-ES" sz="4800" spc="400" dirty="0" err="1">
                <a:latin typeface="Arial Rounded MT Bold" panose="020F0704030504030204" pitchFamily="34" charset="0"/>
              </a:rPr>
              <a:t>Eats</a:t>
            </a:r>
            <a:r>
              <a:rPr lang="es-ES" sz="4800" spc="400" dirty="0">
                <a:latin typeface="Arial Rounded MT Bold" panose="020F0704030504030204" pitchFamily="34" charset="0"/>
              </a:rPr>
              <a:t> CR</a:t>
            </a:r>
            <a:endParaRPr lang="es-ES" sz="6000" dirty="0">
              <a:latin typeface="Arial Rounded MT Bold" panose="020F0704030504030204" pitchFamily="34" charset="0"/>
            </a:endParaRPr>
          </a:p>
        </p:txBody>
      </p:sp>
      <p:sp>
        <p:nvSpPr>
          <p:cNvPr id="3" name="Subtítulo 2">
            <a:extLst>
              <a:ext uri="{FF2B5EF4-FFF2-40B4-BE49-F238E27FC236}">
                <a16:creationId xmlns:a16="http://schemas.microsoft.com/office/drawing/2014/main" id="{A5F14073-9F68-4B7E-A576-26899D58C7A9}"/>
              </a:ext>
            </a:extLst>
          </p:cNvPr>
          <p:cNvSpPr>
            <a:spLocks noGrp="1"/>
          </p:cNvSpPr>
          <p:nvPr>
            <p:ph type="subTitle" idx="1"/>
          </p:nvPr>
        </p:nvSpPr>
        <p:spPr>
          <a:xfrm>
            <a:off x="2527508" y="3662907"/>
            <a:ext cx="5092492" cy="977621"/>
          </a:xfrm>
        </p:spPr>
        <p:txBody>
          <a:bodyPr rtlCol="0"/>
          <a:lstStyle/>
          <a:p>
            <a:pPr rtl="0"/>
            <a:r>
              <a:rPr lang="es-ES" dirty="0"/>
              <a:t>Tienes el poder al alcance de tu mano</a:t>
            </a:r>
          </a:p>
        </p:txBody>
      </p:sp>
      <p:pic>
        <p:nvPicPr>
          <p:cNvPr id="6" name="Imagen 5" descr="UFidélitas Costa Rica | Carreras y Maestrías de Ufidélitas Heredia, San  Pedro">
            <a:extLst>
              <a:ext uri="{FF2B5EF4-FFF2-40B4-BE49-F238E27FC236}">
                <a16:creationId xmlns:a16="http://schemas.microsoft.com/office/drawing/2014/main" id="{95DD36D0-7510-42D2-A6E6-0298ED4EE9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3039" y="214026"/>
            <a:ext cx="3051810" cy="1579056"/>
          </a:xfrm>
          <a:prstGeom prst="rect">
            <a:avLst/>
          </a:prstGeom>
          <a:noFill/>
          <a:ln>
            <a:noFill/>
          </a:ln>
        </p:spPr>
      </p:pic>
      <p:pic>
        <p:nvPicPr>
          <p:cNvPr id="8" name="Imagen 7">
            <a:extLst>
              <a:ext uri="{FF2B5EF4-FFF2-40B4-BE49-F238E27FC236}">
                <a16:creationId xmlns:a16="http://schemas.microsoft.com/office/drawing/2014/main" id="{DDB1ED22-544D-455A-A46F-69CEBF95846F}"/>
              </a:ext>
            </a:extLst>
          </p:cNvPr>
          <p:cNvPicPr>
            <a:picLocks noChangeAspect="1"/>
          </p:cNvPicPr>
          <p:nvPr/>
        </p:nvPicPr>
        <p:blipFill>
          <a:blip r:embed="rId4"/>
          <a:stretch>
            <a:fillRect/>
          </a:stretch>
        </p:blipFill>
        <p:spPr>
          <a:xfrm>
            <a:off x="7429500" y="1491260"/>
            <a:ext cx="4762500" cy="4762500"/>
          </a:xfrm>
          <a:prstGeom prst="rect">
            <a:avLst/>
          </a:prstGeom>
        </p:spPr>
      </p:pic>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2000" spd="-100000" fill="hold"/>
                                        <p:tgtEl>
                                          <p:spTgt spid="2"/>
                                        </p:tgtEl>
                                        <p:attrNameLst>
                                          <p:attrName>ppt_x</p:attrName>
                                          <p:attrName>ppt_y</p:attrName>
                                        </p:attrNameLst>
                                      </p:cBhvr>
                                    </p:animMotion>
                                  </p:childTnLst>
                                </p:cTn>
                              </p:par>
                            </p:childTnLst>
                          </p:cTn>
                        </p:par>
                        <p:par>
                          <p:cTn id="7" fill="hold">
                            <p:stCondLst>
                              <p:cond delay="2000"/>
                            </p:stCondLst>
                            <p:childTnLst>
                              <p:par>
                                <p:cTn id="8" presetID="26"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80">
                                          <p:stCondLst>
                                            <p:cond delay="0"/>
                                          </p:stCondLst>
                                        </p:cTn>
                                        <p:tgtEl>
                                          <p:spTgt spid="3">
                                            <p:txEl>
                                              <p:pRg st="0" end="0"/>
                                            </p:txEl>
                                          </p:spTgt>
                                        </p:tgtEl>
                                      </p:cBhvr>
                                    </p:animEffect>
                                    <p:anim calcmode="lin" valueType="num">
                                      <p:cBhvr>
                                        <p:cTn id="1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xEl>
                                              <p:pRg st="0" end="0"/>
                                            </p:txEl>
                                          </p:spTgt>
                                        </p:tgtEl>
                                      </p:cBhvr>
                                      <p:to x="100000" y="60000"/>
                                    </p:animScale>
                                    <p:animScale>
                                      <p:cBhvr>
                                        <p:cTn id="17" dur="166" decel="50000">
                                          <p:stCondLst>
                                            <p:cond delay="676"/>
                                          </p:stCondLst>
                                        </p:cTn>
                                        <p:tgtEl>
                                          <p:spTgt spid="3">
                                            <p:txEl>
                                              <p:pRg st="0" end="0"/>
                                            </p:txEl>
                                          </p:spTgt>
                                        </p:tgtEl>
                                      </p:cBhvr>
                                      <p:to x="100000" y="100000"/>
                                    </p:animScale>
                                    <p:animScale>
                                      <p:cBhvr>
                                        <p:cTn id="18" dur="26">
                                          <p:stCondLst>
                                            <p:cond delay="1312"/>
                                          </p:stCondLst>
                                        </p:cTn>
                                        <p:tgtEl>
                                          <p:spTgt spid="3">
                                            <p:txEl>
                                              <p:pRg st="0" end="0"/>
                                            </p:txEl>
                                          </p:spTgt>
                                        </p:tgtEl>
                                      </p:cBhvr>
                                      <p:to x="100000" y="80000"/>
                                    </p:animScale>
                                    <p:animScale>
                                      <p:cBhvr>
                                        <p:cTn id="19" dur="166" decel="50000">
                                          <p:stCondLst>
                                            <p:cond delay="1338"/>
                                          </p:stCondLst>
                                        </p:cTn>
                                        <p:tgtEl>
                                          <p:spTgt spid="3">
                                            <p:txEl>
                                              <p:pRg st="0" end="0"/>
                                            </p:txEl>
                                          </p:spTgt>
                                        </p:tgtEl>
                                      </p:cBhvr>
                                      <p:to x="100000" y="100000"/>
                                    </p:animScale>
                                    <p:animScale>
                                      <p:cBhvr>
                                        <p:cTn id="20" dur="26">
                                          <p:stCondLst>
                                            <p:cond delay="1642"/>
                                          </p:stCondLst>
                                        </p:cTn>
                                        <p:tgtEl>
                                          <p:spTgt spid="3">
                                            <p:txEl>
                                              <p:pRg st="0" end="0"/>
                                            </p:txEl>
                                          </p:spTgt>
                                        </p:tgtEl>
                                      </p:cBhvr>
                                      <p:to x="100000" y="90000"/>
                                    </p:animScale>
                                    <p:animScale>
                                      <p:cBhvr>
                                        <p:cTn id="21" dur="166" decel="50000">
                                          <p:stCondLst>
                                            <p:cond delay="1668"/>
                                          </p:stCondLst>
                                        </p:cTn>
                                        <p:tgtEl>
                                          <p:spTgt spid="3">
                                            <p:txEl>
                                              <p:pRg st="0" end="0"/>
                                            </p:txEl>
                                          </p:spTgt>
                                        </p:tgtEl>
                                      </p:cBhvr>
                                      <p:to x="100000" y="100000"/>
                                    </p:animScale>
                                    <p:animScale>
                                      <p:cBhvr>
                                        <p:cTn id="22" dur="26">
                                          <p:stCondLst>
                                            <p:cond delay="1808"/>
                                          </p:stCondLst>
                                        </p:cTn>
                                        <p:tgtEl>
                                          <p:spTgt spid="3">
                                            <p:txEl>
                                              <p:pRg st="0" end="0"/>
                                            </p:txEl>
                                          </p:spTgt>
                                        </p:tgtEl>
                                      </p:cBhvr>
                                      <p:to x="100000" y="95000"/>
                                    </p:animScale>
                                    <p:animScale>
                                      <p:cBhvr>
                                        <p:cTn id="23" dur="166" decel="50000">
                                          <p:stCondLst>
                                            <p:cond delay="1834"/>
                                          </p:stCondLst>
                                        </p:cTn>
                                        <p:tgtEl>
                                          <p:spTgt spid="3">
                                            <p:txEl>
                                              <p:pRg st="0" end="0"/>
                                            </p:txEl>
                                          </p:spTgt>
                                        </p:tgtEl>
                                      </p:cBhvr>
                                      <p:to x="100000" y="100000"/>
                                    </p:animScale>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287FE-1EFA-4C15-BFDD-1EE3F2D37BF1}"/>
              </a:ext>
            </a:extLst>
          </p:cNvPr>
          <p:cNvSpPr>
            <a:spLocks noGrp="1"/>
          </p:cNvSpPr>
          <p:nvPr>
            <p:ph type="title"/>
          </p:nvPr>
        </p:nvSpPr>
        <p:spPr/>
        <p:txBody>
          <a:bodyPr rtlCol="0"/>
          <a:lstStyle/>
          <a:p>
            <a:pPr rtl="0"/>
            <a:r>
              <a:rPr lang="es-ES" dirty="0"/>
              <a:t>Equipo</a:t>
            </a:r>
          </a:p>
        </p:txBody>
      </p:sp>
      <p:graphicFrame>
        <p:nvGraphicFramePr>
          <p:cNvPr id="7" name="Marcador de contenido 2" descr="Elemento gráfico SmartArt de equipo">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88943865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fecha 3">
            <a:extLst>
              <a:ext uri="{FF2B5EF4-FFF2-40B4-BE49-F238E27FC236}">
                <a16:creationId xmlns:a16="http://schemas.microsoft.com/office/drawing/2014/main" id="{2F8D5D16-EDC5-46DE-A0B9-0765F4F59BB7}"/>
              </a:ext>
            </a:extLst>
          </p:cNvPr>
          <p:cNvSpPr>
            <a:spLocks noGrp="1"/>
          </p:cNvSpPr>
          <p:nvPr>
            <p:ph type="dt" sz="half" idx="10"/>
          </p:nvPr>
        </p:nvSpPr>
        <p:spPr/>
        <p:txBody>
          <a:bodyPr rtlCol="0"/>
          <a:lstStyle/>
          <a:p>
            <a:pPr rtl="0"/>
            <a:r>
              <a:rPr lang="es-ES" dirty="0"/>
              <a:t>3/9/20XX</a:t>
            </a:r>
          </a:p>
        </p:txBody>
      </p:sp>
      <p:sp>
        <p:nvSpPr>
          <p:cNvPr id="5" name="Marcador de pie de página 4">
            <a:extLst>
              <a:ext uri="{FF2B5EF4-FFF2-40B4-BE49-F238E27FC236}">
                <a16:creationId xmlns:a16="http://schemas.microsoft.com/office/drawing/2014/main" id="{63B7C214-9C4B-410D-816A-6B3C8059C7BA}"/>
              </a:ext>
            </a:extLst>
          </p:cNvPr>
          <p:cNvSpPr>
            <a:spLocks noGrp="1"/>
          </p:cNvSpPr>
          <p:nvPr>
            <p:ph type="ftr" sz="quarter" idx="11"/>
          </p:nvPr>
        </p:nvSpPr>
        <p:spPr/>
        <p:txBody>
          <a:bodyPr rtlCol="0"/>
          <a:lstStyle/>
          <a:p>
            <a:pPr rtl="0"/>
            <a:r>
              <a:rPr lang="es-ES" dirty="0"/>
              <a:t>Título de la presentación</a:t>
            </a:r>
          </a:p>
        </p:txBody>
      </p:sp>
      <p:sp>
        <p:nvSpPr>
          <p:cNvPr id="6" name="Marcador de número de diapositiva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rtlCol="0"/>
          <a:lstStyle/>
          <a:p>
            <a:pPr rtl="0"/>
            <a:fld id="{D8DA9DAA-006C-4F4B-980E-E3DF019B24E2}" type="slidenum">
              <a:rPr lang="es-ES" smtClean="0"/>
              <a:pPr rtl="0"/>
              <a:t>2</a:t>
            </a:fld>
            <a:endParaRPr lang="es-ES" dirty="0"/>
          </a:p>
        </p:txBody>
      </p:sp>
    </p:spTree>
    <p:extLst>
      <p:ext uri="{BB962C8B-B14F-4D97-AF65-F5344CB8AC3E}">
        <p14:creationId xmlns:p14="http://schemas.microsoft.com/office/powerpoint/2010/main" val="227002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DBBC93-70DF-4E4E-98E3-08124185AB18}"/>
              </a:ext>
            </a:extLst>
          </p:cNvPr>
          <p:cNvSpPr>
            <a:spLocks noGrp="1"/>
          </p:cNvSpPr>
          <p:nvPr>
            <p:ph type="title"/>
          </p:nvPr>
        </p:nvSpPr>
        <p:spPr>
          <a:xfrm>
            <a:off x="5202936" y="201168"/>
            <a:ext cx="5833872" cy="2276856"/>
          </a:xfrm>
        </p:spPr>
        <p:txBody>
          <a:bodyPr rtlCol="0"/>
          <a:lstStyle/>
          <a:p>
            <a:pPr rtl="0"/>
            <a:r>
              <a:rPr lang="es-ES" b="1" cap="all" spc="400" dirty="0">
                <a:solidFill>
                  <a:schemeClr val="bg1"/>
                </a:solidFill>
                <a:latin typeface="Arial Rounded MT Bold" panose="020F0704030504030204" pitchFamily="34" charset="0"/>
              </a:rPr>
              <a:t>Agenda</a:t>
            </a:r>
            <a:endParaRPr lang="es-ES" dirty="0">
              <a:latin typeface="Arial Rounded MT Bold" panose="020F0704030504030204" pitchFamily="34" charset="0"/>
            </a:endParaRPr>
          </a:p>
        </p:txBody>
      </p:sp>
      <p:sp>
        <p:nvSpPr>
          <p:cNvPr id="8" name="Marcador de pie de página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548640" y="1899616"/>
            <a:ext cx="2788920" cy="365125"/>
          </a:xfrm>
        </p:spPr>
        <p:txBody>
          <a:bodyPr rtlCol="0"/>
          <a:lstStyle/>
          <a:p>
            <a:pPr rtl="0"/>
            <a:r>
              <a:rPr lang="es-ES" sz="2000" dirty="0">
                <a:latin typeface="Arial Rounded MT Bold" panose="020F0704030504030204" pitchFamily="34" charset="0"/>
              </a:rPr>
              <a:t>Just </a:t>
            </a:r>
            <a:r>
              <a:rPr lang="es-ES" sz="2000" dirty="0" err="1">
                <a:latin typeface="Arial Rounded MT Bold" panose="020F0704030504030204" pitchFamily="34" charset="0"/>
              </a:rPr>
              <a:t>Eats</a:t>
            </a:r>
            <a:r>
              <a:rPr lang="es-ES" sz="2000" dirty="0">
                <a:latin typeface="Arial Rounded MT Bold" panose="020F0704030504030204" pitchFamily="34" charset="0"/>
              </a:rPr>
              <a:t> CR</a:t>
            </a:r>
          </a:p>
        </p:txBody>
      </p:sp>
      <p:sp>
        <p:nvSpPr>
          <p:cNvPr id="9" name="Marcador de número de diapositiva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r>
              <a:rPr lang="es-ES" dirty="0"/>
              <a:t>					</a:t>
            </a:r>
            <a:fld id="{D8DA9DAA-006C-4F4B-980E-E3DF019B24E2}" type="slidenum">
              <a:rPr lang="es-ES" smtClean="0"/>
              <a:pPr rtl="0"/>
              <a:t>3</a:t>
            </a:fld>
            <a:endParaRPr lang="es-ES" dirty="0"/>
          </a:p>
        </p:txBody>
      </p:sp>
      <p:sp>
        <p:nvSpPr>
          <p:cNvPr id="4" name="Marcador de texto 3">
            <a:extLst>
              <a:ext uri="{FF2B5EF4-FFF2-40B4-BE49-F238E27FC236}">
                <a16:creationId xmlns:a16="http://schemas.microsoft.com/office/drawing/2014/main" id="{65DE74E9-AA78-46C1-845A-0B72FA8AF35E}"/>
              </a:ext>
            </a:extLst>
          </p:cNvPr>
          <p:cNvSpPr>
            <a:spLocks noGrp="1"/>
          </p:cNvSpPr>
          <p:nvPr>
            <p:ph type="body" sz="quarter" idx="13"/>
          </p:nvPr>
        </p:nvSpPr>
        <p:spPr>
          <a:xfrm>
            <a:off x="5202936" y="2765101"/>
            <a:ext cx="5833872" cy="3118104"/>
          </a:xfrm>
        </p:spPr>
        <p:txBody>
          <a:bodyPr rtlCol="0"/>
          <a:lstStyle/>
          <a:p>
            <a:pPr algn="r" rtl="0"/>
            <a:r>
              <a:rPr lang="es-ES" sz="1800" dirty="0">
                <a:solidFill>
                  <a:schemeClr val="bg1"/>
                </a:solidFill>
                <a:latin typeface="Arial Rounded MT Bold" panose="020F0704030504030204" pitchFamily="34" charset="0"/>
              </a:rPr>
              <a:t>¿Cómo surge la idea de Just </a:t>
            </a:r>
            <a:r>
              <a:rPr lang="es-ES" sz="1800" dirty="0" err="1">
                <a:solidFill>
                  <a:schemeClr val="bg1"/>
                </a:solidFill>
                <a:latin typeface="Arial Rounded MT Bold" panose="020F0704030504030204" pitchFamily="34" charset="0"/>
              </a:rPr>
              <a:t>Eats</a:t>
            </a:r>
            <a:r>
              <a:rPr lang="es-ES" sz="1800" dirty="0">
                <a:solidFill>
                  <a:schemeClr val="bg1"/>
                </a:solidFill>
                <a:latin typeface="Arial Rounded MT Bold" panose="020F0704030504030204" pitchFamily="34" charset="0"/>
              </a:rPr>
              <a:t>?</a:t>
            </a:r>
          </a:p>
          <a:p>
            <a:pPr algn="r" rtl="0"/>
            <a:r>
              <a:rPr lang="es-ES" dirty="0">
                <a:latin typeface="Arial Rounded MT Bold" panose="020F0704030504030204" pitchFamily="34" charset="0"/>
              </a:rPr>
              <a:t>Motivación para hacer una aplicación de este estilo</a:t>
            </a:r>
            <a:endParaRPr lang="es-ES" sz="1800" dirty="0">
              <a:solidFill>
                <a:schemeClr val="bg1"/>
              </a:solidFill>
              <a:latin typeface="Arial Rounded MT Bold" panose="020F0704030504030204" pitchFamily="34" charset="0"/>
            </a:endParaRPr>
          </a:p>
          <a:p>
            <a:pPr algn="r" rtl="0"/>
            <a:r>
              <a:rPr lang="es-ES" dirty="0">
                <a:latin typeface="Arial Rounded MT Bold" panose="020F0704030504030204" pitchFamily="34" charset="0"/>
              </a:rPr>
              <a:t>Explicación de las bases técnicas del APP </a:t>
            </a:r>
            <a:endParaRPr lang="es-ES" sz="1800" dirty="0">
              <a:solidFill>
                <a:schemeClr val="bg1"/>
              </a:solidFill>
              <a:latin typeface="Arial Rounded MT Bold" panose="020F0704030504030204" pitchFamily="34" charset="0"/>
            </a:endParaRPr>
          </a:p>
          <a:p>
            <a:pPr algn="r" rtl="0"/>
            <a:r>
              <a:rPr lang="es-ES" dirty="0">
                <a:latin typeface="Arial Rounded MT Bold" panose="020F0704030504030204" pitchFamily="34" charset="0"/>
              </a:rPr>
              <a:t>Presentación del proyecto.</a:t>
            </a:r>
            <a:endParaRPr lang="es-ES" sz="1800" dirty="0">
              <a:solidFill>
                <a:schemeClr val="bg1"/>
              </a:solidFill>
              <a:latin typeface="Arial Rounded MT Bold" panose="020F0704030504030204" pitchFamily="34" charset="0"/>
            </a:endParaRPr>
          </a:p>
        </p:txBody>
      </p:sp>
      <p:pic>
        <p:nvPicPr>
          <p:cNvPr id="15" name="Marcador de posición de imagen 14">
            <a:extLst>
              <a:ext uri="{FF2B5EF4-FFF2-40B4-BE49-F238E27FC236}">
                <a16:creationId xmlns:a16="http://schemas.microsoft.com/office/drawing/2014/main" id="{E49E3AF5-5AAD-4C81-9525-1FE46EC849A1}"/>
              </a:ext>
            </a:extLst>
          </p:cNvPr>
          <p:cNvPicPr>
            <a:picLocks noGrp="1" noChangeAspect="1"/>
          </p:cNvPicPr>
          <p:nvPr>
            <p:ph type="pic" sz="quarter" idx="14"/>
          </p:nvPr>
        </p:nvPicPr>
        <p:blipFill>
          <a:blip r:embed="rId3"/>
          <a:srcRect/>
          <a:stretch>
            <a:fillRect/>
          </a:stretch>
        </p:blipFill>
        <p:spPr>
          <a:xfrm>
            <a:off x="750876" y="1440715"/>
            <a:ext cx="4729568" cy="4729567"/>
          </a:xfrm>
        </p:spPr>
      </p:pic>
    </p:spTree>
    <p:extLst>
      <p:ext uri="{BB962C8B-B14F-4D97-AF65-F5344CB8AC3E}">
        <p14:creationId xmlns:p14="http://schemas.microsoft.com/office/powerpoint/2010/main" val="16135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 L 0 0.25 E" pathEditMode="relative" ptsTypes="">
                                      <p:cBhvr>
                                        <p:cTn id="6" dur="2000" spd="-100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a:extLst>
              <a:ext uri="{FF2B5EF4-FFF2-40B4-BE49-F238E27FC236}">
                <a16:creationId xmlns:a16="http://schemas.microsoft.com/office/drawing/2014/main" id="{456A5EB5-56E1-489C-BB71-D246DE6E6B84}"/>
              </a:ext>
            </a:extLst>
          </p:cNvPr>
          <p:cNvPicPr>
            <a:picLocks noGrp="1" noChangeAspect="1"/>
          </p:cNvPicPr>
          <p:nvPr>
            <p:ph type="pic" sz="quarter" idx="13"/>
          </p:nvPr>
        </p:nvPicPr>
        <p:blipFill>
          <a:blip r:embed="rId3"/>
          <a:srcRect/>
          <a:stretch>
            <a:fillRect/>
          </a:stretch>
        </p:blipFill>
        <p:spPr>
          <a:xfrm>
            <a:off x="7271228" y="1335024"/>
            <a:ext cx="2725987" cy="2725992"/>
          </a:xfrm>
        </p:spPr>
      </p:pic>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a:xfrm>
            <a:off x="719327" y="986917"/>
            <a:ext cx="6647293" cy="1179576"/>
          </a:xfrm>
        </p:spPr>
        <p:txBody>
          <a:bodyPr rtlCol="0">
            <a:noAutofit/>
          </a:bodyPr>
          <a:lstStyle/>
          <a:p>
            <a:r>
              <a:rPr lang="es-ES" sz="2400" dirty="0">
                <a:solidFill>
                  <a:schemeClr val="tx1"/>
                </a:solidFill>
                <a:latin typeface="Arial Rounded MT Bold" panose="020F0704030504030204" pitchFamily="34" charset="0"/>
              </a:rPr>
              <a:t>¿Cómo surge la idea de Just </a:t>
            </a:r>
            <a:r>
              <a:rPr lang="es-ES" sz="2400" dirty="0" err="1">
                <a:solidFill>
                  <a:schemeClr val="tx1"/>
                </a:solidFill>
                <a:latin typeface="Arial Rounded MT Bold" panose="020F0704030504030204" pitchFamily="34" charset="0"/>
              </a:rPr>
              <a:t>Eats</a:t>
            </a:r>
            <a:r>
              <a:rPr lang="es-ES" sz="2400" dirty="0">
                <a:solidFill>
                  <a:schemeClr val="tx1"/>
                </a:solidFill>
                <a:latin typeface="Arial Rounded MT Bold" panose="020F0704030504030204" pitchFamily="34" charset="0"/>
              </a:rPr>
              <a:t>?</a:t>
            </a:r>
            <a:br>
              <a:rPr lang="es-ES" sz="2400" dirty="0">
                <a:solidFill>
                  <a:schemeClr val="tx1"/>
                </a:solidFill>
                <a:latin typeface="Arial Rounded MT Bold" panose="020F0704030504030204" pitchFamily="34" charset="0"/>
              </a:rPr>
            </a:br>
            <a:endParaRPr lang="es-ES" sz="2400" dirty="0">
              <a:solidFill>
                <a:schemeClr val="tx1"/>
              </a:solidFill>
              <a:latin typeface="Arial Rounded MT Bold" panose="020F0704030504030204" pitchFamily="34" charset="0"/>
            </a:endParaRPr>
          </a:p>
        </p:txBody>
      </p:sp>
      <p:sp>
        <p:nvSpPr>
          <p:cNvPr id="4" name="Marcador de contenido 3">
            <a:extLst>
              <a:ext uri="{FF2B5EF4-FFF2-40B4-BE49-F238E27FC236}">
                <a16:creationId xmlns:a16="http://schemas.microsoft.com/office/drawing/2014/main" id="{B0881FA9-F3B0-4912-B0E1-352094195C30}"/>
              </a:ext>
            </a:extLst>
          </p:cNvPr>
          <p:cNvSpPr>
            <a:spLocks noGrp="1"/>
          </p:cNvSpPr>
          <p:nvPr>
            <p:ph idx="1"/>
          </p:nvPr>
        </p:nvSpPr>
        <p:spPr>
          <a:xfrm>
            <a:off x="719327" y="2166493"/>
            <a:ext cx="6190488" cy="3346704"/>
          </a:xfrm>
        </p:spPr>
        <p:txBody>
          <a:bodyPr rtlCol="0"/>
          <a:lstStyle/>
          <a:p>
            <a:pPr rtl="0"/>
            <a:r>
              <a:rPr lang="es-ES" dirty="0"/>
              <a:t>La idea, fue conceptualizada, como una alternativa a la compra directa en los restaurantes. Esto, principalmente, motivado por la Pandemia de </a:t>
            </a:r>
            <a:r>
              <a:rPr lang="es-ES" dirty="0" err="1"/>
              <a:t>Covid</a:t>
            </a:r>
            <a:r>
              <a:rPr lang="es-ES" dirty="0"/>
              <a:t> -19 que ha golpeado al mundo.</a:t>
            </a:r>
          </a:p>
          <a:p>
            <a:pPr rtl="0"/>
            <a:endParaRPr lang="es-ES" dirty="0"/>
          </a:p>
          <a:p>
            <a:pPr rtl="0"/>
            <a:r>
              <a:rPr lang="es-ES" dirty="0"/>
              <a:t>Para solventarlo, se pensó en un modelo que permita a los usuarios comprar desde la aplicación y que pudiera disfrutar de ese pedido en minutos.</a:t>
            </a:r>
          </a:p>
        </p:txBody>
      </p:sp>
      <p:sp>
        <p:nvSpPr>
          <p:cNvPr id="10" name="Marcador de pie de página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es-ES" sz="1600" dirty="0">
                <a:latin typeface="Arial Rounded MT Bold" panose="020F0704030504030204" pitchFamily="34" charset="0"/>
              </a:rPr>
              <a:t>Just </a:t>
            </a:r>
            <a:r>
              <a:rPr lang="es-ES" sz="1600" dirty="0" err="1">
                <a:latin typeface="Arial Rounded MT Bold" panose="020F0704030504030204" pitchFamily="34" charset="0"/>
              </a:rPr>
              <a:t>Eats</a:t>
            </a:r>
            <a:r>
              <a:rPr lang="es-ES" sz="1600" dirty="0">
                <a:latin typeface="Arial Rounded MT Bold" panose="020F0704030504030204" pitchFamily="34" charset="0"/>
              </a:rPr>
              <a:t> CR</a:t>
            </a:r>
          </a:p>
        </p:txBody>
      </p:sp>
      <p:sp>
        <p:nvSpPr>
          <p:cNvPr id="11" name="Marcador de número de diapositiva 10">
            <a:extLst>
              <a:ext uri="{FF2B5EF4-FFF2-40B4-BE49-F238E27FC236}">
                <a16:creationId xmlns:a16="http://schemas.microsoft.com/office/drawing/2014/main" id="{56AE2454-CE9A-4A6B-AB5A-349E0D967654}"/>
              </a:ext>
            </a:extLst>
          </p:cNvPr>
          <p:cNvSpPr>
            <a:spLocks noGrp="1"/>
          </p:cNvSpPr>
          <p:nvPr>
            <p:ph type="sldNum" sz="quarter" idx="12"/>
          </p:nvPr>
        </p:nvSpPr>
        <p:spPr>
          <a:xfrm>
            <a:off x="11111484" y="370003"/>
            <a:ext cx="811019" cy="503578"/>
          </a:xfrm>
        </p:spPr>
        <p:txBody>
          <a:bodyPr rtlCol="0"/>
          <a:lstStyle/>
          <a:p>
            <a:pPr rtl="0"/>
            <a:fld id="{D8DA9DAA-006C-4F4B-980E-E3DF019B24E2}" type="slidenum">
              <a:rPr lang="es-ES" smtClean="0"/>
              <a:pPr rtl="0"/>
              <a:t>4</a:t>
            </a:fld>
            <a:endParaRPr lang="es-ES" dirty="0"/>
          </a:p>
        </p:txBody>
      </p:sp>
      <p:pic>
        <p:nvPicPr>
          <p:cNvPr id="13" name="Imagen 12">
            <a:extLst>
              <a:ext uri="{FF2B5EF4-FFF2-40B4-BE49-F238E27FC236}">
                <a16:creationId xmlns:a16="http://schemas.microsoft.com/office/drawing/2014/main" id="{F85552F8-FCD5-4E01-8C3D-883970C3572F}"/>
              </a:ext>
            </a:extLst>
          </p:cNvPr>
          <p:cNvPicPr>
            <a:picLocks noChangeAspect="1"/>
          </p:cNvPicPr>
          <p:nvPr/>
        </p:nvPicPr>
        <p:blipFill>
          <a:blip r:embed="rId4"/>
          <a:stretch>
            <a:fillRect/>
          </a:stretch>
        </p:blipFill>
        <p:spPr>
          <a:xfrm>
            <a:off x="8746998" y="3010344"/>
            <a:ext cx="3445002" cy="3445002"/>
          </a:xfrm>
          <a:prstGeom prst="rect">
            <a:avLst/>
          </a:prstGeom>
        </p:spPr>
      </p:pic>
    </p:spTree>
    <p:extLst>
      <p:ext uri="{BB962C8B-B14F-4D97-AF65-F5344CB8AC3E}">
        <p14:creationId xmlns:p14="http://schemas.microsoft.com/office/powerpoint/2010/main" val="3653349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nodeType="with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7"/>
                                        </p:tgtEl>
                                        <p:attrNameLst>
                                          <p:attrName>ppt_x</p:attrName>
                                          <p:attrName>ppt_y</p:attrName>
                                        </p:attrNameLst>
                                      </p:cBhvr>
                                    </p:animMotion>
                                  </p:childTnLst>
                                </p:cTn>
                              </p:par>
                              <p:par>
                                <p:cTn id="7" presetID="50" presetClass="path" presetSubtype="0" accel="50000" decel="50000" fill="hold" nodeType="withEffect">
                                  <p:stCondLst>
                                    <p:cond delay="0"/>
                                  </p:stCondLst>
                                  <p:childTnLst>
                                    <p:animMotion origin="layout" path="M -0.37448 0.23426 C -0.3332 0.23426 -0.24882 0.07893 -0.20013 0.03564 C -0.15156 -0.00787 -0.13307 -0.00371 -0.08359 -0.02709 C -0.04362 -0.03496 0.01875 -0.03426 0.01875 0.0081 " pathEditMode="relative" rAng="0" ptsTypes="AAAA">
                                      <p:cBhvr>
                                        <p:cTn id="8" dur="2000" fill="hold"/>
                                        <p:tgtEl>
                                          <p:spTgt spid="13"/>
                                        </p:tgtEl>
                                        <p:attrNameLst>
                                          <p:attrName>ppt_x</p:attrName>
                                          <p:attrName>ppt_y</p:attrName>
                                        </p:attrNameLst>
                                      </p:cBhvr>
                                      <p:rCtr x="19661" y="-132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2FB0B-15EC-453B-BC9B-69AD35DDCEA3}"/>
              </a:ext>
            </a:extLst>
          </p:cNvPr>
          <p:cNvSpPr>
            <a:spLocks noGrp="1"/>
          </p:cNvSpPr>
          <p:nvPr>
            <p:ph type="title"/>
          </p:nvPr>
        </p:nvSpPr>
        <p:spPr>
          <a:xfrm>
            <a:off x="1033272" y="761238"/>
            <a:ext cx="9598152" cy="883920"/>
          </a:xfrm>
        </p:spPr>
        <p:txBody>
          <a:bodyPr rtlCol="0">
            <a:normAutofit fontScale="90000"/>
          </a:bodyPr>
          <a:lstStyle/>
          <a:p>
            <a:r>
              <a:rPr lang="es-ES" sz="3600" dirty="0">
                <a:latin typeface="Arial Rounded MT Bold" panose="020F0704030504030204" pitchFamily="34" charset="0"/>
              </a:rPr>
              <a:t>Motivación para hacer una aplicación de este estilo</a:t>
            </a:r>
            <a:endParaRPr lang="es-ES" dirty="0"/>
          </a:p>
        </p:txBody>
      </p:sp>
      <p:sp>
        <p:nvSpPr>
          <p:cNvPr id="3" name="Subtítulo 2">
            <a:extLst>
              <a:ext uri="{FF2B5EF4-FFF2-40B4-BE49-F238E27FC236}">
                <a16:creationId xmlns:a16="http://schemas.microsoft.com/office/drawing/2014/main" id="{05408798-0DB3-46BF-880E-7BB904D700F6}"/>
              </a:ext>
            </a:extLst>
          </p:cNvPr>
          <p:cNvSpPr>
            <a:spLocks noGrp="1"/>
          </p:cNvSpPr>
          <p:nvPr>
            <p:ph type="body" idx="1"/>
          </p:nvPr>
        </p:nvSpPr>
        <p:spPr>
          <a:xfrm>
            <a:off x="1033272" y="1925955"/>
            <a:ext cx="5001768" cy="3834384"/>
          </a:xfrm>
        </p:spPr>
        <p:txBody>
          <a:bodyPr rtlCol="0">
            <a:normAutofit lnSpcReduction="10000"/>
          </a:bodyPr>
          <a:lstStyle/>
          <a:p>
            <a:pPr rtl="0"/>
            <a:r>
              <a:rPr lang="es-ES" dirty="0">
                <a:latin typeface="Arial Rounded MT Bold" panose="020F0704030504030204" pitchFamily="34" charset="0"/>
              </a:rPr>
              <a:t>Los datos del Instituto Nacional de Estadísticas y Censos (INEC) indican que aproximadamente el 96.3% de las familias costarricenses tienen acceso a un teléfono celular por familia.</a:t>
            </a:r>
          </a:p>
          <a:p>
            <a:pPr rtl="0"/>
            <a:endParaRPr lang="es-ES" dirty="0">
              <a:latin typeface="Arial Rounded MT Bold" panose="020F0704030504030204" pitchFamily="34" charset="0"/>
            </a:endParaRPr>
          </a:p>
          <a:p>
            <a:pPr rtl="0"/>
            <a:r>
              <a:rPr lang="es-ES" dirty="0">
                <a:latin typeface="Arial Rounded MT Bold" panose="020F0704030504030204" pitchFamily="34" charset="0"/>
              </a:rPr>
              <a:t>Con ello, se puede deducir que al menos una parte de ellos pueden acceder al dispositivo móvil, pues en la actualidad es casi un objeto imprescindible para la comunicación con el entorno.</a:t>
            </a:r>
          </a:p>
        </p:txBody>
      </p:sp>
      <p:pic>
        <p:nvPicPr>
          <p:cNvPr id="7" name="Imagen 6">
            <a:extLst>
              <a:ext uri="{FF2B5EF4-FFF2-40B4-BE49-F238E27FC236}">
                <a16:creationId xmlns:a16="http://schemas.microsoft.com/office/drawing/2014/main" id="{45AA9476-EDFF-468A-98F5-F96C2E9405BB}"/>
              </a:ext>
            </a:extLst>
          </p:cNvPr>
          <p:cNvPicPr>
            <a:picLocks noChangeAspect="1"/>
          </p:cNvPicPr>
          <p:nvPr/>
        </p:nvPicPr>
        <p:blipFill>
          <a:blip r:embed="rId3"/>
          <a:stretch>
            <a:fillRect/>
          </a:stretch>
        </p:blipFill>
        <p:spPr>
          <a:xfrm>
            <a:off x="6405570" y="-548414"/>
            <a:ext cx="4762500" cy="4762500"/>
          </a:xfrm>
          <a:prstGeom prst="rect">
            <a:avLst/>
          </a:prstGeom>
        </p:spPr>
      </p:pic>
    </p:spTree>
    <p:extLst>
      <p:ext uri="{BB962C8B-B14F-4D97-AF65-F5344CB8AC3E}">
        <p14:creationId xmlns:p14="http://schemas.microsoft.com/office/powerpoint/2010/main" val="222788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9974 0.06852 L 0.07409 0.2581 " pathEditMode="relative" rAng="0" ptsTypes="AA">
                                      <p:cBhvr>
                                        <p:cTn id="6" dur="2000" fill="hold"/>
                                        <p:tgtEl>
                                          <p:spTgt spid="7"/>
                                        </p:tgtEl>
                                        <p:attrNameLst>
                                          <p:attrName>ppt_x</p:attrName>
                                          <p:attrName>ppt_y</p:attrName>
                                        </p:attrNameLst>
                                      </p:cBhvr>
                                      <p:rCtr x="8685" y="94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85278-3D07-466F-8351-667A2EBEABB8}"/>
              </a:ext>
            </a:extLst>
          </p:cNvPr>
          <p:cNvSpPr>
            <a:spLocks noGrp="1"/>
          </p:cNvSpPr>
          <p:nvPr>
            <p:ph type="title"/>
          </p:nvPr>
        </p:nvSpPr>
        <p:spPr>
          <a:xfrm>
            <a:off x="1447800" y="680397"/>
            <a:ext cx="9603275" cy="1049235"/>
          </a:xfrm>
        </p:spPr>
        <p:txBody>
          <a:bodyPr rtlCol="0">
            <a:normAutofit fontScale="90000"/>
          </a:bodyPr>
          <a:lstStyle/>
          <a:p>
            <a:pPr rtl="0"/>
            <a:r>
              <a:rPr lang="es-ES" sz="4400" dirty="0">
                <a:latin typeface="Arial Rounded MT Bold" panose="020F0704030504030204" pitchFamily="34" charset="0"/>
              </a:rPr>
              <a:t>Explicación de las bases técnicas del APP </a:t>
            </a:r>
            <a:endParaRPr lang="es-ES" sz="4400" dirty="0">
              <a:solidFill>
                <a:schemeClr val="bg1"/>
              </a:solidFill>
              <a:latin typeface="Arial Rounded MT Bold" panose="020F0704030504030204" pitchFamily="34" charset="0"/>
            </a:endParaRPr>
          </a:p>
        </p:txBody>
      </p:sp>
      <p:graphicFrame>
        <p:nvGraphicFramePr>
          <p:cNvPr id="14" name="Marcador de contenido 6" descr="elemento gráfico SmartArt de escala de tiempo">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2386835120"/>
              </p:ext>
            </p:extLst>
          </p:nvPr>
        </p:nvGraphicFramePr>
        <p:xfrm>
          <a:off x="1447800" y="1325880"/>
          <a:ext cx="9906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rtlCol="0">
            <a:normAutofit lnSpcReduction="10000"/>
          </a:bodyPr>
          <a:lstStyle/>
          <a:p>
            <a:pPr rtl="0">
              <a:spcAft>
                <a:spcPts val="600"/>
              </a:spcAft>
            </a:pPr>
            <a:fld id="{D8DA9DAA-006C-4F4B-980E-E3DF019B24E2}" type="slidenum">
              <a:rPr lang="es-ES" b="1" cap="all" spc="100" smtClean="0">
                <a:solidFill>
                  <a:schemeClr val="accent2"/>
                </a:solidFill>
              </a:rPr>
              <a:pPr rtl="0">
                <a:spcAft>
                  <a:spcPts val="600"/>
                </a:spcAft>
              </a:pPr>
              <a:t>6</a:t>
            </a:fld>
            <a:endParaRPr lang="es-ES" b="1" cap="all" spc="100" dirty="0">
              <a:solidFill>
                <a:schemeClr val="accent2"/>
              </a:solidFill>
            </a:endParaRPr>
          </a:p>
        </p:txBody>
      </p:sp>
    </p:spTree>
    <p:extLst>
      <p:ext uri="{BB962C8B-B14F-4D97-AF65-F5344CB8AC3E}">
        <p14:creationId xmlns:p14="http://schemas.microsoft.com/office/powerpoint/2010/main" val="315928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CDA59-55A0-4EA5-B3E4-646D1D3B4CEB}"/>
              </a:ext>
            </a:extLst>
          </p:cNvPr>
          <p:cNvSpPr>
            <a:spLocks noGrp="1"/>
          </p:cNvSpPr>
          <p:nvPr>
            <p:ph type="title"/>
          </p:nvPr>
        </p:nvSpPr>
        <p:spPr/>
        <p:txBody>
          <a:bodyPr rtlCol="0">
            <a:normAutofit fontScale="90000"/>
          </a:bodyPr>
          <a:lstStyle/>
          <a:p>
            <a:r>
              <a:rPr lang="es-ES" sz="3600" dirty="0">
                <a:latin typeface="Arial Rounded MT Bold" panose="020F0704030504030204" pitchFamily="34" charset="0"/>
              </a:rPr>
              <a:t>Explicación de las bases técnicas del APP </a:t>
            </a:r>
            <a:br>
              <a:rPr lang="es-ES" sz="5400" dirty="0">
                <a:solidFill>
                  <a:schemeClr val="bg1"/>
                </a:solidFill>
                <a:latin typeface="Arial Rounded MT Bold" panose="020F0704030504030204" pitchFamily="34" charset="0"/>
              </a:rPr>
            </a:br>
            <a:endParaRPr lang="es-ES" sz="5400" dirty="0"/>
          </a:p>
        </p:txBody>
      </p:sp>
      <p:sp>
        <p:nvSpPr>
          <p:cNvPr id="3" name="Marcador de texto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rtlCol="0"/>
          <a:lstStyle/>
          <a:p>
            <a:pPr rtl="0"/>
            <a:r>
              <a:rPr lang="es-ES" dirty="0"/>
              <a:t>Subtítulo</a:t>
            </a:r>
          </a:p>
        </p:txBody>
      </p:sp>
      <p:sp>
        <p:nvSpPr>
          <p:cNvPr id="4" name="Marcador de contenido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rtlCol="0">
            <a:normAutofit/>
          </a:bodyPr>
          <a:lstStyle/>
          <a:p>
            <a:pPr rtl="0"/>
            <a:r>
              <a:rPr lang="es-ES" sz="2000" dirty="0"/>
              <a:t>Acá podemos agregar imágenes o capturas del app funcionando.</a:t>
            </a:r>
          </a:p>
        </p:txBody>
      </p:sp>
      <p:sp>
        <p:nvSpPr>
          <p:cNvPr id="5" name="Marcador de texto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rtlCol="0"/>
          <a:lstStyle/>
          <a:p>
            <a:pPr rtl="0"/>
            <a:r>
              <a:rPr lang="es-ES"/>
              <a:t>Subtítulo</a:t>
            </a:r>
          </a:p>
        </p:txBody>
      </p:sp>
      <p:sp>
        <p:nvSpPr>
          <p:cNvPr id="6" name="Marcador de contenido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rtlCol="0">
            <a:normAutofit/>
          </a:bodyPr>
          <a:lstStyle/>
          <a:p>
            <a:pPr rtl="0"/>
            <a:endParaRPr lang="es-ES" sz="2000" dirty="0"/>
          </a:p>
        </p:txBody>
      </p:sp>
    </p:spTree>
    <p:extLst>
      <p:ext uri="{BB962C8B-B14F-4D97-AF65-F5344CB8AC3E}">
        <p14:creationId xmlns:p14="http://schemas.microsoft.com/office/powerpoint/2010/main" val="312476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FB28F-C9D7-439B-B863-44B4E851A0B0}"/>
              </a:ext>
            </a:extLst>
          </p:cNvPr>
          <p:cNvSpPr>
            <a:spLocks noGrp="1"/>
          </p:cNvSpPr>
          <p:nvPr>
            <p:ph type="ctrTitle"/>
          </p:nvPr>
        </p:nvSpPr>
        <p:spPr/>
        <p:txBody>
          <a:bodyPr rtlCol="0">
            <a:normAutofit/>
          </a:bodyPr>
          <a:lstStyle/>
          <a:p>
            <a:pPr rtl="0"/>
            <a:r>
              <a:rPr lang="es-ES"/>
              <a:t>Resumen</a:t>
            </a:r>
          </a:p>
        </p:txBody>
      </p:sp>
      <p:sp>
        <p:nvSpPr>
          <p:cNvPr id="8" name="Subtítulo 7">
            <a:extLst>
              <a:ext uri="{FF2B5EF4-FFF2-40B4-BE49-F238E27FC236}">
                <a16:creationId xmlns:a16="http://schemas.microsoft.com/office/drawing/2014/main" id="{50061247-EA4F-4DFA-AFCE-648487762CF7}"/>
              </a:ext>
            </a:extLst>
          </p:cNvPr>
          <p:cNvSpPr>
            <a:spLocks noGrp="1"/>
          </p:cNvSpPr>
          <p:nvPr>
            <p:ph type="subTitle" idx="1"/>
          </p:nvPr>
        </p:nvSpPr>
        <p:spPr/>
        <p:txBody>
          <a:bodyPr rtlCol="0"/>
          <a:lstStyle/>
          <a:p>
            <a:pPr rtl="0"/>
            <a:r>
              <a:rPr lang="es-ES"/>
              <a:t>Con PowerPoint, puede crear presentaciones y compartir su trabajo con otros usuarios, independientemente de su ubicación. Escriba el texto que quiera usar para empezar. También puede agregar imágenes, arte y vídeos en esta plantilla. Guarde sus presentaciones en OneDrive y acceda ellas desde el equipo, la tableta o el teléfono. </a:t>
            </a:r>
          </a:p>
        </p:txBody>
      </p:sp>
      <p:sp>
        <p:nvSpPr>
          <p:cNvPr id="23" name="Marcador de pie de página 22">
            <a:extLst>
              <a:ext uri="{FF2B5EF4-FFF2-40B4-BE49-F238E27FC236}">
                <a16:creationId xmlns:a16="http://schemas.microsoft.com/office/drawing/2014/main" id="{249ACE4E-0038-4BA2-8883-8C3F73B79C44}"/>
              </a:ext>
            </a:extLst>
          </p:cNvPr>
          <p:cNvSpPr>
            <a:spLocks noGrp="1"/>
          </p:cNvSpPr>
          <p:nvPr>
            <p:ph type="ftr" sz="quarter" idx="11"/>
          </p:nvPr>
        </p:nvSpPr>
        <p:spPr/>
        <p:txBody>
          <a:bodyPr rtlCol="0"/>
          <a:lstStyle/>
          <a:p>
            <a:pPr rtl="0"/>
            <a:r>
              <a:rPr lang="es-ES"/>
              <a:t>Título de la presentación</a:t>
            </a:r>
          </a:p>
        </p:txBody>
      </p:sp>
      <p:sp>
        <p:nvSpPr>
          <p:cNvPr id="24" name="Marcador de número de diapositiva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rtlCol="0"/>
          <a:lstStyle/>
          <a:p>
            <a:pPr rtl="0"/>
            <a:fld id="{D8DA9DAA-006C-4F4B-980E-E3DF019B24E2}" type="slidenum">
              <a:rPr lang="es-ES" smtClean="0"/>
              <a:pPr rtl="0"/>
              <a:t>8</a:t>
            </a:fld>
            <a:endParaRPr lang="es-ES"/>
          </a:p>
        </p:txBody>
      </p:sp>
      <p:pic>
        <p:nvPicPr>
          <p:cNvPr id="15" name="Marcador de posición de imagen 14">
            <a:extLst>
              <a:ext uri="{FF2B5EF4-FFF2-40B4-BE49-F238E27FC236}">
                <a16:creationId xmlns:a16="http://schemas.microsoft.com/office/drawing/2014/main" id="{D81926C9-913E-408A-8D70-A09DEAAB1B86}"/>
              </a:ext>
            </a:extLst>
          </p:cNvPr>
          <p:cNvPicPr>
            <a:picLocks noGrp="1" noChangeAspect="1"/>
          </p:cNvPicPr>
          <p:nvPr>
            <p:ph type="pic" sz="quarter" idx="15"/>
          </p:nvPr>
        </p:nvPicPr>
        <p:blipFill>
          <a:blip r:embed="rId3"/>
          <a:srcRect l="887" r="887"/>
          <a:stretch>
            <a:fillRect/>
          </a:stretch>
        </p:blipFill>
        <p:spPr>
          <a:xfrm>
            <a:off x="2939796" y="194874"/>
            <a:ext cx="2459736" cy="2505456"/>
          </a:xfrm>
        </p:spPr>
      </p:pic>
      <p:pic>
        <p:nvPicPr>
          <p:cNvPr id="11" name="Marcador de posición de imagen 10">
            <a:extLst>
              <a:ext uri="{FF2B5EF4-FFF2-40B4-BE49-F238E27FC236}">
                <a16:creationId xmlns:a16="http://schemas.microsoft.com/office/drawing/2014/main" id="{CC70DC48-8101-474C-8332-E3F16EBA9735}"/>
              </a:ext>
            </a:extLst>
          </p:cNvPr>
          <p:cNvPicPr>
            <a:picLocks noGrp="1" noChangeAspect="1"/>
          </p:cNvPicPr>
          <p:nvPr>
            <p:ph type="pic" sz="quarter" idx="14"/>
          </p:nvPr>
        </p:nvPicPr>
        <p:blipFill>
          <a:blip r:embed="rId4"/>
          <a:srcRect l="919" r="919"/>
          <a:stretch>
            <a:fillRect/>
          </a:stretch>
        </p:blipFill>
        <p:spPr>
          <a:xfrm>
            <a:off x="135636" y="438912"/>
            <a:ext cx="2459736" cy="2505456"/>
          </a:xfrm>
        </p:spPr>
      </p:pic>
      <p:pic>
        <p:nvPicPr>
          <p:cNvPr id="13" name="Marcador de posición de imagen 12">
            <a:extLst>
              <a:ext uri="{FF2B5EF4-FFF2-40B4-BE49-F238E27FC236}">
                <a16:creationId xmlns:a16="http://schemas.microsoft.com/office/drawing/2014/main" id="{B9D12CEC-77DD-4FF4-B087-A2815E9AEA4C}"/>
              </a:ext>
            </a:extLst>
          </p:cNvPr>
          <p:cNvPicPr>
            <a:picLocks noGrp="1" noChangeAspect="1"/>
          </p:cNvPicPr>
          <p:nvPr>
            <p:ph type="pic" sz="quarter" idx="13"/>
          </p:nvPr>
        </p:nvPicPr>
        <p:blipFill>
          <a:blip r:embed="rId5"/>
          <a:srcRect t="16981" b="16981"/>
          <a:stretch>
            <a:fillRect/>
          </a:stretch>
        </p:blipFill>
        <p:spPr>
          <a:xfrm>
            <a:off x="-182473" y="2944368"/>
            <a:ext cx="5221224" cy="3447288"/>
          </a:xfrm>
        </p:spPr>
      </p:pic>
    </p:spTree>
    <p:extLst>
      <p:ext uri="{BB962C8B-B14F-4D97-AF65-F5344CB8AC3E}">
        <p14:creationId xmlns:p14="http://schemas.microsoft.com/office/powerpoint/2010/main" val="3584772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7" presetClass="path" presetSubtype="0" accel="50000" decel="50000" fill="hold" nodeType="withEffect">
                                  <p:stCondLst>
                                    <p:cond delay="0"/>
                                  </p:stCondLst>
                                  <p:childTnLst>
                                    <p:animMotion origin="layout" path="M 0.01406 -0.00649 C 0.01406 -0.05186 0.04518 -0.03704 0.07044 -0.05162 C 0.0957 -0.06644 0.16172 -0.09422 0.16575 -0.09422 C 0.16862 -0.09422 0.197 -0.1 0.20052 -0.1 " pathEditMode="relative" rAng="0" ptsTypes="AAAA">
                                      <p:cBhvr>
                                        <p:cTn id="6" dur="2000" spd="-100000" fill="hold"/>
                                        <p:tgtEl>
                                          <p:spTgt spid="13"/>
                                        </p:tgtEl>
                                        <p:attrNameLst>
                                          <p:attrName>ppt_x</p:attrName>
                                          <p:attrName>ppt_y</p:attrName>
                                        </p:attrNameLst>
                                      </p:cBhvr>
                                      <p:rCtr x="9323" y="-4676"/>
                                    </p:animMotion>
                                  </p:childTnLst>
                                </p:cTn>
                              </p:par>
                              <p:par>
                                <p:cTn id="7" presetID="50" presetClass="path" presetSubtype="0" accel="50000" decel="50000" fill="hold" nodeType="withEffect">
                                  <p:stCondLst>
                                    <p:cond delay="0"/>
                                  </p:stCondLst>
                                  <p:childTnLst>
                                    <p:animMotion origin="layout" path="M -0.00026 2.22222E-6 C 0.04154 2.22222E-6 0.11289 0.01805 0.09948 0.05879 C 0.08607 0.09884 -0.08086 0.18611 -0.08086 0.24236 C -0.08086 0.28403 -0.00807 0.40532 -0.00807 0.44745 " pathEditMode="relative" rAng="0" ptsTypes="AAAA">
                                      <p:cBhvr>
                                        <p:cTn id="8" dur="2000" spd="-100000" fill="hold"/>
                                        <p:tgtEl>
                                          <p:spTgt spid="11"/>
                                        </p:tgtEl>
                                        <p:attrNameLst>
                                          <p:attrName>ppt_x</p:attrName>
                                          <p:attrName>ppt_y</p:attrName>
                                        </p:attrNameLst>
                                      </p:cBhvr>
                                      <p:rCtr x="1029" y="22361"/>
                                    </p:animMotion>
                                  </p:childTnLst>
                                </p:cTn>
                              </p:par>
                              <p:par>
                                <p:cTn id="9" presetID="57" presetClass="path" presetSubtype="0" accel="50000" decel="50000" fill="hold" nodeType="withEffect">
                                  <p:stCondLst>
                                    <p:cond delay="0"/>
                                  </p:stCondLst>
                                  <p:childTnLst>
                                    <p:animMotion origin="layout" path="M 0.03112 -0.02917 C 0.03112 0.00741 -0.09427 -0.13565 -0.13425 -0.14259 C -0.17409 -0.14954 -0.153 -0.07037 -0.20821 -0.07037 C -0.24922 -0.07037 -0.16888 0.10208 -0.20977 0.10208 " pathEditMode="relative" rAng="0" ptsTypes="AAAA">
                                      <p:cBhvr>
                                        <p:cTn id="10" dur="2000" spd="-100000" fill="hold"/>
                                        <p:tgtEl>
                                          <p:spTgt spid="15"/>
                                        </p:tgtEl>
                                        <p:attrNameLst>
                                          <p:attrName>ppt_x</p:attrName>
                                          <p:attrName>ppt_y</p:attrName>
                                        </p:attrNameLst>
                                      </p:cBhvr>
                                      <p:rCtr x="-12565" y="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F777B66-94CB-491C-AC6B-BDAC98E21D57}"/>
              </a:ext>
            </a:extLst>
          </p:cNvPr>
          <p:cNvSpPr>
            <a:spLocks noGrp="1"/>
          </p:cNvSpPr>
          <p:nvPr>
            <p:ph type="title"/>
          </p:nvPr>
        </p:nvSpPr>
        <p:spPr>
          <a:xfrm>
            <a:off x="6096000" y="1713000"/>
            <a:ext cx="5276088" cy="2276856"/>
          </a:xfrm>
        </p:spPr>
        <p:txBody>
          <a:bodyPr rtlCol="0"/>
          <a:lstStyle/>
          <a:p>
            <a:pPr rtl="0"/>
            <a:r>
              <a:rPr lang="es-ES" dirty="0"/>
              <a:t>¡Gracias!</a:t>
            </a:r>
          </a:p>
        </p:txBody>
      </p:sp>
      <p:sp>
        <p:nvSpPr>
          <p:cNvPr id="22" name="Marcador de fecha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es-ES"/>
              <a:t>3/9/20XX</a:t>
            </a:r>
          </a:p>
        </p:txBody>
      </p:sp>
      <p:sp>
        <p:nvSpPr>
          <p:cNvPr id="23" name="Marcador de pie de página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891926"/>
            <a:ext cx="2788920" cy="365125"/>
          </a:xfrm>
        </p:spPr>
        <p:txBody>
          <a:bodyPr rtlCol="0"/>
          <a:lstStyle/>
          <a:p>
            <a:pPr rtl="0"/>
            <a:r>
              <a:rPr lang="es-ES" dirty="0"/>
              <a:t>Título de la presentación</a:t>
            </a:r>
          </a:p>
        </p:txBody>
      </p:sp>
      <p:sp>
        <p:nvSpPr>
          <p:cNvPr id="24" name="Marcador de número de diapositiva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es-ES" smtClean="0"/>
              <a:pPr rtl="0"/>
              <a:t>9</a:t>
            </a:fld>
            <a:endParaRPr lang="es-ES"/>
          </a:p>
        </p:txBody>
      </p:sp>
      <p:pic>
        <p:nvPicPr>
          <p:cNvPr id="30" name="Marcador de posición de imagen 29">
            <a:extLst>
              <a:ext uri="{FF2B5EF4-FFF2-40B4-BE49-F238E27FC236}">
                <a16:creationId xmlns:a16="http://schemas.microsoft.com/office/drawing/2014/main" id="{95796E72-6E90-445C-8301-465764C70A9E}"/>
              </a:ext>
            </a:extLst>
          </p:cNvPr>
          <p:cNvPicPr>
            <a:picLocks noGrp="1" noChangeAspect="1"/>
          </p:cNvPicPr>
          <p:nvPr>
            <p:ph type="pic" sz="quarter" idx="16"/>
          </p:nvPr>
        </p:nvPicPr>
        <p:blipFill>
          <a:blip r:embed="rId3"/>
          <a:srcRect t="10534" b="10534"/>
          <a:stretch>
            <a:fillRect/>
          </a:stretch>
        </p:blipFill>
        <p:spPr>
          <a:xfrm>
            <a:off x="1155192" y="1001513"/>
            <a:ext cx="3119293" cy="2462810"/>
          </a:xfrm>
        </p:spPr>
      </p:pic>
      <p:pic>
        <p:nvPicPr>
          <p:cNvPr id="17" name="Marcador de posición de imagen 16">
            <a:extLst>
              <a:ext uri="{FF2B5EF4-FFF2-40B4-BE49-F238E27FC236}">
                <a16:creationId xmlns:a16="http://schemas.microsoft.com/office/drawing/2014/main" id="{F155ED9E-AFA4-49A5-8299-F54C45323F51}"/>
              </a:ext>
            </a:extLst>
          </p:cNvPr>
          <p:cNvPicPr>
            <a:picLocks noGrp="1" noChangeAspect="1"/>
          </p:cNvPicPr>
          <p:nvPr>
            <p:ph type="pic" sz="quarter" idx="14"/>
          </p:nvPr>
        </p:nvPicPr>
        <p:blipFill>
          <a:blip r:embed="rId4"/>
          <a:srcRect t="41" b="41"/>
          <a:stretch>
            <a:fillRect/>
          </a:stretch>
        </p:blipFill>
        <p:spPr>
          <a:xfrm>
            <a:off x="4367797" y="2102557"/>
            <a:ext cx="2939102" cy="2939102"/>
          </a:xfrm>
        </p:spPr>
      </p:pic>
      <p:pic>
        <p:nvPicPr>
          <p:cNvPr id="36" name="Marcador de posición de imagen 35">
            <a:extLst>
              <a:ext uri="{FF2B5EF4-FFF2-40B4-BE49-F238E27FC236}">
                <a16:creationId xmlns:a16="http://schemas.microsoft.com/office/drawing/2014/main" id="{57737243-AD23-4B77-8538-AB0DA5E2E2DF}"/>
              </a:ext>
            </a:extLst>
          </p:cNvPr>
          <p:cNvPicPr>
            <a:picLocks noGrp="1" noChangeAspect="1"/>
          </p:cNvPicPr>
          <p:nvPr>
            <p:ph type="pic" sz="quarter" idx="15"/>
          </p:nvPr>
        </p:nvPicPr>
        <p:blipFill>
          <a:blip r:embed="rId5"/>
          <a:srcRect t="347" b="347"/>
          <a:stretch>
            <a:fillRect/>
          </a:stretch>
        </p:blipFill>
        <p:spPr>
          <a:xfrm>
            <a:off x="4001212" y="-153331"/>
            <a:ext cx="2290065" cy="2273502"/>
          </a:xfrm>
        </p:spPr>
      </p:pic>
      <p:pic>
        <p:nvPicPr>
          <p:cNvPr id="38" name="Marcador de posición de imagen 37">
            <a:extLst>
              <a:ext uri="{FF2B5EF4-FFF2-40B4-BE49-F238E27FC236}">
                <a16:creationId xmlns:a16="http://schemas.microsoft.com/office/drawing/2014/main" id="{D6DF2CB6-DDEA-4869-81A7-053B75BE7AF4}"/>
              </a:ext>
            </a:extLst>
          </p:cNvPr>
          <p:cNvPicPr>
            <a:picLocks noGrp="1" noChangeAspect="1"/>
          </p:cNvPicPr>
          <p:nvPr>
            <p:ph type="pic" sz="quarter" idx="17"/>
          </p:nvPr>
        </p:nvPicPr>
        <p:blipFill>
          <a:blip r:embed="rId6"/>
          <a:srcRect t="13180" b="13180"/>
          <a:stretch>
            <a:fillRect/>
          </a:stretch>
        </p:blipFill>
        <p:spPr>
          <a:xfrm>
            <a:off x="1030942" y="3582684"/>
            <a:ext cx="3854161" cy="2839018"/>
          </a:xfrm>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42"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par>
                                <p:cTn id="26" presetID="32" presetClass="emph" presetSubtype="0" fill="hold" nodeType="withEffect">
                                  <p:stCondLst>
                                    <p:cond delay="0"/>
                                  </p:stCondLst>
                                  <p:childTnLst>
                                    <p:animRot by="120000">
                                      <p:cBhvr>
                                        <p:cTn id="27" dur="100" fill="hold">
                                          <p:stCondLst>
                                            <p:cond delay="0"/>
                                          </p:stCondLst>
                                        </p:cTn>
                                        <p:tgtEl>
                                          <p:spTgt spid="30"/>
                                        </p:tgtEl>
                                        <p:attrNameLst>
                                          <p:attrName>r</p:attrName>
                                        </p:attrNameLst>
                                      </p:cBhvr>
                                    </p:animRot>
                                    <p:animRot by="-240000">
                                      <p:cBhvr>
                                        <p:cTn id="28" dur="200" fill="hold">
                                          <p:stCondLst>
                                            <p:cond delay="200"/>
                                          </p:stCondLst>
                                        </p:cTn>
                                        <p:tgtEl>
                                          <p:spTgt spid="30"/>
                                        </p:tgtEl>
                                        <p:attrNameLst>
                                          <p:attrName>r</p:attrName>
                                        </p:attrNameLst>
                                      </p:cBhvr>
                                    </p:animRot>
                                    <p:animRot by="240000">
                                      <p:cBhvr>
                                        <p:cTn id="29" dur="200" fill="hold">
                                          <p:stCondLst>
                                            <p:cond delay="400"/>
                                          </p:stCondLst>
                                        </p:cTn>
                                        <p:tgtEl>
                                          <p:spTgt spid="30"/>
                                        </p:tgtEl>
                                        <p:attrNameLst>
                                          <p:attrName>r</p:attrName>
                                        </p:attrNameLst>
                                      </p:cBhvr>
                                    </p:animRot>
                                    <p:animRot by="-240000">
                                      <p:cBhvr>
                                        <p:cTn id="30" dur="200" fill="hold">
                                          <p:stCondLst>
                                            <p:cond delay="600"/>
                                          </p:stCondLst>
                                        </p:cTn>
                                        <p:tgtEl>
                                          <p:spTgt spid="30"/>
                                        </p:tgtEl>
                                        <p:attrNameLst>
                                          <p:attrName>r</p:attrName>
                                        </p:attrNameLst>
                                      </p:cBhvr>
                                    </p:animRot>
                                    <p:animRot by="120000">
                                      <p:cBhvr>
                                        <p:cTn id="31" dur="200" fill="hold">
                                          <p:stCondLst>
                                            <p:cond delay="800"/>
                                          </p:stCondLst>
                                        </p:cTn>
                                        <p:tgtEl>
                                          <p:spTgt spid="30"/>
                                        </p:tgtEl>
                                        <p:attrNameLst>
                                          <p:attrName>r</p:attrName>
                                        </p:attrNameLst>
                                      </p:cBhvr>
                                    </p:animRot>
                                  </p:childTnLst>
                                </p:cTn>
                              </p:par>
                            </p:childTnLst>
                          </p:cTn>
                        </p:par>
                        <p:par>
                          <p:cTn id="32" fill="hold">
                            <p:stCondLst>
                              <p:cond delay="2000"/>
                            </p:stCondLst>
                            <p:childTnLst>
                              <p:par>
                                <p:cTn id="33" presetID="26" presetClass="emph" presetSubtype="0" fill="hold" nodeType="afterEffect">
                                  <p:stCondLst>
                                    <p:cond delay="0"/>
                                  </p:stCondLst>
                                  <p:childTnLst>
                                    <p:animEffect transition="out" filter="fade">
                                      <p:cBhvr>
                                        <p:cTn id="34" dur="500" tmFilter="0, 0; .2, .5; .8, .5; 1, 0"/>
                                        <p:tgtEl>
                                          <p:spTgt spid="36"/>
                                        </p:tgtEl>
                                      </p:cBhvr>
                                    </p:animEffect>
                                    <p:animScale>
                                      <p:cBhvr>
                                        <p:cTn id="35"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Gallery</Template>
  <TotalTime>68</TotalTime>
  <Words>489</Words>
  <Application>Microsoft Office PowerPoint</Application>
  <PresentationFormat>Panorámica</PresentationFormat>
  <Paragraphs>61</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Arial Rounded MT Bold</vt:lpstr>
      <vt:lpstr>Calibri</vt:lpstr>
      <vt:lpstr>Gill Sans MT</vt:lpstr>
      <vt:lpstr>Galería</vt:lpstr>
      <vt:lpstr>Just Eats CR</vt:lpstr>
      <vt:lpstr>Equipo</vt:lpstr>
      <vt:lpstr>Agenda</vt:lpstr>
      <vt:lpstr>¿Cómo surge la idea de Just Eats? </vt:lpstr>
      <vt:lpstr>Motivación para hacer una aplicación de este estilo</vt:lpstr>
      <vt:lpstr>Explicación de las bases técnicas del APP </vt:lpstr>
      <vt:lpstr>Explicación de las bases técnicas del APP  </vt:lpstr>
      <vt:lpstr>Resumen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Eats CR</dc:title>
  <dc:creator>RUIZ MIRANDA BRANDON JOSE</dc:creator>
  <cp:lastModifiedBy>RUIZ MIRANDA BRANDON JOSE</cp:lastModifiedBy>
  <cp:revision>8</cp:revision>
  <dcterms:created xsi:type="dcterms:W3CDTF">2021-04-06T12:58:45Z</dcterms:created>
  <dcterms:modified xsi:type="dcterms:W3CDTF">2021-04-06T14:07:06Z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