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A3AEA-817F-411B-A3AE-2C7A64DBA942}" v="1" dt="2020-01-27T20:47:48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CC5A3AEA-817F-411B-A3AE-2C7A64DBA942}"/>
    <pc:docChg chg="custSel addSld delSld modSld">
      <pc:chgData name="Brandt Redd" userId="be8ed540b98adac0" providerId="LiveId" clId="{CC5A3AEA-817F-411B-A3AE-2C7A64DBA942}" dt="2020-01-27T20:50:25.388" v="246" actId="20577"/>
      <pc:docMkLst>
        <pc:docMk/>
      </pc:docMkLst>
      <pc:sldChg chg="del">
        <pc:chgData name="Brandt Redd" userId="be8ed540b98adac0" providerId="LiveId" clId="{CC5A3AEA-817F-411B-A3AE-2C7A64DBA942}" dt="2020-01-27T20:47:41.299" v="0" actId="47"/>
        <pc:sldMkLst>
          <pc:docMk/>
          <pc:sldMk cId="4062919830" sldId="263"/>
        </pc:sldMkLst>
      </pc:sldChg>
      <pc:sldChg chg="modSp add">
        <pc:chgData name="Brandt Redd" userId="be8ed540b98adac0" providerId="LiveId" clId="{CC5A3AEA-817F-411B-A3AE-2C7A64DBA942}" dt="2020-01-27T20:50:25.388" v="246" actId="20577"/>
        <pc:sldMkLst>
          <pc:docMk/>
          <pc:sldMk cId="3847292524" sldId="265"/>
        </pc:sldMkLst>
        <pc:spChg chg="mod">
          <ac:chgData name="Brandt Redd" userId="be8ed540b98adac0" providerId="LiveId" clId="{CC5A3AEA-817F-411B-A3AE-2C7A64DBA942}" dt="2020-01-27T20:47:59.041" v="15" actId="14100"/>
          <ac:spMkLst>
            <pc:docMk/>
            <pc:sldMk cId="3847292524" sldId="265"/>
            <ac:spMk id="2" creationId="{A424727A-CEE0-4298-A059-1D62CABDE186}"/>
          </ac:spMkLst>
        </pc:spChg>
        <pc:spChg chg="mod">
          <ac:chgData name="Brandt Redd" userId="be8ed540b98adac0" providerId="LiveId" clId="{CC5A3AEA-817F-411B-A3AE-2C7A64DBA942}" dt="2020-01-27T20:50:25.388" v="246" actId="20577"/>
          <ac:spMkLst>
            <pc:docMk/>
            <pc:sldMk cId="3847292524" sldId="265"/>
            <ac:spMk id="3" creationId="{D56DDEFE-EFC1-44B8-8C5C-18ADBF8499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IO4OCOm5D3E#t=7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658-B381-49C2-AFF0-678FA5ACF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7141B-70AF-4F97-97F6-EBBDDDF54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IS201 - 27 Jan 2020</a:t>
            </a:r>
          </a:p>
        </p:txBody>
      </p:sp>
    </p:spTree>
    <p:extLst>
      <p:ext uri="{BB962C8B-B14F-4D97-AF65-F5344CB8AC3E}">
        <p14:creationId xmlns:p14="http://schemas.microsoft.com/office/powerpoint/2010/main" val="94180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BEA8BE2-CACA-402E-8F25-C57D9D53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80" y="800099"/>
            <a:ext cx="8726640" cy="5257801"/>
          </a:xfrm>
          <a:prstGeom prst="rect">
            <a:avLst/>
          </a:prstGeom>
        </p:spPr>
      </p:pic>
      <p:sp>
        <p:nvSpPr>
          <p:cNvPr id="5" name="Isosceles Triangle 4">
            <a:hlinkClick r:id="rId2"/>
            <a:extLst>
              <a:ext uri="{FF2B5EF4-FFF2-40B4-BE49-F238E27FC236}">
                <a16:creationId xmlns:a16="http://schemas.microsoft.com/office/drawing/2014/main" id="{07606170-E826-4481-8ECF-A18FA35F8E90}"/>
              </a:ext>
            </a:extLst>
          </p:cNvPr>
          <p:cNvSpPr/>
          <p:nvPr/>
        </p:nvSpPr>
        <p:spPr>
          <a:xfrm rot="5400000">
            <a:off x="8586470" y="1093470"/>
            <a:ext cx="1311910" cy="1073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2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6F48-59A7-47CB-A44E-AD478881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4920-7249-4E21-860A-06240C47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4381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 Diagram Quiz Due Today at 11:59</a:t>
            </a:r>
          </a:p>
          <a:p>
            <a:r>
              <a:rPr lang="en-US" dirty="0"/>
              <a:t>Do the whole Lesson 3.3 – spend some time on it!</a:t>
            </a:r>
          </a:p>
          <a:p>
            <a:r>
              <a:rPr lang="en-US" dirty="0"/>
              <a:t>SQL Project Due Friday</a:t>
            </a:r>
          </a:p>
          <a:p>
            <a:pPr lvl="1"/>
            <a:r>
              <a:rPr lang="en-US" b="1" dirty="0"/>
              <a:t>Start early</a:t>
            </a:r>
            <a:r>
              <a:rPr lang="en-US" dirty="0"/>
              <a:t>. This will take you hours and you will probably need help from the </a:t>
            </a:r>
            <a:r>
              <a:rPr lang="en-US" dirty="0" err="1"/>
              <a:t>TAs.</a:t>
            </a:r>
            <a:endParaRPr lang="en-US" dirty="0"/>
          </a:p>
          <a:p>
            <a:r>
              <a:rPr lang="en-US" dirty="0"/>
              <a:t>Midterm on Data Storage and Extraction due Saturday (all of this info is in </a:t>
            </a:r>
            <a:r>
              <a:rPr lang="en-US" dirty="0" err="1"/>
              <a:t>MyEducator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Big one – you have 2 hours 30 minutes to complete</a:t>
            </a:r>
          </a:p>
          <a:p>
            <a:pPr lvl="1"/>
            <a:r>
              <a:rPr lang="en-US" b="1" dirty="0"/>
              <a:t>Data Quality:</a:t>
            </a:r>
            <a:r>
              <a:rPr lang="en-US" dirty="0"/>
              <a:t> 6 Questions, 24 points</a:t>
            </a:r>
          </a:p>
          <a:p>
            <a:pPr lvl="1"/>
            <a:r>
              <a:rPr lang="en-US" b="1" dirty="0"/>
              <a:t>ERDs:</a:t>
            </a:r>
            <a:r>
              <a:rPr lang="en-US" dirty="0"/>
              <a:t> 8 Questions, 32 points</a:t>
            </a:r>
          </a:p>
          <a:p>
            <a:pPr lvl="1"/>
            <a:r>
              <a:rPr lang="en-US" b="1" dirty="0"/>
              <a:t>SQL Multiple Choice:</a:t>
            </a:r>
            <a:r>
              <a:rPr lang="en-US" dirty="0"/>
              <a:t> 8 Questions, 32 points</a:t>
            </a:r>
          </a:p>
          <a:p>
            <a:pPr lvl="1"/>
            <a:r>
              <a:rPr lang="en-US" b="1" dirty="0"/>
              <a:t>SQL Skills (written):</a:t>
            </a:r>
            <a:r>
              <a:rPr lang="en-US" dirty="0"/>
              <a:t> 9 Questions, 72 points</a:t>
            </a:r>
          </a:p>
          <a:p>
            <a:pPr lvl="1"/>
            <a:r>
              <a:rPr lang="en-US" dirty="0"/>
              <a:t>150 minutes / 31 questions = 4.8 minutes per question. SQL will take longer than multiple choice.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1ED4-9EEB-4EF2-8A79-3EAB7EF0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1700"/>
          </a:xfrm>
        </p:spPr>
        <p:txBody>
          <a:bodyPr/>
          <a:lstStyle/>
          <a:p>
            <a:r>
              <a:rPr lang="en-US" dirty="0"/>
              <a:t>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A500-2197-4DD9-B167-62243370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4445000"/>
          </a:xfrm>
        </p:spPr>
        <p:txBody>
          <a:bodyPr/>
          <a:lstStyle/>
          <a:p>
            <a:r>
              <a:rPr lang="en-US" dirty="0"/>
              <a:t>The exam is open-book and open WWW (web). But you cannot get help from another person.</a:t>
            </a:r>
          </a:p>
          <a:p>
            <a:r>
              <a:rPr lang="en-US" dirty="0"/>
              <a:t>Some of the questions will require you to upload a data set into </a:t>
            </a:r>
            <a:r>
              <a:rPr lang="en-US" dirty="0" err="1"/>
              <a:t>data.world</a:t>
            </a:r>
            <a:r>
              <a:rPr lang="en-US" dirty="0"/>
              <a:t> and to perform queries like the ones we will be doing in class today!</a:t>
            </a:r>
          </a:p>
          <a:p>
            <a:r>
              <a:rPr lang="en-US" dirty="0"/>
              <a:t>The best practice will be the exercises in the lesson (follow, along, don’t just watch the videos), the project (Due Friday), and the extra practice sets.</a:t>
            </a:r>
          </a:p>
          <a:p>
            <a:r>
              <a:rPr lang="en-US" dirty="0"/>
              <a:t>Jump ahead to unit 3.4 (Midterm Exam) in </a:t>
            </a:r>
            <a:r>
              <a:rPr lang="en-US" dirty="0" err="1"/>
              <a:t>MyEducator</a:t>
            </a:r>
            <a:r>
              <a:rPr lang="en-US" dirty="0"/>
              <a:t> TODAY and read the preparatory material so you know what to expect.</a:t>
            </a:r>
          </a:p>
        </p:txBody>
      </p:sp>
    </p:spTree>
    <p:extLst>
      <p:ext uri="{BB962C8B-B14F-4D97-AF65-F5344CB8AC3E}">
        <p14:creationId xmlns:p14="http://schemas.microsoft.com/office/powerpoint/2010/main" val="158271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B4772-0A3A-4838-892F-04697761097B}"/>
              </a:ext>
            </a:extLst>
          </p:cNvPr>
          <p:cNvSpPr/>
          <p:nvPr/>
        </p:nvSpPr>
        <p:spPr>
          <a:xfrm>
            <a:off x="847898" y="0"/>
            <a:ext cx="11188931" cy="6904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7E9E5-F1B3-4292-A496-28D34472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34" y="250115"/>
            <a:ext cx="7517662" cy="1735634"/>
          </a:xfrm>
          <a:prstGeom prst="rect">
            <a:avLst/>
          </a:prstGeom>
        </p:spPr>
      </p:pic>
      <p:pic>
        <p:nvPicPr>
          <p:cNvPr id="6" name="Picture 5" descr="A file cabinet&#10;&#10;Description automatically generated">
            <a:extLst>
              <a:ext uri="{FF2B5EF4-FFF2-40B4-BE49-F238E27FC236}">
                <a16:creationId xmlns:a16="http://schemas.microsoft.com/office/drawing/2014/main" id="{B28E1B9A-AF89-43D1-ADCF-1D393890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12" y="2147524"/>
            <a:ext cx="3850262" cy="2562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C841D-2ABE-4C12-9BE4-15639F0D7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12" y="4872251"/>
            <a:ext cx="3425056" cy="398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669F04-3BCA-4DE1-AEC6-47ABA1360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41" y="1819967"/>
            <a:ext cx="6333902" cy="44603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E18A8D-04E3-4EDF-AF13-7A85A8DE7CEC}"/>
              </a:ext>
            </a:extLst>
          </p:cNvPr>
          <p:cNvSpPr/>
          <p:nvPr/>
        </p:nvSpPr>
        <p:spPr>
          <a:xfrm>
            <a:off x="1734589" y="6534834"/>
            <a:ext cx="9221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https://techcrunch.com/2020/01/23/googles-dataset-search-comes-out-of-beta/</a:t>
            </a:r>
          </a:p>
        </p:txBody>
      </p:sp>
    </p:spTree>
    <p:extLst>
      <p:ext uri="{BB962C8B-B14F-4D97-AF65-F5344CB8AC3E}">
        <p14:creationId xmlns:p14="http://schemas.microsoft.com/office/powerpoint/2010/main" val="120566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448A-121D-4373-A87F-21183DCB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Data Set on</a:t>
            </a:r>
            <a:br>
              <a:rPr lang="en-US" dirty="0"/>
            </a:br>
            <a:r>
              <a:rPr lang="en-US" dirty="0" err="1"/>
              <a:t>data.world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378D-8CD3-4DBE-AF9D-1B0FEEB1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account on data.world. You’ll be using it a lot!</a:t>
            </a:r>
          </a:p>
          <a:p>
            <a:r>
              <a:rPr lang="en-US" dirty="0"/>
              <a:t>Create a new dataset</a:t>
            </a:r>
          </a:p>
          <a:p>
            <a:r>
              <a:rPr lang="en-US" dirty="0"/>
              <a:t>Upload the dataset - .csv and .xlsx are supported</a:t>
            </a:r>
          </a:p>
          <a:p>
            <a:r>
              <a:rPr lang="en-US" dirty="0"/>
              <a:t>Select the … “More” menu.</a:t>
            </a:r>
          </a:p>
          <a:p>
            <a:r>
              <a:rPr lang="en-US" dirty="0"/>
              <a:t>Select “Query”</a:t>
            </a:r>
          </a:p>
        </p:txBody>
      </p:sp>
    </p:spTree>
    <p:extLst>
      <p:ext uri="{BB962C8B-B14F-4D97-AF65-F5344CB8AC3E}">
        <p14:creationId xmlns:p14="http://schemas.microsoft.com/office/powerpoint/2010/main" val="314096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727A-CEE0-4298-A059-1D62CABD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800"/>
          </a:xfrm>
        </p:spPr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DEFE-EFC1-44B8-8C5C-18ADBF84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8600"/>
            <a:ext cx="9601200" cy="4368800"/>
          </a:xfrm>
        </p:spPr>
        <p:txBody>
          <a:bodyPr/>
          <a:lstStyle/>
          <a:p>
            <a:r>
              <a:rPr lang="en-US" dirty="0"/>
              <a:t>SELECT – FROM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GROUP BY, MAX(), MIN(), AVG()</a:t>
            </a:r>
          </a:p>
          <a:p>
            <a:r>
              <a:rPr lang="en-US" dirty="0"/>
              <a:t>COUNT(), SUM()</a:t>
            </a:r>
          </a:p>
          <a:p>
            <a:r>
              <a:rPr lang="en-US"/>
              <a:t>Other filters for WHERE: &lt;  &gt;  =  !=  BETWEEN 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9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E008-907A-4EBD-AAEE-6D1DE34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6666"/>
            <a:ext cx="9601200" cy="926869"/>
          </a:xfrm>
        </p:spPr>
        <p:txBody>
          <a:bodyPr/>
          <a:lstStyle/>
          <a:p>
            <a:r>
              <a:rPr lang="en-US" dirty="0"/>
              <a:t>Goldstar ERD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4045FD-E29F-4911-A62A-C3141420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8866" y="1073034"/>
            <a:ext cx="6096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3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BD7274-0519-4846-8C7C-4A6E90A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SQL</a:t>
            </a:r>
            <a:br>
              <a:rPr lang="en-US" dirty="0"/>
            </a:br>
            <a:r>
              <a:rPr lang="en-US" dirty="0"/>
              <a:t>(if we have time)</a:t>
            </a:r>
          </a:p>
        </p:txBody>
      </p:sp>
    </p:spTree>
    <p:extLst>
      <p:ext uri="{BB962C8B-B14F-4D97-AF65-F5344CB8AC3E}">
        <p14:creationId xmlns:p14="http://schemas.microsoft.com/office/powerpoint/2010/main" val="11650110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SQL – Part 1</vt:lpstr>
      <vt:lpstr>PowerPoint Presentation</vt:lpstr>
      <vt:lpstr>Announcements</vt:lpstr>
      <vt:lpstr>Exam Preparation</vt:lpstr>
      <vt:lpstr>PowerPoint Presentation</vt:lpstr>
      <vt:lpstr>Preparing a Data Set on data.world</vt:lpstr>
      <vt:lpstr>SQL Queries</vt:lpstr>
      <vt:lpstr>Goldstar ERD</vt:lpstr>
      <vt:lpstr>More SQL (if we have time)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Part 1</dc:title>
  <dc:creator>Brandt Redd</dc:creator>
  <cp:lastModifiedBy>Brandt Redd</cp:lastModifiedBy>
  <cp:revision>3</cp:revision>
  <dcterms:created xsi:type="dcterms:W3CDTF">2020-01-27T20:12:32Z</dcterms:created>
  <dcterms:modified xsi:type="dcterms:W3CDTF">2020-01-27T20:50:30Z</dcterms:modified>
</cp:coreProperties>
</file>