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6"/>
  </p:notesMasterIdLst>
  <p:sldIdLst>
    <p:sldId id="256" r:id="rId2"/>
    <p:sldId id="271" r:id="rId3"/>
    <p:sldId id="266" r:id="rId4"/>
    <p:sldId id="267" r:id="rId5"/>
    <p:sldId id="268" r:id="rId6"/>
    <p:sldId id="265" r:id="rId7"/>
    <p:sldId id="257" r:id="rId8"/>
    <p:sldId id="258" r:id="rId9"/>
    <p:sldId id="264" r:id="rId10"/>
    <p:sldId id="270" r:id="rId11"/>
    <p:sldId id="269" r:id="rId12"/>
    <p:sldId id="261" r:id="rId13"/>
    <p:sldId id="27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7E04-C39F-4147-A34A-52ABE8853E36}" v="64" dt="2018-10-23T14:42:2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1033" autoAdjust="0"/>
  </p:normalViewPr>
  <p:slideViewPr>
    <p:cSldViewPr snapToGrid="0">
      <p:cViewPr>
        <p:scale>
          <a:sx n="86" d="100"/>
          <a:sy n="86" d="100"/>
        </p:scale>
        <p:origin x="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41EC7E04-C39F-4147-A34A-52ABE8853E36}"/>
    <pc:docChg chg="undo custSel mod addSld delSld modSld sldOrd">
      <pc:chgData name="Brandt Redd" userId="be8ed540b98adac0" providerId="LiveId" clId="{41EC7E04-C39F-4147-A34A-52ABE8853E36}" dt="2018-10-23T14:47:03.083" v="3990" actId="2696"/>
      <pc:docMkLst>
        <pc:docMk/>
      </pc:docMkLst>
      <pc:sldChg chg="addSp modSp">
        <pc:chgData name="Brandt Redd" userId="be8ed540b98adac0" providerId="LiveId" clId="{41EC7E04-C39F-4147-A34A-52ABE8853E36}" dt="2018-10-23T14:36:36.251" v="3593" actId="1076"/>
        <pc:sldMkLst>
          <pc:docMk/>
          <pc:sldMk cId="2387868802" sldId="256"/>
        </pc:sldMkLst>
        <pc:spChg chg="mod">
          <ac:chgData name="Brandt Redd" userId="be8ed540b98adac0" providerId="LiveId" clId="{41EC7E04-C39F-4147-A34A-52ABE8853E36}" dt="2018-10-23T14:12:06.691" v="3255" actId="1036"/>
          <ac:spMkLst>
            <pc:docMk/>
            <pc:sldMk cId="2387868802" sldId="256"/>
            <ac:spMk id="2" creationId="{3DE3EF15-D935-457E-96DB-7BBAFCFF29C0}"/>
          </ac:spMkLst>
        </pc:spChg>
        <pc:spChg chg="mod">
          <ac:chgData name="Brandt Redd" userId="be8ed540b98adac0" providerId="LiveId" clId="{41EC7E04-C39F-4147-A34A-52ABE8853E36}" dt="2018-10-23T14:12:19.559" v="3294" actId="14100"/>
          <ac:spMkLst>
            <pc:docMk/>
            <pc:sldMk cId="2387868802" sldId="256"/>
            <ac:spMk id="3" creationId="{5B6F493F-5F7D-41D4-9B8B-72896B8C04FC}"/>
          </ac:spMkLst>
        </pc:spChg>
        <pc:spChg chg="add mod">
          <ac:chgData name="Brandt Redd" userId="be8ed540b98adac0" providerId="LiveId" clId="{41EC7E04-C39F-4147-A34A-52ABE8853E36}" dt="2018-10-23T14:36:36.251" v="3593" actId="1076"/>
          <ac:spMkLst>
            <pc:docMk/>
            <pc:sldMk cId="2387868802" sldId="256"/>
            <ac:spMk id="5" creationId="{7CEE99B3-142F-4949-8173-D7B6803AF906}"/>
          </ac:spMkLst>
        </pc:spChg>
      </pc:sldChg>
      <pc:sldChg chg="modNotesTx">
        <pc:chgData name="Brandt Redd" userId="be8ed540b98adac0" providerId="LiveId" clId="{41EC7E04-C39F-4147-A34A-52ABE8853E36}" dt="2018-10-22T19:45:52.584" v="2497" actId="20577"/>
        <pc:sldMkLst>
          <pc:docMk/>
          <pc:sldMk cId="4032668348" sldId="257"/>
        </pc:sldMkLst>
      </pc:sldChg>
      <pc:sldChg chg="addSp modSp">
        <pc:chgData name="Brandt Redd" userId="be8ed540b98adac0" providerId="LiveId" clId="{41EC7E04-C39F-4147-A34A-52ABE8853E36}" dt="2018-10-23T04:20:21.863" v="3082" actId="1076"/>
        <pc:sldMkLst>
          <pc:docMk/>
          <pc:sldMk cId="3725690463" sldId="258"/>
        </pc:sldMkLst>
        <pc:spChg chg="mod">
          <ac:chgData name="Brandt Redd" userId="be8ed540b98adac0" providerId="LiveId" clId="{41EC7E04-C39F-4147-A34A-52ABE8853E36}" dt="2018-10-22T15:50:10.008" v="1666" actId="20577"/>
          <ac:spMkLst>
            <pc:docMk/>
            <pc:sldMk cId="3725690463" sldId="258"/>
            <ac:spMk id="3" creationId="{C21EB351-4527-4F08-A12D-64BD683F0338}"/>
          </ac:spMkLst>
        </pc:spChg>
        <pc:picChg chg="add mod">
          <ac:chgData name="Brandt Redd" userId="be8ed540b98adac0" providerId="LiveId" clId="{41EC7E04-C39F-4147-A34A-52ABE8853E36}" dt="2018-10-23T04:20:21.863" v="3082" actId="1076"/>
          <ac:picMkLst>
            <pc:docMk/>
            <pc:sldMk cId="3725690463" sldId="258"/>
            <ac:picMk id="6" creationId="{0CAE0E26-CCA8-4878-B879-4AF7C1870AA2}"/>
          </ac:picMkLst>
        </pc:picChg>
      </pc:sldChg>
      <pc:sldChg chg="modSp del modNotesTx">
        <pc:chgData name="Brandt Redd" userId="be8ed540b98adac0" providerId="LiveId" clId="{41EC7E04-C39F-4147-A34A-52ABE8853E36}" dt="2018-10-23T04:06:19.184" v="3074" actId="2696"/>
        <pc:sldMkLst>
          <pc:docMk/>
          <pc:sldMk cId="3883666993" sldId="259"/>
        </pc:sldMkLst>
        <pc:spChg chg="mod">
          <ac:chgData name="Brandt Redd" userId="be8ed540b98adac0" providerId="LiveId" clId="{41EC7E04-C39F-4147-A34A-52ABE8853E36}" dt="2018-10-23T03:40:45.738" v="2651" actId="403"/>
          <ac:spMkLst>
            <pc:docMk/>
            <pc:sldMk cId="3883666993" sldId="259"/>
            <ac:spMk id="3" creationId="{DFA36A9B-55D2-40F3-AA4E-830383EE3891}"/>
          </ac:spMkLst>
        </pc:spChg>
      </pc:sldChg>
      <pc:sldChg chg="modSp add del">
        <pc:chgData name="Brandt Redd" userId="be8ed540b98adac0" providerId="LiveId" clId="{41EC7E04-C39F-4147-A34A-52ABE8853E36}" dt="2018-10-23T04:31:37.306" v="3117" actId="2696"/>
        <pc:sldMkLst>
          <pc:docMk/>
          <pc:sldMk cId="504610622" sldId="260"/>
        </pc:sldMkLst>
        <pc:spChg chg="mod">
          <ac:chgData name="Brandt Redd" userId="be8ed540b98adac0" providerId="LiveId" clId="{41EC7E04-C39F-4147-A34A-52ABE8853E36}" dt="2018-10-22T14:09:43.545" v="19" actId="20577"/>
          <ac:spMkLst>
            <pc:docMk/>
            <pc:sldMk cId="504610622" sldId="260"/>
            <ac:spMk id="2" creationId="{B1369020-AA3D-4372-99B8-0954DC4ACFE4}"/>
          </ac:spMkLst>
        </pc:spChg>
      </pc:sldChg>
      <pc:sldChg chg="modSp add">
        <pc:chgData name="Brandt Redd" userId="be8ed540b98adac0" providerId="LiveId" clId="{41EC7E04-C39F-4147-A34A-52ABE8853E36}" dt="2018-10-22T14:11:18.191" v="302" actId="20577"/>
        <pc:sldMkLst>
          <pc:docMk/>
          <pc:sldMk cId="2533059517" sldId="261"/>
        </pc:sldMkLst>
        <pc:spChg chg="mod">
          <ac:chgData name="Brandt Redd" userId="be8ed540b98adac0" providerId="LiveId" clId="{41EC7E04-C39F-4147-A34A-52ABE8853E36}" dt="2018-10-22T14:10:05.990" v="56" actId="20577"/>
          <ac:spMkLst>
            <pc:docMk/>
            <pc:sldMk cId="2533059517" sldId="261"/>
            <ac:spMk id="2" creationId="{309BEC45-CC07-4EE4-BDDD-D35066590334}"/>
          </ac:spMkLst>
        </pc:spChg>
        <pc:spChg chg="mod">
          <ac:chgData name="Brandt Redd" userId="be8ed540b98adac0" providerId="LiveId" clId="{41EC7E04-C39F-4147-A34A-52ABE8853E36}" dt="2018-10-22T14:11:18.191" v="302" actId="20577"/>
          <ac:spMkLst>
            <pc:docMk/>
            <pc:sldMk cId="2533059517" sldId="261"/>
            <ac:spMk id="3" creationId="{1C75FA12-36E0-4393-A344-6F09C4C74E26}"/>
          </ac:spMkLst>
        </pc:spChg>
      </pc:sldChg>
      <pc:sldChg chg="modSp add del">
        <pc:chgData name="Brandt Redd" userId="be8ed540b98adac0" providerId="LiveId" clId="{41EC7E04-C39F-4147-A34A-52ABE8853E36}" dt="2018-10-23T04:32:04.531" v="3118" actId="2696"/>
        <pc:sldMkLst>
          <pc:docMk/>
          <pc:sldMk cId="3445934475" sldId="262"/>
        </pc:sldMkLst>
        <pc:spChg chg="mod">
          <ac:chgData name="Brandt Redd" userId="be8ed540b98adac0" providerId="LiveId" clId="{41EC7E04-C39F-4147-A34A-52ABE8853E36}" dt="2018-10-22T14:28:15.081" v="1056" actId="14100"/>
          <ac:spMkLst>
            <pc:docMk/>
            <pc:sldMk cId="3445934475" sldId="262"/>
            <ac:spMk id="2" creationId="{74ED180C-66EA-4ED4-B9C6-C3FDDFF86CAF}"/>
          </ac:spMkLst>
        </pc:spChg>
        <pc:spChg chg="mod">
          <ac:chgData name="Brandt Redd" userId="be8ed540b98adac0" providerId="LiveId" clId="{41EC7E04-C39F-4147-A34A-52ABE8853E36}" dt="2018-10-22T14:28:37.361" v="1104" actId="20577"/>
          <ac:spMkLst>
            <pc:docMk/>
            <pc:sldMk cId="3445934475" sldId="262"/>
            <ac:spMk id="3" creationId="{D7667D8D-BBAF-4494-9090-05C67BBC94A5}"/>
          </ac:spMkLst>
        </pc:spChg>
      </pc:sldChg>
      <pc:sldChg chg="modSp add del">
        <pc:chgData name="Brandt Redd" userId="be8ed540b98adac0" providerId="LiveId" clId="{41EC7E04-C39F-4147-A34A-52ABE8853E36}" dt="2018-10-23T04:32:08.197" v="3119" actId="2696"/>
        <pc:sldMkLst>
          <pc:docMk/>
          <pc:sldMk cId="3899444563" sldId="263"/>
        </pc:sldMkLst>
        <pc:spChg chg="mod">
          <ac:chgData name="Brandt Redd" userId="be8ed540b98adac0" providerId="LiveId" clId="{41EC7E04-C39F-4147-A34A-52ABE8853E36}" dt="2018-10-22T14:29:08.777" v="1156" actId="20577"/>
          <ac:spMkLst>
            <pc:docMk/>
            <pc:sldMk cId="3899444563" sldId="263"/>
            <ac:spMk id="2" creationId="{890A6E16-34EE-4149-BD25-6A21629D699F}"/>
          </ac:spMkLst>
        </pc:spChg>
        <pc:spChg chg="mod">
          <ac:chgData name="Brandt Redd" userId="be8ed540b98adac0" providerId="LiveId" clId="{41EC7E04-C39F-4147-A34A-52ABE8853E36}" dt="2018-10-22T14:30:24.698" v="1224" actId="20577"/>
          <ac:spMkLst>
            <pc:docMk/>
            <pc:sldMk cId="3899444563" sldId="263"/>
            <ac:spMk id="3" creationId="{85ADF2C5-FDA4-49D8-8275-F2EE3329FABD}"/>
          </ac:spMkLst>
        </pc:spChg>
      </pc:sldChg>
      <pc:sldChg chg="addSp modSp add ord">
        <pc:chgData name="Brandt Redd" userId="be8ed540b98adac0" providerId="LiveId" clId="{41EC7E04-C39F-4147-A34A-52ABE8853E36}" dt="2018-10-23T14:28:48.844" v="3379"/>
        <pc:sldMkLst>
          <pc:docMk/>
          <pc:sldMk cId="2317946301" sldId="264"/>
        </pc:sldMkLst>
        <pc:spChg chg="mod">
          <ac:chgData name="Brandt Redd" userId="be8ed540b98adac0" providerId="LiveId" clId="{41EC7E04-C39F-4147-A34A-52ABE8853E36}" dt="2018-10-22T15:28:27.988" v="1486" actId="14100"/>
          <ac:spMkLst>
            <pc:docMk/>
            <pc:sldMk cId="2317946301" sldId="264"/>
            <ac:spMk id="2" creationId="{A0B0A362-8F67-42BE-A9C2-D60AEF1E75DA}"/>
          </ac:spMkLst>
        </pc:spChg>
        <pc:spChg chg="mod">
          <ac:chgData name="Brandt Redd" userId="be8ed540b98adac0" providerId="LiveId" clId="{41EC7E04-C39F-4147-A34A-52ABE8853E36}" dt="2018-10-23T04:26:39.104" v="3093" actId="20577"/>
          <ac:spMkLst>
            <pc:docMk/>
            <pc:sldMk cId="2317946301" sldId="264"/>
            <ac:spMk id="3" creationId="{492447B3-B9E1-4C47-B80D-BEBCF3D78AD8}"/>
          </ac:spMkLst>
        </pc:spChg>
        <pc:picChg chg="add mod">
          <ac:chgData name="Brandt Redd" userId="be8ed540b98adac0" providerId="LiveId" clId="{41EC7E04-C39F-4147-A34A-52ABE8853E36}" dt="2018-10-23T04:27:03.994" v="3096" actId="14100"/>
          <ac:picMkLst>
            <pc:docMk/>
            <pc:sldMk cId="2317946301" sldId="264"/>
            <ac:picMk id="6" creationId="{C85599AE-07E5-474D-858D-27B47ED01F34}"/>
          </ac:picMkLst>
        </pc:picChg>
      </pc:sldChg>
      <pc:sldChg chg="modSp add ord">
        <pc:chgData name="Brandt Redd" userId="be8ed540b98adac0" providerId="LiveId" clId="{41EC7E04-C39F-4147-A34A-52ABE8853E36}" dt="2018-10-23T03:36:21.719" v="2594" actId="20577"/>
        <pc:sldMkLst>
          <pc:docMk/>
          <pc:sldMk cId="2886960475" sldId="265"/>
        </pc:sldMkLst>
        <pc:spChg chg="mod">
          <ac:chgData name="Brandt Redd" userId="be8ed540b98adac0" providerId="LiveId" clId="{41EC7E04-C39F-4147-A34A-52ABE8853E36}" dt="2018-10-22T15:51:05.584" v="1688" actId="20577"/>
          <ac:spMkLst>
            <pc:docMk/>
            <pc:sldMk cId="2886960475" sldId="265"/>
            <ac:spMk id="2" creationId="{6D69F35B-0328-4AA1-AC2A-8CC09B6FD905}"/>
          </ac:spMkLst>
        </pc:spChg>
        <pc:spChg chg="mod">
          <ac:chgData name="Brandt Redd" userId="be8ed540b98adac0" providerId="LiveId" clId="{41EC7E04-C39F-4147-A34A-52ABE8853E36}" dt="2018-10-23T03:36:21.719" v="2594" actId="20577"/>
          <ac:spMkLst>
            <pc:docMk/>
            <pc:sldMk cId="2886960475" sldId="265"/>
            <ac:spMk id="3" creationId="{5332A2D2-8F1C-4869-A514-D8989D7BF505}"/>
          </ac:spMkLst>
        </pc:spChg>
      </pc:sldChg>
      <pc:sldChg chg="modSp add">
        <pc:chgData name="Brandt Redd" userId="be8ed540b98adac0" providerId="LiveId" clId="{41EC7E04-C39F-4147-A34A-52ABE8853E36}" dt="2018-10-23T04:38:17.001" v="3217" actId="6549"/>
        <pc:sldMkLst>
          <pc:docMk/>
          <pc:sldMk cId="2045092562" sldId="266"/>
        </pc:sldMkLst>
        <pc:spChg chg="mod">
          <ac:chgData name="Brandt Redd" userId="be8ed540b98adac0" providerId="LiveId" clId="{41EC7E04-C39F-4147-A34A-52ABE8853E36}" dt="2018-10-22T18:53:12.257" v="1856" actId="20577"/>
          <ac:spMkLst>
            <pc:docMk/>
            <pc:sldMk cId="2045092562" sldId="266"/>
            <ac:spMk id="2" creationId="{64C9D1E5-1E22-4948-98C1-D2586F045376}"/>
          </ac:spMkLst>
        </pc:spChg>
        <pc:spChg chg="mod">
          <ac:chgData name="Brandt Redd" userId="be8ed540b98adac0" providerId="LiveId" clId="{41EC7E04-C39F-4147-A34A-52ABE8853E36}" dt="2018-10-23T04:38:17.001" v="3217" actId="6549"/>
          <ac:spMkLst>
            <pc:docMk/>
            <pc:sldMk cId="2045092562" sldId="266"/>
            <ac:spMk id="3" creationId="{6EA7F29D-A36C-4EC9-B855-D638EDF8F749}"/>
          </ac:spMkLst>
        </pc:spChg>
      </pc:sldChg>
      <pc:sldChg chg="addSp delSp modSp add">
        <pc:chgData name="Brandt Redd" userId="be8ed540b98adac0" providerId="LiveId" clId="{41EC7E04-C39F-4147-A34A-52ABE8853E36}" dt="2018-10-22T18:56:51.509" v="2047" actId="1036"/>
        <pc:sldMkLst>
          <pc:docMk/>
          <pc:sldMk cId="4267668815" sldId="267"/>
        </pc:sldMkLst>
        <pc:spChg chg="mod">
          <ac:chgData name="Brandt Redd" userId="be8ed540b98adac0" providerId="LiveId" clId="{41EC7E04-C39F-4147-A34A-52ABE8853E36}" dt="2018-10-22T18:55:27.202" v="1952" actId="20577"/>
          <ac:spMkLst>
            <pc:docMk/>
            <pc:sldMk cId="4267668815" sldId="267"/>
            <ac:spMk id="2" creationId="{D5FEC872-D31E-49AE-BEE3-A2B51D67DDD0}"/>
          </ac:spMkLst>
        </pc:spChg>
        <pc:spChg chg="del">
          <ac:chgData name="Brandt Redd" userId="be8ed540b98adac0" providerId="LiveId" clId="{41EC7E04-C39F-4147-A34A-52ABE8853E36}" dt="2018-10-22T18:55:09.423" v="1931"/>
          <ac:spMkLst>
            <pc:docMk/>
            <pc:sldMk cId="4267668815" sldId="267"/>
            <ac:spMk id="3" creationId="{8DDACF9B-3ECF-45A6-BD0D-24939CDC26EB}"/>
          </ac:spMkLst>
        </pc:spChg>
        <pc:spChg chg="add mod">
          <ac:chgData name="Brandt Redd" userId="be8ed540b98adac0" providerId="LiveId" clId="{41EC7E04-C39F-4147-A34A-52ABE8853E36}" dt="2018-10-22T18:56:51.509" v="2047" actId="1036"/>
          <ac:spMkLst>
            <pc:docMk/>
            <pc:sldMk cId="4267668815" sldId="267"/>
            <ac:spMk id="7" creationId="{69D80018-383A-409B-BB57-95D205DC5F28}"/>
          </ac:spMkLst>
        </pc:spChg>
        <pc:picChg chg="add mod">
          <ac:chgData name="Brandt Redd" userId="be8ed540b98adac0" providerId="LiveId" clId="{41EC7E04-C39F-4147-A34A-52ABE8853E36}" dt="2018-10-22T18:55:37.906" v="1954" actId="14100"/>
          <ac:picMkLst>
            <pc:docMk/>
            <pc:sldMk cId="4267668815" sldId="267"/>
            <ac:picMk id="6" creationId="{BA86638B-B094-47E0-A0C5-E3CAD26ADFE9}"/>
          </ac:picMkLst>
        </pc:picChg>
      </pc:sldChg>
      <pc:sldChg chg="addSp delSp modSp add">
        <pc:chgData name="Brandt Redd" userId="be8ed540b98adac0" providerId="LiveId" clId="{41EC7E04-C39F-4147-A34A-52ABE8853E36}" dt="2018-10-22T19:11:31.806" v="2159" actId="14100"/>
        <pc:sldMkLst>
          <pc:docMk/>
          <pc:sldMk cId="2600465010" sldId="268"/>
        </pc:sldMkLst>
        <pc:spChg chg="del">
          <ac:chgData name="Brandt Redd" userId="be8ed540b98adac0" providerId="LiveId" clId="{41EC7E04-C39F-4147-A34A-52ABE8853E36}" dt="2018-10-22T19:02:11.090" v="2051"/>
          <ac:spMkLst>
            <pc:docMk/>
            <pc:sldMk cId="2600465010" sldId="268"/>
            <ac:spMk id="2" creationId="{F0B54DA0-396D-49DD-ACB3-7999C3EAB97A}"/>
          </ac:spMkLst>
        </pc:spChg>
        <pc:spChg chg="del">
          <ac:chgData name="Brandt Redd" userId="be8ed540b98adac0" providerId="LiveId" clId="{41EC7E04-C39F-4147-A34A-52ABE8853E36}" dt="2018-10-22T19:01:44.192" v="2049"/>
          <ac:spMkLst>
            <pc:docMk/>
            <pc:sldMk cId="2600465010" sldId="268"/>
            <ac:spMk id="3" creationId="{6BAF6249-AC7C-4B14-AF86-2D379035C42A}"/>
          </ac:spMkLst>
        </pc:spChg>
        <pc:spChg chg="add del mod">
          <ac:chgData name="Brandt Redd" userId="be8ed540b98adac0" providerId="LiveId" clId="{41EC7E04-C39F-4147-A34A-52ABE8853E36}" dt="2018-10-22T19:03:00.020" v="2057" actId="478"/>
          <ac:spMkLst>
            <pc:docMk/>
            <pc:sldMk cId="2600465010" sldId="268"/>
            <ac:spMk id="7" creationId="{AA38704B-EBAD-4322-A7A8-C039812F26EA}"/>
          </ac:spMkLst>
        </pc:spChg>
        <pc:spChg chg="add mod">
          <ac:chgData name="Brandt Redd" userId="be8ed540b98adac0" providerId="LiveId" clId="{41EC7E04-C39F-4147-A34A-52ABE8853E36}" dt="2018-10-22T19:04:44.842" v="2085" actId="208"/>
          <ac:spMkLst>
            <pc:docMk/>
            <pc:sldMk cId="2600465010" sldId="268"/>
            <ac:spMk id="8" creationId="{6E7834C0-E114-4D2F-BA8D-3B7FEC2EC021}"/>
          </ac:spMkLst>
        </pc:spChg>
        <pc:spChg chg="add mod">
          <ac:chgData name="Brandt Redd" userId="be8ed540b98adac0" providerId="LiveId" clId="{41EC7E04-C39F-4147-A34A-52ABE8853E36}" dt="2018-10-22T19:10:33.812" v="2140" actId="14100"/>
          <ac:spMkLst>
            <pc:docMk/>
            <pc:sldMk cId="2600465010" sldId="268"/>
            <ac:spMk id="9" creationId="{61BF7B4C-7FEF-4904-B381-269798DD5D74}"/>
          </ac:spMkLst>
        </pc:spChg>
        <pc:spChg chg="add mod">
          <ac:chgData name="Brandt Redd" userId="be8ed540b98adac0" providerId="LiveId" clId="{41EC7E04-C39F-4147-A34A-52ABE8853E36}" dt="2018-10-22T19:10:52.542" v="2144" actId="14100"/>
          <ac:spMkLst>
            <pc:docMk/>
            <pc:sldMk cId="2600465010" sldId="268"/>
            <ac:spMk id="10" creationId="{8B583BA5-7C4A-47D8-BBDA-7B145492D320}"/>
          </ac:spMkLst>
        </pc:spChg>
        <pc:spChg chg="add mod">
          <ac:chgData name="Brandt Redd" userId="be8ed540b98adac0" providerId="LiveId" clId="{41EC7E04-C39F-4147-A34A-52ABE8853E36}" dt="2018-10-22T19:11:31.806" v="2159" actId="14100"/>
          <ac:spMkLst>
            <pc:docMk/>
            <pc:sldMk cId="2600465010" sldId="268"/>
            <ac:spMk id="11" creationId="{DC1E7E77-C88C-42CB-97B2-3B9C2A228741}"/>
          </ac:spMkLst>
        </pc:spChg>
        <pc:picChg chg="add del mod">
          <ac:chgData name="Brandt Redd" userId="be8ed540b98adac0" providerId="LiveId" clId="{41EC7E04-C39F-4147-A34A-52ABE8853E36}" dt="2018-10-22T19:10:41.867" v="2142" actId="1076"/>
          <ac:picMkLst>
            <pc:docMk/>
            <pc:sldMk cId="2600465010" sldId="268"/>
            <ac:picMk id="6" creationId="{9DAC0D6B-536E-433B-A64A-ACFAA3AD703E}"/>
          </ac:picMkLst>
        </pc:picChg>
      </pc:sldChg>
      <pc:sldChg chg="addSp delSp modSp add mod setBg">
        <pc:chgData name="Brandt Redd" userId="be8ed540b98adac0" providerId="LiveId" clId="{41EC7E04-C39F-4147-A34A-52ABE8853E36}" dt="2018-10-23T04:31:28.642" v="3116" actId="14100"/>
        <pc:sldMkLst>
          <pc:docMk/>
          <pc:sldMk cId="4149572151" sldId="269"/>
        </pc:sldMkLst>
        <pc:spChg chg="mod">
          <ac:chgData name="Brandt Redd" userId="be8ed540b98adac0" providerId="LiveId" clId="{41EC7E04-C39F-4147-A34A-52ABE8853E36}" dt="2018-10-23T04:30:35.789" v="3105" actId="26606"/>
          <ac:spMkLst>
            <pc:docMk/>
            <pc:sldMk cId="4149572151" sldId="269"/>
            <ac:spMk id="2" creationId="{6CA55465-1B97-401F-ABDB-3F0B0EAF1EF0}"/>
          </ac:spMkLst>
        </pc:spChg>
        <pc:spChg chg="mod">
          <ac:chgData name="Brandt Redd" userId="be8ed540b98adac0" providerId="LiveId" clId="{41EC7E04-C39F-4147-A34A-52ABE8853E36}" dt="2018-10-23T04:31:28.642" v="3116" actId="14100"/>
          <ac:spMkLst>
            <pc:docMk/>
            <pc:sldMk cId="4149572151" sldId="269"/>
            <ac:spMk id="3" creationId="{752702C9-21CD-42A6-9255-847E941F90F5}"/>
          </ac:spMkLst>
        </pc:spChg>
        <pc:spChg chg="mod ord">
          <ac:chgData name="Brandt Redd" userId="be8ed540b98adac0" providerId="LiveId" clId="{41EC7E04-C39F-4147-A34A-52ABE8853E36}" dt="2018-10-23T04:30:35.789" v="3105" actId="26606"/>
          <ac:spMkLst>
            <pc:docMk/>
            <pc:sldMk cId="4149572151" sldId="269"/>
            <ac:spMk id="4" creationId="{C1C58BDC-E17E-4C0D-9B29-B2CF6B8A194B}"/>
          </ac:spMkLst>
        </pc:spChg>
        <pc:picChg chg="add del mod">
          <ac:chgData name="Brandt Redd" userId="be8ed540b98adac0" providerId="LiveId" clId="{41EC7E04-C39F-4147-A34A-52ABE8853E36}" dt="2018-10-23T04:31:23.025" v="3115" actId="14100"/>
          <ac:picMkLst>
            <pc:docMk/>
            <pc:sldMk cId="4149572151" sldId="269"/>
            <ac:picMk id="5" creationId="{F7845BF0-3099-4C7D-899D-B68D238CD996}"/>
          </ac:picMkLst>
        </pc:picChg>
      </pc:sldChg>
      <pc:sldChg chg="addSp modSp add modNotesTx">
        <pc:chgData name="Brandt Redd" userId="be8ed540b98adac0" providerId="LiveId" clId="{41EC7E04-C39F-4147-A34A-52ABE8853E36}" dt="2018-10-23T14:29:54.887" v="3410" actId="20577"/>
        <pc:sldMkLst>
          <pc:docMk/>
          <pc:sldMk cId="2705117075" sldId="270"/>
        </pc:sldMkLst>
        <pc:spChg chg="mod">
          <ac:chgData name="Brandt Redd" userId="be8ed540b98adac0" providerId="LiveId" clId="{41EC7E04-C39F-4147-A34A-52ABE8853E36}" dt="2018-10-23T04:03:12.592" v="2870" actId="20577"/>
          <ac:spMkLst>
            <pc:docMk/>
            <pc:sldMk cId="2705117075" sldId="270"/>
            <ac:spMk id="2" creationId="{FA08D9BB-F1FB-426E-AD59-B62F295B342F}"/>
          </ac:spMkLst>
        </pc:spChg>
        <pc:spChg chg="mod">
          <ac:chgData name="Brandt Redd" userId="be8ed540b98adac0" providerId="LiveId" clId="{41EC7E04-C39F-4147-A34A-52ABE8853E36}" dt="2018-10-23T04:05:44.458" v="3073" actId="20577"/>
          <ac:spMkLst>
            <pc:docMk/>
            <pc:sldMk cId="2705117075" sldId="270"/>
            <ac:spMk id="3" creationId="{21ADDF63-054F-4C60-9BEA-C1014C53542B}"/>
          </ac:spMkLst>
        </pc:spChg>
        <pc:picChg chg="add mod">
          <ac:chgData name="Brandt Redd" userId="be8ed540b98adac0" providerId="LiveId" clId="{41EC7E04-C39F-4147-A34A-52ABE8853E36}" dt="2018-10-23T04:28:05.824" v="3100" actId="1076"/>
          <ac:picMkLst>
            <pc:docMk/>
            <pc:sldMk cId="2705117075" sldId="270"/>
            <ac:picMk id="6" creationId="{E5377A20-CE4E-4D5E-89C7-400C0A3E7687}"/>
          </ac:picMkLst>
        </pc:picChg>
      </pc:sldChg>
      <pc:sldChg chg="modSp add">
        <pc:chgData name="Brandt Redd" userId="be8ed540b98adac0" providerId="LiveId" clId="{41EC7E04-C39F-4147-A34A-52ABE8853E36}" dt="2018-10-23T04:02:53.972" v="2853" actId="14100"/>
        <pc:sldMkLst>
          <pc:docMk/>
          <pc:sldMk cId="1328409471" sldId="271"/>
        </pc:sldMkLst>
        <pc:spChg chg="mod">
          <ac:chgData name="Brandt Redd" userId="be8ed540b98adac0" providerId="LiveId" clId="{41EC7E04-C39F-4147-A34A-52ABE8853E36}" dt="2018-10-23T04:02:39.664" v="2850" actId="20577"/>
          <ac:spMkLst>
            <pc:docMk/>
            <pc:sldMk cId="1328409471" sldId="271"/>
            <ac:spMk id="2" creationId="{D1F33155-9529-4FF6-85C2-65A289F0EA88}"/>
          </ac:spMkLst>
        </pc:spChg>
        <pc:spChg chg="mod">
          <ac:chgData name="Brandt Redd" userId="be8ed540b98adac0" providerId="LiveId" clId="{41EC7E04-C39F-4147-A34A-52ABE8853E36}" dt="2018-10-23T04:02:53.972" v="2853" actId="14100"/>
          <ac:spMkLst>
            <pc:docMk/>
            <pc:sldMk cId="1328409471" sldId="271"/>
            <ac:spMk id="3" creationId="{09B9FED7-6236-4BA3-B554-3F7418AA33D1}"/>
          </ac:spMkLst>
        </pc:spChg>
      </pc:sldChg>
      <pc:sldChg chg="modSp add">
        <pc:chgData name="Brandt Redd" userId="be8ed540b98adac0" providerId="LiveId" clId="{41EC7E04-C39F-4147-A34A-52ABE8853E36}" dt="2018-10-23T14:41:55.823" v="3611" actId="27636"/>
        <pc:sldMkLst>
          <pc:docMk/>
          <pc:sldMk cId="1394414038" sldId="272"/>
        </pc:sldMkLst>
        <pc:spChg chg="mod">
          <ac:chgData name="Brandt Redd" userId="be8ed540b98adac0" providerId="LiveId" clId="{41EC7E04-C39F-4147-A34A-52ABE8853E36}" dt="2018-10-23T14:30:46.611" v="3414" actId="20577"/>
          <ac:spMkLst>
            <pc:docMk/>
            <pc:sldMk cId="1394414038" sldId="272"/>
            <ac:spMk id="2" creationId="{7EEFB5E7-E74B-4DE9-A9BE-0FBD03304EDF}"/>
          </ac:spMkLst>
        </pc:spChg>
        <pc:spChg chg="mod">
          <ac:chgData name="Brandt Redd" userId="be8ed540b98adac0" providerId="LiveId" clId="{41EC7E04-C39F-4147-A34A-52ABE8853E36}" dt="2018-10-23T14:41:55.823" v="3611" actId="27636"/>
          <ac:spMkLst>
            <pc:docMk/>
            <pc:sldMk cId="1394414038" sldId="272"/>
            <ac:spMk id="3" creationId="{624A1B17-B6AE-449C-80C1-91CB1B23A04F}"/>
          </ac:spMkLst>
        </pc:spChg>
      </pc:sldChg>
      <pc:sldChg chg="add del">
        <pc:chgData name="Brandt Redd" userId="be8ed540b98adac0" providerId="LiveId" clId="{41EC7E04-C39F-4147-A34A-52ABE8853E36}" dt="2018-10-23T14:47:03.083" v="3990" actId="2696"/>
        <pc:sldMkLst>
          <pc:docMk/>
          <pc:sldMk cId="2086286340" sldId="273"/>
        </pc:sldMkLst>
      </pc:sldChg>
      <pc:sldChg chg="modSp add">
        <pc:chgData name="Brandt Redd" userId="be8ed540b98adac0" providerId="LiveId" clId="{41EC7E04-C39F-4147-A34A-52ABE8853E36}" dt="2018-10-23T14:46:58.296" v="3989" actId="20577"/>
        <pc:sldMkLst>
          <pc:docMk/>
          <pc:sldMk cId="3159976657" sldId="274"/>
        </pc:sldMkLst>
        <pc:spChg chg="mod">
          <ac:chgData name="Brandt Redd" userId="be8ed540b98adac0" providerId="LiveId" clId="{41EC7E04-C39F-4147-A34A-52ABE8853E36}" dt="2018-10-23T14:42:24.703" v="3619" actId="20577"/>
          <ac:spMkLst>
            <pc:docMk/>
            <pc:sldMk cId="3159976657" sldId="274"/>
            <ac:spMk id="2" creationId="{F80DACB0-6B91-4AA0-B2CF-16005003E51F}"/>
          </ac:spMkLst>
        </pc:spChg>
        <pc:spChg chg="mod">
          <ac:chgData name="Brandt Redd" userId="be8ed540b98adac0" providerId="LiveId" clId="{41EC7E04-C39F-4147-A34A-52ABE8853E36}" dt="2018-10-23T14:46:58.296" v="3989" actId="20577"/>
          <ac:spMkLst>
            <pc:docMk/>
            <pc:sldMk cId="3159976657" sldId="274"/>
            <ac:spMk id="3" creationId="{6120E57B-90EE-461C-9F3D-2632A8693B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6F98-CD77-4B49-AFAA-63404F4B5A44}" type="datetimeFigureOut">
              <a:rPr lang="en-US" smtClean="0"/>
              <a:t>2018-10-21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3EDB-1CEB-4605-93DC-EC233581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these because they’re getting press, not because they passed any sort of evaluation.</a:t>
            </a:r>
          </a:p>
          <a:p>
            <a:r>
              <a:rPr lang="en-US" dirty="0"/>
              <a:t>Our process, in this session, will be to practice evaluating these. Your results may vary according to your institutional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Face recognition and matching, license plate reading.</a:t>
            </a:r>
          </a:p>
          <a:p>
            <a:endParaRPr lang="en-US" dirty="0"/>
          </a:p>
          <a:p>
            <a:r>
              <a:rPr lang="en-US" dirty="0"/>
              <a:t>Machine Learning uses pre-scored content. A training set is used to train the AI engine and then a validation set is used to see if the training worked.</a:t>
            </a:r>
          </a:p>
          <a:p>
            <a:r>
              <a:rPr lang="en-US" dirty="0"/>
              <a:t>Most machine learning systems result in effective algorithms but it is difficult to tell how they work. And they may be sensitive to a correlate rather than the actual feature. For example, essays may be scored according to how may multi-syllabic words are used.</a:t>
            </a:r>
          </a:p>
          <a:p>
            <a:endParaRPr lang="en-US" dirty="0"/>
          </a:p>
          <a:p>
            <a:r>
              <a:rPr lang="en-US" dirty="0"/>
              <a:t>Pre-processing to detect features may make AI more effective and easier to interpret how it functions.</a:t>
            </a:r>
          </a:p>
          <a:p>
            <a:endParaRPr lang="en-US" dirty="0"/>
          </a:p>
          <a:p>
            <a:r>
              <a:rPr lang="en-US" dirty="0"/>
              <a:t>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Relevant, Realistic,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3EDB-1CEB-4605-93DC-EC233581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564E-176E-43F5-8BDB-E1D3129DDBF2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7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BA7-0D30-4464-A4CC-2E03CFEE3E07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E07-AC25-4641-A830-C4084AA01B98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2534-FEF9-4A91-803B-474A5123D832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8B255-80C3-42FA-808D-B7BB79FC169C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08AA-7DEC-4C75-8CC6-DE7F777AB036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6C87-67F3-4B78-8B05-2DE03BB13237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946B-08AB-4C7D-950A-DF2A09399C5D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3B67-ABE1-4C0B-90C0-80EF9580F8AE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0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A0E-A205-4329-AD16-23064CB3FF4E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1C56-BA9C-4844-B64C-F544E0D7C90F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4465-641C-4A42-874B-50C5CB473A10}" type="datetime1">
              <a:rPr lang="en-US" smtClean="0"/>
              <a:t>2018-10-21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acolsymposium2018.zerista.com/event/member/515270" TargetMode="External"/><Relationship Id="rId2" Type="http://schemas.openxmlformats.org/officeDocument/2006/relationships/hyperlink" Target="http://brandtredd.org/inacol2018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tredd.org/inacol2018.html" TargetMode="External"/><Relationship Id="rId7" Type="http://schemas.openxmlformats.org/officeDocument/2006/relationships/hyperlink" Target="https://www.forbes.com/sites/jaysondemers/2017/12/30/7-technology-trends-that-will-dominate-2018/#51c38b6d57d7" TargetMode="External"/><Relationship Id="rId2" Type="http://schemas.openxmlformats.org/officeDocument/2006/relationships/hyperlink" Target="https://brandtred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rtner.com/smarterwithgartner/gartner-top-10-strategic-technology-trends-for-2018" TargetMode="External"/><Relationship Id="rId5" Type="http://schemas.openxmlformats.org/officeDocument/2006/relationships/hyperlink" Target="https://library.educause.edu/resources/2018/8/2018-nmc-horizon-report" TargetMode="External"/><Relationship Id="rId4" Type="http://schemas.openxmlformats.org/officeDocument/2006/relationships/hyperlink" Target="https://inacolsymposium2018.zerista.com/event/member/5152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smarterwithgartner/gartner-top-10-strategic-technology-trends-for-2018" TargetMode="External"/><Relationship Id="rId2" Type="http://schemas.openxmlformats.org/officeDocument/2006/relationships/hyperlink" Target="https://library.educause.edu/resources/2018/8/2018-nmc-horizon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jaysondemers/2017/12/30/7-technology-trends-that-will-dominate-2018/#51c38b6d57d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EF15-D935-457E-96DB-7BBAFCFF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124" y="365761"/>
            <a:ext cx="7835752" cy="3135738"/>
          </a:xfrm>
        </p:spPr>
        <p:txBody>
          <a:bodyPr>
            <a:noAutofit/>
          </a:bodyPr>
          <a:lstStyle/>
          <a:p>
            <a:r>
              <a:rPr lang="en-US" sz="5400" dirty="0"/>
              <a:t>Augmented Reality,</a:t>
            </a:r>
            <a:br>
              <a:rPr lang="en-US" sz="5400" dirty="0"/>
            </a:br>
            <a:r>
              <a:rPr lang="en-US" sz="5400" dirty="0"/>
              <a:t>Conversational Interfaces,</a:t>
            </a:r>
            <a:br>
              <a:rPr lang="en-US" sz="5400" dirty="0"/>
            </a:br>
            <a:r>
              <a:rPr lang="en-US" sz="5400" dirty="0"/>
              <a:t>AI as a Service,</a:t>
            </a:r>
            <a:br>
              <a:rPr lang="en-US" sz="5400" dirty="0"/>
            </a:br>
            <a:r>
              <a:rPr lang="en-US" sz="5400" dirty="0"/>
              <a:t>Digital Twins and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493F-5F7D-41D4-9B8B-72896B8C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9410"/>
            <a:ext cx="6858000" cy="1398815"/>
          </a:xfrm>
        </p:spPr>
        <p:txBody>
          <a:bodyPr/>
          <a:lstStyle/>
          <a:p>
            <a:r>
              <a:rPr lang="en-US" dirty="0" err="1"/>
              <a:t>iNACOL</a:t>
            </a:r>
            <a:r>
              <a:rPr lang="en-US" dirty="0"/>
              <a:t> 2018</a:t>
            </a:r>
          </a:p>
          <a:p>
            <a:r>
              <a:rPr lang="en-US" dirty="0"/>
              <a:t>Brandt Redd</a:t>
            </a:r>
          </a:p>
          <a:p>
            <a:r>
              <a:rPr lang="en-US" dirty="0"/>
              <a:t>http://BrandtRedd.org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E4E2-EDF9-406F-A96A-1082CD3D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E99B3-142F-4949-8173-D7B6803AF906}"/>
              </a:ext>
            </a:extLst>
          </p:cNvPr>
          <p:cNvSpPr txBox="1"/>
          <p:nvPr/>
        </p:nvSpPr>
        <p:spPr>
          <a:xfrm>
            <a:off x="1379912" y="5514109"/>
            <a:ext cx="7220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Links:</a:t>
            </a:r>
          </a:p>
          <a:p>
            <a:r>
              <a:rPr lang="en-US" dirty="0">
                <a:hlinkClick r:id="rId2"/>
              </a:rPr>
              <a:t>https://brandtredd.org/inacol2018.html</a:t>
            </a:r>
            <a:endParaRPr lang="en-US" dirty="0"/>
          </a:p>
          <a:p>
            <a:r>
              <a:rPr lang="en-US" dirty="0">
                <a:hlinkClick r:id="rId3"/>
              </a:rPr>
              <a:t>https://inacolsymposium2018.zerista.com/event/member/515270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8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D9BB-F1FB-426E-AD59-B62F295B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DF63-054F-4C60-9BEA-C1014C53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include virtual reality.</a:t>
            </a:r>
          </a:p>
          <a:p>
            <a:r>
              <a:rPr lang="en-US" dirty="0"/>
              <a:t>Adding information or items to our view of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2DF78-1426-44FD-B6FC-90A7946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77A20-CE4E-4D5E-89C7-400C0A3E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24" y="3058764"/>
            <a:ext cx="5892471" cy="32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1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465-1B97-401F-ABDB-3F0B0EAF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Digital Twins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02C9-21CD-42A6-9255-847E941F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25" y="1825625"/>
            <a:ext cx="5131724" cy="4351338"/>
          </a:xfrm>
        </p:spPr>
        <p:txBody>
          <a:bodyPr/>
          <a:lstStyle/>
          <a:p>
            <a:r>
              <a:rPr lang="en-US" dirty="0"/>
              <a:t>A digital representation of a real-world object.</a:t>
            </a:r>
          </a:p>
          <a:p>
            <a:r>
              <a:rPr lang="en-US" dirty="0"/>
              <a:t>In education, a “student model” indicating what we know about a student’s competencies.</a:t>
            </a:r>
          </a:p>
          <a:p>
            <a:r>
              <a:rPr lang="en-US" dirty="0"/>
              <a:t>Security and Privacy Implications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8BDC-E17E-4C0D-9B29-B2CF6B8A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5BF0-3099-4C7D-899D-B68D238C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16" y="2310937"/>
            <a:ext cx="3461821" cy="39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7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EC45-CC07-4EE4-BDDD-D3506659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View of Personalized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FA12-36E0-4393-A344-6F09C4C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intersection between data about students and data about content.</a:t>
            </a:r>
          </a:p>
          <a:p>
            <a:r>
              <a:rPr lang="en-US" dirty="0"/>
              <a:t>“Personalized learning occurs at the intersection between data about students and data about content.</a:t>
            </a:r>
          </a:p>
          <a:p>
            <a:r>
              <a:rPr lang="en-US" dirty="0"/>
              <a:t>To work, both must be aligned to standards.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F0FF1-291C-400A-8E60-AE1E2CD3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ACB0-6B91-4AA0-B2CF-16005003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E57B-90EE-461C-9F3D-2632A8693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8506" cy="4351338"/>
          </a:xfrm>
        </p:spPr>
        <p:txBody>
          <a:bodyPr/>
          <a:lstStyle/>
          <a:p>
            <a:r>
              <a:rPr lang="en-US" dirty="0"/>
              <a:t>Trend Watchers: Gartner, Forbes, </a:t>
            </a:r>
            <a:r>
              <a:rPr lang="en-US" dirty="0" err="1"/>
              <a:t>CNet</a:t>
            </a:r>
            <a:r>
              <a:rPr lang="en-US" dirty="0"/>
              <a:t>, </a:t>
            </a:r>
            <a:r>
              <a:rPr lang="en-US" dirty="0" err="1"/>
              <a:t>EdWeek</a:t>
            </a:r>
            <a:r>
              <a:rPr lang="en-US" dirty="0"/>
              <a:t>, etc.</a:t>
            </a:r>
          </a:p>
          <a:p>
            <a:r>
              <a:rPr lang="en-US" dirty="0"/>
              <a:t>Rubric: Relevant, Realistic, Ready</a:t>
            </a:r>
          </a:p>
          <a:p>
            <a:r>
              <a:rPr lang="en-US" dirty="0"/>
              <a:t>Theory of learning enhancement must </a:t>
            </a:r>
            <a:r>
              <a:rPr lang="en-US" i="1" dirty="0"/>
              <a:t>precede</a:t>
            </a:r>
            <a:r>
              <a:rPr lang="en-US" dirty="0"/>
              <a:t> theory of technology innovation.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292F-844B-43D0-8BB1-DC4110B2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B5E7-E74B-4DE9-A9BE-0FBD0330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1B17-B6AE-449C-80C1-91CB1B23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211"/>
            <a:ext cx="7886700" cy="45587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Resources &amp; References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https://brandtredd.org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https://brandtredd.org/inacol2018.html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4"/>
              </a:rPr>
              <a:t>https://inacolsymposium2018.zerista.com/event/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member/515270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5"/>
              </a:rPr>
              <a:t>https://library.educause.edu/resources/2018/8/2018-nmc-horizon-report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6"/>
              </a:rPr>
              <a:t>https://www.gartner.com/smarterwithgartner/gartner-top-10-strategic-technology-trends-for-2018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hlinkClick r:id="rId7"/>
              </a:rPr>
              <a:t>https://www.forbes.com/sites/jaysondemers/2017/12/30/7-technology-trends-that-will-dominate-2018/#51c38b6d57d7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C4040-ED60-4868-ACDF-5858ACF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3155-9529-4FF6-85C2-65A289F0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FED7-6236-4BA3-B554-3F7418AA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2916"/>
            <a:ext cx="7886700" cy="4664047"/>
          </a:xfrm>
        </p:spPr>
        <p:txBody>
          <a:bodyPr/>
          <a:lstStyle/>
          <a:p>
            <a:pPr lvl="0"/>
            <a:r>
              <a:rPr lang="en-US" dirty="0"/>
              <a:t>Develop or increase understanding of at least two emerging technologies such as Augmented Reality, Conversational Interfaces, AI as a Service, Digital Twins, and others.</a:t>
            </a:r>
          </a:p>
          <a:p>
            <a:pPr lvl="0"/>
            <a:r>
              <a:rPr lang="en-US" dirty="0"/>
              <a:t>Understand, through in-session discussion and debate, how one or more of these technologies will impact your own learning or teaching environment.</a:t>
            </a:r>
          </a:p>
          <a:p>
            <a:pPr lvl="0"/>
            <a:r>
              <a:rPr lang="en-US" dirty="0"/>
              <a:t>Apply a strategy for researching emerging technologies and evaluating them in behalf of your learning institution.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5BD3-E6DE-4917-A6C6-9D266320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D1E5-1E22-4948-98C1-D2586F04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F29D-A36C-4EC9-B855-D638EDF8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 Report (Formerly New Media Foundation, Now Educause)</a:t>
            </a:r>
            <a:br>
              <a:rPr lang="en-US" dirty="0"/>
            </a:br>
            <a:r>
              <a:rPr lang="en-US" sz="1800" dirty="0">
                <a:hlinkClick r:id="rId2"/>
              </a:rPr>
              <a:t>https://library.educause.edu/resources/2018/8/2018-nmc-horizon-report</a:t>
            </a:r>
            <a:endParaRPr lang="en-US" sz="1400" dirty="0"/>
          </a:p>
          <a:p>
            <a:r>
              <a:rPr lang="en-US" dirty="0"/>
              <a:t>Gartner Top 10 Strategic Technology Trends for 2018</a:t>
            </a:r>
            <a:br>
              <a:rPr lang="en-US" dirty="0"/>
            </a:br>
            <a:r>
              <a:rPr lang="en-US" sz="1800" dirty="0">
                <a:hlinkClick r:id="rId3"/>
              </a:rPr>
              <a:t>https://www.gartner.com/smarterwithgartner/gartner-top-10-strategic-technology-trends-for-2018</a:t>
            </a:r>
            <a:r>
              <a:rPr lang="en-US" sz="1800" dirty="0"/>
              <a:t> </a:t>
            </a:r>
          </a:p>
          <a:p>
            <a:r>
              <a:rPr lang="en-US" dirty="0"/>
              <a:t>Forbes 7 Technology Trends That Will Dominate 2918</a:t>
            </a:r>
            <a:br>
              <a:rPr lang="en-US" dirty="0"/>
            </a:br>
            <a:r>
              <a:rPr lang="en-US" sz="1800" dirty="0">
                <a:hlinkClick r:id="rId4"/>
              </a:rPr>
              <a:t>https://www.forbes.com/sites/jaysondemers/2017/12/30/7-technology-trends-that-will-dominate-2018/#51c38b6d57d7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EDFEB-F2E1-4564-AA67-BCE85C83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C872-D31E-49AE-BEE3-A2B51D67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Hype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6638B-B094-47E0-A0C5-E3CAD26A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1701545"/>
            <a:ext cx="6843486" cy="44439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9456-757E-4287-BB0A-50CFB4FC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80018-383A-409B-BB57-95D205DC5F28}"/>
              </a:ext>
            </a:extLst>
          </p:cNvPr>
          <p:cNvSpPr txBox="1"/>
          <p:nvPr/>
        </p:nvSpPr>
        <p:spPr>
          <a:xfrm>
            <a:off x="718460" y="6320973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 – Gartner Hype Cycle</a:t>
            </a:r>
          </a:p>
        </p:txBody>
      </p:sp>
    </p:spTree>
    <p:extLst>
      <p:ext uri="{BB962C8B-B14F-4D97-AF65-F5344CB8AC3E}">
        <p14:creationId xmlns:p14="http://schemas.microsoft.com/office/powerpoint/2010/main" val="42676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CB07-D7CF-463A-AB27-6B76FB5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C0D6B-536E-433B-A64A-ACFAA3AD703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0228" y="64669"/>
            <a:ext cx="7953829" cy="6728662"/>
          </a:xfrm>
        </p:spPr>
      </p:pic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6E7834C0-E114-4D2F-BA8D-3B7FEC2EC021}"/>
              </a:ext>
            </a:extLst>
          </p:cNvPr>
          <p:cNvSpPr/>
          <p:nvPr/>
        </p:nvSpPr>
        <p:spPr>
          <a:xfrm>
            <a:off x="4890407" y="4042228"/>
            <a:ext cx="1567543" cy="612648"/>
          </a:xfrm>
          <a:prstGeom prst="callout1">
            <a:avLst>
              <a:gd name="adj1" fmla="val 45995"/>
              <a:gd name="adj2" fmla="val 5556"/>
              <a:gd name="adj3" fmla="val 5890"/>
              <a:gd name="adj4" fmla="val -2120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Augmented Reality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61BF7B4C-7FEF-4904-B381-269798DD5D74}"/>
              </a:ext>
            </a:extLst>
          </p:cNvPr>
          <p:cNvSpPr/>
          <p:nvPr/>
        </p:nvSpPr>
        <p:spPr>
          <a:xfrm>
            <a:off x="4846089" y="2138146"/>
            <a:ext cx="1822450" cy="612648"/>
          </a:xfrm>
          <a:prstGeom prst="callout1">
            <a:avLst>
              <a:gd name="adj1" fmla="val 45995"/>
              <a:gd name="adj2" fmla="val 5556"/>
              <a:gd name="adj3" fmla="val 39811"/>
              <a:gd name="adj4" fmla="val -633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Cognitive Expert Advisors</a:t>
            </a:r>
          </a:p>
        </p:txBody>
      </p:sp>
      <p:sp>
        <p:nvSpPr>
          <p:cNvPr id="10" name="Callout: Line with No Border 9">
            <a:extLst>
              <a:ext uri="{FF2B5EF4-FFF2-40B4-BE49-F238E27FC236}">
                <a16:creationId xmlns:a16="http://schemas.microsoft.com/office/drawing/2014/main" id="{8B583BA5-7C4A-47D8-BBDA-7B145492D320}"/>
              </a:ext>
            </a:extLst>
          </p:cNvPr>
          <p:cNvSpPr/>
          <p:nvPr/>
        </p:nvSpPr>
        <p:spPr>
          <a:xfrm>
            <a:off x="2784533" y="4159481"/>
            <a:ext cx="1438333" cy="612648"/>
          </a:xfrm>
          <a:prstGeom prst="callout1">
            <a:avLst>
              <a:gd name="adj1" fmla="val 45995"/>
              <a:gd name="adj2" fmla="val 5556"/>
              <a:gd name="adj3" fmla="val -223418"/>
              <a:gd name="adj4" fmla="val -96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Digital Twin</a:t>
            </a:r>
          </a:p>
        </p:txBody>
      </p:sp>
      <p:sp>
        <p:nvSpPr>
          <p:cNvPr id="11" name="Callout: Line with No Border 10">
            <a:extLst>
              <a:ext uri="{FF2B5EF4-FFF2-40B4-BE49-F238E27FC236}">
                <a16:creationId xmlns:a16="http://schemas.microsoft.com/office/drawing/2014/main" id="{DC1E7E77-C88C-42CB-97B2-3B9C2A228741}"/>
              </a:ext>
            </a:extLst>
          </p:cNvPr>
          <p:cNvSpPr/>
          <p:nvPr/>
        </p:nvSpPr>
        <p:spPr>
          <a:xfrm>
            <a:off x="5053907" y="1403855"/>
            <a:ext cx="1191722" cy="612648"/>
          </a:xfrm>
          <a:prstGeom prst="callout1">
            <a:avLst>
              <a:gd name="adj1" fmla="val 45995"/>
              <a:gd name="adj2" fmla="val 5556"/>
              <a:gd name="adj3" fmla="val 75089"/>
              <a:gd name="adj4" fmla="val -11786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60046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F35B-0328-4AA1-AC2A-8CC09B6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A2D2-8F1C-4869-A514-D8989D7B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– must result in improved student learning.</a:t>
            </a:r>
          </a:p>
          <a:p>
            <a:pPr lvl="1"/>
            <a:r>
              <a:rPr lang="en-US" dirty="0"/>
              <a:t>Relevant</a:t>
            </a:r>
          </a:p>
          <a:p>
            <a:pPr lvl="1"/>
            <a:r>
              <a:rPr lang="en-US" dirty="0"/>
              <a:t>Realistic</a:t>
            </a:r>
          </a:p>
          <a:p>
            <a:pPr lvl="1"/>
            <a:r>
              <a:rPr lang="en-US" dirty="0"/>
              <a:t>Ready</a:t>
            </a:r>
          </a:p>
          <a:p>
            <a:r>
              <a:rPr lang="en-US" dirty="0"/>
              <a:t>Carlos Moreno: “Unapologetically, Relentlessly, Student-Centered”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FD2D-53DE-44F6-99FC-76CEBA65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6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C62C-8DA5-487C-9434-DC14CAFC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69AC-FCBC-4139-AA30-B6FFE3D9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 as a Service</a:t>
            </a:r>
          </a:p>
          <a:p>
            <a:r>
              <a:rPr lang="en-US" sz="4000" dirty="0"/>
              <a:t>Conversational Interfaces</a:t>
            </a:r>
          </a:p>
          <a:p>
            <a:r>
              <a:rPr lang="en-US" sz="4000" dirty="0"/>
              <a:t>Augmented Reality</a:t>
            </a:r>
          </a:p>
          <a:p>
            <a:r>
              <a:rPr lang="en-US" sz="4000" dirty="0"/>
              <a:t>Digital Twins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9C24-2773-47E1-AC86-A3EAF63C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6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57B7-AD8D-4026-B6D5-2AFDA0E7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>
            <a:normAutofit/>
          </a:bodyPr>
          <a:lstStyle/>
          <a:p>
            <a:r>
              <a:rPr lang="en-US" sz="4400" dirty="0"/>
              <a:t>AI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B351-4527-4F08-A12D-64BD683F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7430"/>
            <a:ext cx="7886700" cy="55226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Voice Recognition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Assessment Scoring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Predictive Analytics</a:t>
            </a:r>
          </a:p>
          <a:p>
            <a:r>
              <a:rPr lang="en-US" dirty="0"/>
              <a:t>Cognitive Computing</a:t>
            </a:r>
          </a:p>
          <a:p>
            <a:pPr lvl="1"/>
            <a:r>
              <a:rPr lang="en-US" dirty="0"/>
              <a:t>Image Recognition / Computer Vision</a:t>
            </a:r>
          </a:p>
          <a:p>
            <a:pPr lvl="1"/>
            <a:r>
              <a:rPr lang="en-US" dirty="0"/>
              <a:t>Natural Language Interpretation</a:t>
            </a:r>
          </a:p>
          <a:p>
            <a:pPr lvl="1"/>
            <a:r>
              <a:rPr lang="en-US" dirty="0"/>
              <a:t>Feature Recognition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Grammar and Content Analysis and Feedback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Assessment Composition</a:t>
            </a:r>
          </a:p>
          <a:p>
            <a:r>
              <a:rPr lang="en-US" dirty="0"/>
              <a:t>Optimization Systems</a:t>
            </a:r>
          </a:p>
          <a:p>
            <a:pPr lvl="1"/>
            <a:r>
              <a:rPr lang="en-US" dirty="0"/>
              <a:t>Analyze large data sets</a:t>
            </a:r>
          </a:p>
          <a:p>
            <a:pPr lvl="1"/>
            <a:r>
              <a:rPr lang="en-US" dirty="0"/>
              <a:t>Detect sensitive features</a:t>
            </a:r>
          </a:p>
          <a:p>
            <a:pPr lvl="1"/>
            <a:r>
              <a:rPr lang="en-US" dirty="0"/>
              <a:t>Optimize for outcome</a:t>
            </a:r>
          </a:p>
          <a:p>
            <a:r>
              <a:rPr lang="en-US" dirty="0"/>
              <a:t>Digital Assistants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5D057-D51B-49BD-AB62-E293332F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E0E26-CCA8-4878-B879-4AF7C187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80" y="1290609"/>
            <a:ext cx="3218444" cy="23950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569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A362-8F67-42BE-A9C2-D60AEF1E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6188"/>
          </a:xfrm>
        </p:spPr>
        <p:txBody>
          <a:bodyPr/>
          <a:lstStyle/>
          <a:p>
            <a:r>
              <a:rPr lang="en-US" dirty="0"/>
              <a:t>Conversational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7B3-B9E1-4C47-B80D-BEBCF3D7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2743"/>
            <a:ext cx="7886700" cy="491422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Amazon Alexa </a:t>
            </a:r>
          </a:p>
          <a:p>
            <a:pPr lvl="1"/>
            <a:r>
              <a:rPr lang="en-US" dirty="0"/>
              <a:t>Apple Siri</a:t>
            </a:r>
          </a:p>
          <a:p>
            <a:pPr lvl="1"/>
            <a:r>
              <a:rPr lang="en-US" dirty="0"/>
              <a:t>Microsoft Cortana</a:t>
            </a:r>
          </a:p>
          <a:p>
            <a:pPr lvl="1"/>
            <a:r>
              <a:rPr lang="en-US" dirty="0"/>
              <a:t>“Hey Google”</a:t>
            </a:r>
          </a:p>
          <a:p>
            <a:pPr lvl="1"/>
            <a:r>
              <a:rPr lang="en-US" dirty="0"/>
              <a:t>WeChat Chatbots (China)</a:t>
            </a:r>
          </a:p>
          <a:p>
            <a:pPr lvl="1"/>
            <a:r>
              <a:rPr lang="en-US" dirty="0" err="1"/>
              <a:t>Zork</a:t>
            </a:r>
            <a:endParaRPr lang="en-US" dirty="0"/>
          </a:p>
          <a:p>
            <a:r>
              <a:rPr lang="en-US" dirty="0"/>
              <a:t>In Education</a:t>
            </a:r>
          </a:p>
          <a:p>
            <a:pPr lvl="1"/>
            <a:r>
              <a:rPr lang="en-US" dirty="0"/>
              <a:t>Intelligent Tutoring</a:t>
            </a:r>
            <a:br>
              <a:rPr lang="en-US" dirty="0"/>
            </a:br>
            <a:r>
              <a:rPr lang="en-US" dirty="0"/>
              <a:t>Systems (ITS)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849A-D72E-47D9-A98D-A6E704D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99AE-07E5-474D-858D-27B47ED0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98" y="3965576"/>
            <a:ext cx="4996505" cy="26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4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571</Words>
  <Application>Microsoft Office PowerPoint</Application>
  <PresentationFormat>On-screen Show (4:3)</PresentationFormat>
  <Paragraphs>113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Augmented Reality, Conversational Interfaces, AI as a Service, Digital Twins and More</vt:lpstr>
      <vt:lpstr>Learning Objectives</vt:lpstr>
      <vt:lpstr>Sources</vt:lpstr>
      <vt:lpstr>Technology Hype Cycle</vt:lpstr>
      <vt:lpstr>PowerPoint Presentation</vt:lpstr>
      <vt:lpstr>Evaluating Technology</vt:lpstr>
      <vt:lpstr>Agenda</vt:lpstr>
      <vt:lpstr>AI As a Service</vt:lpstr>
      <vt:lpstr>Conversational Interfaces</vt:lpstr>
      <vt:lpstr>Augmented Reality</vt:lpstr>
      <vt:lpstr>Digital Twins</vt:lpstr>
      <vt:lpstr>A Data View of Personalized Learning</vt:lpstr>
      <vt:lpstr>Review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Reality, Conversational Interfaces, AI as a Service, Digital Twins and More</dc:title>
  <dc:creator>Brandt Redd</dc:creator>
  <cp:lastModifiedBy>Brandt Redd</cp:lastModifiedBy>
  <cp:revision>5</cp:revision>
  <dcterms:created xsi:type="dcterms:W3CDTF">2018-10-22T03:30:09Z</dcterms:created>
  <dcterms:modified xsi:type="dcterms:W3CDTF">2018-10-23T14:47:06Z</dcterms:modified>
</cp:coreProperties>
</file>