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8"/>
  </p:notesMasterIdLst>
  <p:sldIdLst>
    <p:sldId id="256" r:id="rId2"/>
    <p:sldId id="318" r:id="rId3"/>
    <p:sldId id="323" r:id="rId4"/>
    <p:sldId id="338" r:id="rId5"/>
    <p:sldId id="339" r:id="rId6"/>
    <p:sldId id="340"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C3237C3-3417-4A35-801F-61196AFFB3CA}" v="23" dt="2020-04-08T21:43:58.97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16" autoAdjust="0"/>
    <p:restoredTop sz="93208" autoAdjust="0"/>
  </p:normalViewPr>
  <p:slideViewPr>
    <p:cSldViewPr snapToGrid="0">
      <p:cViewPr varScale="1">
        <p:scale>
          <a:sx n="83" d="100"/>
          <a:sy n="83" d="100"/>
        </p:scale>
        <p:origin x="45" y="12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randt Redd" userId="be8ed540b98adac0" providerId="LiveId" clId="{2C3237C3-3417-4A35-801F-61196AFFB3CA}"/>
    <pc:docChg chg="undo custSel addSld modSld">
      <pc:chgData name="Brandt Redd" userId="be8ed540b98adac0" providerId="LiveId" clId="{2C3237C3-3417-4A35-801F-61196AFFB3CA}" dt="2020-04-08T22:05:45.996" v="720" actId="20577"/>
      <pc:docMkLst>
        <pc:docMk/>
      </pc:docMkLst>
      <pc:sldChg chg="addSp delSp modSp">
        <pc:chgData name="Brandt Redd" userId="be8ed540b98adac0" providerId="LiveId" clId="{2C3237C3-3417-4A35-801F-61196AFFB3CA}" dt="2020-04-08T21:44:04.693" v="715" actId="1076"/>
        <pc:sldMkLst>
          <pc:docMk/>
          <pc:sldMk cId="1320179317" sldId="256"/>
        </pc:sldMkLst>
        <pc:spChg chg="mod">
          <ac:chgData name="Brandt Redd" userId="be8ed540b98adac0" providerId="LiveId" clId="{2C3237C3-3417-4A35-801F-61196AFFB3CA}" dt="2020-04-08T16:50:56.891" v="188" actId="14100"/>
          <ac:spMkLst>
            <pc:docMk/>
            <pc:sldMk cId="1320179317" sldId="256"/>
            <ac:spMk id="2" creationId="{E95DCB32-A10E-4F6D-8419-F46F5F475A95}"/>
          </ac:spMkLst>
        </pc:spChg>
        <pc:spChg chg="mod">
          <ac:chgData name="Brandt Redd" userId="be8ed540b98adac0" providerId="LiveId" clId="{2C3237C3-3417-4A35-801F-61196AFFB3CA}" dt="2020-04-08T16:20:19.387" v="59" actId="20577"/>
          <ac:spMkLst>
            <pc:docMk/>
            <pc:sldMk cId="1320179317" sldId="256"/>
            <ac:spMk id="3" creationId="{9AD67A8A-FD80-4E35-80F7-3544A15E4D4C}"/>
          </ac:spMkLst>
        </pc:spChg>
        <pc:spChg chg="mod">
          <ac:chgData name="Brandt Redd" userId="be8ed540b98adac0" providerId="LiveId" clId="{2C3237C3-3417-4A35-801F-61196AFFB3CA}" dt="2020-04-08T21:44:04.693" v="715" actId="1076"/>
          <ac:spMkLst>
            <pc:docMk/>
            <pc:sldMk cId="1320179317" sldId="256"/>
            <ac:spMk id="4" creationId="{C48CC46C-9BD5-4DEF-A65E-C70A6F42E760}"/>
          </ac:spMkLst>
        </pc:spChg>
        <pc:spChg chg="del">
          <ac:chgData name="Brandt Redd" userId="be8ed540b98adac0" providerId="LiveId" clId="{2C3237C3-3417-4A35-801F-61196AFFB3CA}" dt="2020-04-08T16:18:49.405" v="52" actId="478"/>
          <ac:spMkLst>
            <pc:docMk/>
            <pc:sldMk cId="1320179317" sldId="256"/>
            <ac:spMk id="5" creationId="{CADEF053-95E0-4E47-83EA-B18AA7F35204}"/>
          </ac:spMkLst>
        </pc:spChg>
        <pc:spChg chg="add mod">
          <ac:chgData name="Brandt Redd" userId="be8ed540b98adac0" providerId="LiveId" clId="{2C3237C3-3417-4A35-801F-61196AFFB3CA}" dt="2020-04-08T17:45:41.322" v="685"/>
          <ac:spMkLst>
            <pc:docMk/>
            <pc:sldMk cId="1320179317" sldId="256"/>
            <ac:spMk id="7" creationId="{A6797DC0-1000-4BE8-85FC-F9070922B1F4}"/>
          </ac:spMkLst>
        </pc:spChg>
        <pc:picChg chg="add del mod">
          <ac:chgData name="Brandt Redd" userId="be8ed540b98adac0" providerId="LiveId" clId="{2C3237C3-3417-4A35-801F-61196AFFB3CA}" dt="2020-04-08T17:33:43.449" v="189" actId="478"/>
          <ac:picMkLst>
            <pc:docMk/>
            <pc:sldMk cId="1320179317" sldId="256"/>
            <ac:picMk id="6" creationId="{569FBCC3-0825-44C6-B155-DF55C337CD56}"/>
          </ac:picMkLst>
        </pc:picChg>
      </pc:sldChg>
      <pc:sldChg chg="modSp">
        <pc:chgData name="Brandt Redd" userId="be8ed540b98adac0" providerId="LiveId" clId="{2C3237C3-3417-4A35-801F-61196AFFB3CA}" dt="2020-04-08T17:37:10.207" v="500" actId="20577"/>
        <pc:sldMkLst>
          <pc:docMk/>
          <pc:sldMk cId="1665343416" sldId="318"/>
        </pc:sldMkLst>
        <pc:spChg chg="mod">
          <ac:chgData name="Brandt Redd" userId="be8ed540b98adac0" providerId="LiveId" clId="{2C3237C3-3417-4A35-801F-61196AFFB3CA}" dt="2020-04-08T16:21:33.600" v="69" actId="20577"/>
          <ac:spMkLst>
            <pc:docMk/>
            <pc:sldMk cId="1665343416" sldId="318"/>
            <ac:spMk id="2" creationId="{AD3414B6-9163-416F-81C8-679A1002E15F}"/>
          </ac:spMkLst>
        </pc:spChg>
        <pc:spChg chg="mod">
          <ac:chgData name="Brandt Redd" userId="be8ed540b98adac0" providerId="LiveId" clId="{2C3237C3-3417-4A35-801F-61196AFFB3CA}" dt="2020-04-08T17:37:10.207" v="500" actId="20577"/>
          <ac:spMkLst>
            <pc:docMk/>
            <pc:sldMk cId="1665343416" sldId="318"/>
            <ac:spMk id="3" creationId="{120DCEF5-14C0-42D2-8A17-1B6E8A63DF6F}"/>
          </ac:spMkLst>
        </pc:spChg>
      </pc:sldChg>
      <pc:sldChg chg="addSp delSp modSp">
        <pc:chgData name="Brandt Redd" userId="be8ed540b98adac0" providerId="LiveId" clId="{2C3237C3-3417-4A35-801F-61196AFFB3CA}" dt="2020-04-08T16:34:08.085" v="123" actId="1038"/>
        <pc:sldMkLst>
          <pc:docMk/>
          <pc:sldMk cId="3139468776" sldId="323"/>
        </pc:sldMkLst>
        <pc:spChg chg="mod">
          <ac:chgData name="Brandt Redd" userId="be8ed540b98adac0" providerId="LiveId" clId="{2C3237C3-3417-4A35-801F-61196AFFB3CA}" dt="2020-04-08T16:30:52.948" v="93" actId="1076"/>
          <ac:spMkLst>
            <pc:docMk/>
            <pc:sldMk cId="3139468776" sldId="323"/>
            <ac:spMk id="2" creationId="{F5C67D79-298B-4927-90FF-7E753D182F5F}"/>
          </ac:spMkLst>
        </pc:spChg>
        <pc:spChg chg="mod">
          <ac:chgData name="Brandt Redd" userId="be8ed540b98adac0" providerId="LiveId" clId="{2C3237C3-3417-4A35-801F-61196AFFB3CA}" dt="2020-04-08T16:25:44.300" v="84" actId="1076"/>
          <ac:spMkLst>
            <pc:docMk/>
            <pc:sldMk cId="3139468776" sldId="323"/>
            <ac:spMk id="5" creationId="{DF5CA83D-7442-4F3D-8F50-A884B719B76E}"/>
          </ac:spMkLst>
        </pc:spChg>
        <pc:picChg chg="del">
          <ac:chgData name="Brandt Redd" userId="be8ed540b98adac0" providerId="LiveId" clId="{2C3237C3-3417-4A35-801F-61196AFFB3CA}" dt="2020-04-08T16:26:57.028" v="85" actId="478"/>
          <ac:picMkLst>
            <pc:docMk/>
            <pc:sldMk cId="3139468776" sldId="323"/>
            <ac:picMk id="3" creationId="{605B236F-B203-4F34-863C-4D745E626687}"/>
          </ac:picMkLst>
        </pc:picChg>
        <pc:picChg chg="add mod">
          <ac:chgData name="Brandt Redd" userId="be8ed540b98adac0" providerId="LiveId" clId="{2C3237C3-3417-4A35-801F-61196AFFB3CA}" dt="2020-04-08T16:32:13.855" v="98" actId="1076"/>
          <ac:picMkLst>
            <pc:docMk/>
            <pc:sldMk cId="3139468776" sldId="323"/>
            <ac:picMk id="4" creationId="{BC545B69-DB8B-4C0E-A5DB-0953A22F0557}"/>
          </ac:picMkLst>
        </pc:picChg>
        <pc:picChg chg="add del mod">
          <ac:chgData name="Brandt Redd" userId="be8ed540b98adac0" providerId="LiveId" clId="{2C3237C3-3417-4A35-801F-61196AFFB3CA}" dt="2020-04-08T16:33:23.160" v="103" actId="478"/>
          <ac:picMkLst>
            <pc:docMk/>
            <pc:sldMk cId="3139468776" sldId="323"/>
            <ac:picMk id="6" creationId="{B2D65337-0FB7-41BE-B30E-5E04496495A3}"/>
          </ac:picMkLst>
        </pc:picChg>
        <pc:picChg chg="add mod">
          <ac:chgData name="Brandt Redd" userId="be8ed540b98adac0" providerId="LiveId" clId="{2C3237C3-3417-4A35-801F-61196AFFB3CA}" dt="2020-04-08T16:34:08.085" v="123" actId="1038"/>
          <ac:picMkLst>
            <pc:docMk/>
            <pc:sldMk cId="3139468776" sldId="323"/>
            <ac:picMk id="7" creationId="{1AF2C53E-0A76-4BBA-B6D6-EE89B65D7807}"/>
          </ac:picMkLst>
        </pc:picChg>
      </pc:sldChg>
      <pc:sldChg chg="addSp delSp modSp">
        <pc:chgData name="Brandt Redd" userId="be8ed540b98adac0" providerId="LiveId" clId="{2C3237C3-3417-4A35-801F-61196AFFB3CA}" dt="2020-04-08T16:40:20.107" v="157" actId="14100"/>
        <pc:sldMkLst>
          <pc:docMk/>
          <pc:sldMk cId="2700981983" sldId="338"/>
        </pc:sldMkLst>
        <pc:spChg chg="mod">
          <ac:chgData name="Brandt Redd" userId="be8ed540b98adac0" providerId="LiveId" clId="{2C3237C3-3417-4A35-801F-61196AFFB3CA}" dt="2020-04-08T16:40:07.111" v="155" actId="1076"/>
          <ac:spMkLst>
            <pc:docMk/>
            <pc:sldMk cId="2700981983" sldId="338"/>
            <ac:spMk id="5" creationId="{445C02A9-AB6F-46AA-B569-D2319FC0CB08}"/>
          </ac:spMkLst>
        </pc:spChg>
        <pc:spChg chg="mod">
          <ac:chgData name="Brandt Redd" userId="be8ed540b98adac0" providerId="LiveId" clId="{2C3237C3-3417-4A35-801F-61196AFFB3CA}" dt="2020-04-08T16:40:20.107" v="157" actId="14100"/>
          <ac:spMkLst>
            <pc:docMk/>
            <pc:sldMk cId="2700981983" sldId="338"/>
            <ac:spMk id="7" creationId="{BDD8A68C-9330-4493-93A0-6FB4B9983A75}"/>
          </ac:spMkLst>
        </pc:spChg>
        <pc:spChg chg="add mod">
          <ac:chgData name="Brandt Redd" userId="be8ed540b98adac0" providerId="LiveId" clId="{2C3237C3-3417-4A35-801F-61196AFFB3CA}" dt="2020-04-08T16:40:00.278" v="154" actId="1076"/>
          <ac:spMkLst>
            <pc:docMk/>
            <pc:sldMk cId="2700981983" sldId="338"/>
            <ac:spMk id="10" creationId="{52E8589A-BBB4-47DA-98DD-942C565397C2}"/>
          </ac:spMkLst>
        </pc:spChg>
        <pc:picChg chg="add del">
          <ac:chgData name="Brandt Redd" userId="be8ed540b98adac0" providerId="LiveId" clId="{2C3237C3-3417-4A35-801F-61196AFFB3CA}" dt="2020-04-08T16:37:04.837" v="126" actId="478"/>
          <ac:picMkLst>
            <pc:docMk/>
            <pc:sldMk cId="2700981983" sldId="338"/>
            <ac:picMk id="3" creationId="{B23878A2-6C8A-4F0D-8D05-142F98DD6815}"/>
          </ac:picMkLst>
        </pc:picChg>
        <pc:picChg chg="add mod">
          <ac:chgData name="Brandt Redd" userId="be8ed540b98adac0" providerId="LiveId" clId="{2C3237C3-3417-4A35-801F-61196AFFB3CA}" dt="2020-04-08T16:37:37.330" v="131" actId="14100"/>
          <ac:picMkLst>
            <pc:docMk/>
            <pc:sldMk cId="2700981983" sldId="338"/>
            <ac:picMk id="4" creationId="{9D731253-DD56-4F3C-BF06-9F90E980EC9A}"/>
          </ac:picMkLst>
        </pc:picChg>
        <pc:picChg chg="add mod">
          <ac:chgData name="Brandt Redd" userId="be8ed540b98adac0" providerId="LiveId" clId="{2C3237C3-3417-4A35-801F-61196AFFB3CA}" dt="2020-04-08T16:39:36.928" v="138" actId="1076"/>
          <ac:picMkLst>
            <pc:docMk/>
            <pc:sldMk cId="2700981983" sldId="338"/>
            <ac:picMk id="6" creationId="{6525A71B-2EE7-42CD-B82E-32001965279F}"/>
          </ac:picMkLst>
        </pc:picChg>
        <pc:picChg chg="del">
          <ac:chgData name="Brandt Redd" userId="be8ed540b98adac0" providerId="LiveId" clId="{2C3237C3-3417-4A35-801F-61196AFFB3CA}" dt="2020-04-08T16:34:18.369" v="124" actId="478"/>
          <ac:picMkLst>
            <pc:docMk/>
            <pc:sldMk cId="2700981983" sldId="338"/>
            <ac:picMk id="9" creationId="{A9DAF581-838A-4E01-B60B-44157F696C39}"/>
          </ac:picMkLst>
        </pc:picChg>
      </pc:sldChg>
      <pc:sldChg chg="addSp delSp modSp">
        <pc:chgData name="Brandt Redd" userId="be8ed540b98adac0" providerId="LiveId" clId="{2C3237C3-3417-4A35-801F-61196AFFB3CA}" dt="2020-04-08T17:41:42.426" v="546" actId="20577"/>
        <pc:sldMkLst>
          <pc:docMk/>
          <pc:sldMk cId="2883511638" sldId="339"/>
        </pc:sldMkLst>
        <pc:spChg chg="mod">
          <ac:chgData name="Brandt Redd" userId="be8ed540b98adac0" providerId="LiveId" clId="{2C3237C3-3417-4A35-801F-61196AFFB3CA}" dt="2020-04-08T16:42:05.561" v="176" actId="20577"/>
          <ac:spMkLst>
            <pc:docMk/>
            <pc:sldMk cId="2883511638" sldId="339"/>
            <ac:spMk id="2" creationId="{C2400824-C7EA-4A90-9077-2197B52CEA6D}"/>
          </ac:spMkLst>
        </pc:spChg>
        <pc:spChg chg="mod">
          <ac:chgData name="Brandt Redd" userId="be8ed540b98adac0" providerId="LiveId" clId="{2C3237C3-3417-4A35-801F-61196AFFB3CA}" dt="2020-04-08T17:41:42.426" v="546" actId="20577"/>
          <ac:spMkLst>
            <pc:docMk/>
            <pc:sldMk cId="2883511638" sldId="339"/>
            <ac:spMk id="3" creationId="{9026F272-F389-4180-8C16-700D1279B01F}"/>
          </ac:spMkLst>
        </pc:spChg>
        <pc:spChg chg="del">
          <ac:chgData name="Brandt Redd" userId="be8ed540b98adac0" providerId="LiveId" clId="{2C3237C3-3417-4A35-801F-61196AFFB3CA}" dt="2020-04-08T17:37:42.745" v="539" actId="478"/>
          <ac:spMkLst>
            <pc:docMk/>
            <pc:sldMk cId="2883511638" sldId="339"/>
            <ac:spMk id="5" creationId="{A8274BF0-2BA7-416E-8ED8-8D414691AEA2}"/>
          </ac:spMkLst>
        </pc:spChg>
        <pc:spChg chg="add del mod">
          <ac:chgData name="Brandt Redd" userId="be8ed540b98adac0" providerId="LiveId" clId="{2C3237C3-3417-4A35-801F-61196AFFB3CA}" dt="2020-04-08T16:42:00.128" v="167" actId="478"/>
          <ac:spMkLst>
            <pc:docMk/>
            <pc:sldMk cId="2883511638" sldId="339"/>
            <ac:spMk id="6" creationId="{C81ECA64-96BD-423A-A8BC-072DF5993E03}"/>
          </ac:spMkLst>
        </pc:spChg>
        <pc:spChg chg="del">
          <ac:chgData name="Brandt Redd" userId="be8ed540b98adac0" providerId="LiveId" clId="{2C3237C3-3417-4A35-801F-61196AFFB3CA}" dt="2020-04-08T16:41:55.989" v="166" actId="478"/>
          <ac:spMkLst>
            <pc:docMk/>
            <pc:sldMk cId="2883511638" sldId="339"/>
            <ac:spMk id="7" creationId="{9388C40D-33E3-4B70-B42E-EBEAFEEB61A9}"/>
          </ac:spMkLst>
        </pc:spChg>
      </pc:sldChg>
      <pc:sldChg chg="modSp add">
        <pc:chgData name="Brandt Redd" userId="be8ed540b98adac0" providerId="LiveId" clId="{2C3237C3-3417-4A35-801F-61196AFFB3CA}" dt="2020-04-08T22:05:45.996" v="720" actId="20577"/>
        <pc:sldMkLst>
          <pc:docMk/>
          <pc:sldMk cId="2892761266" sldId="340"/>
        </pc:sldMkLst>
        <pc:spChg chg="mod">
          <ac:chgData name="Brandt Redd" userId="be8ed540b98adac0" providerId="LiveId" clId="{2C3237C3-3417-4A35-801F-61196AFFB3CA}" dt="2020-04-08T22:05:45.996" v="720" actId="20577"/>
          <ac:spMkLst>
            <pc:docMk/>
            <pc:sldMk cId="2892761266" sldId="340"/>
            <ac:spMk id="2" creationId="{A9A5573C-0EFC-4C88-9FCE-F61420082EB3}"/>
          </ac:spMkLst>
        </pc:spChg>
        <pc:spChg chg="mod">
          <ac:chgData name="Brandt Redd" userId="be8ed540b98adac0" providerId="LiveId" clId="{2C3237C3-3417-4A35-801F-61196AFFB3CA}" dt="2020-04-08T17:44:54.309" v="630"/>
          <ac:spMkLst>
            <pc:docMk/>
            <pc:sldMk cId="2892761266" sldId="340"/>
            <ac:spMk id="3" creationId="{EAD1501A-D357-4D88-B95A-AD57B92E4B09}"/>
          </ac:spMkLst>
        </pc:spChg>
      </pc:sldChg>
    </pc:docChg>
  </pc:docChgLst>
  <pc:docChgLst>
    <pc:chgData name="Brandt Redd" userId="be8ed540b98adac0" providerId="LiveId" clId="{88A2DC79-12A2-46D1-92DB-559626708897}"/>
    <pc:docChg chg="undo redo custSel addSld delSld modSld">
      <pc:chgData name="Brandt Redd" userId="be8ed540b98adac0" providerId="LiveId" clId="{88A2DC79-12A2-46D1-92DB-559626708897}" dt="2020-03-11T21:53:26.349" v="2935" actId="6549"/>
      <pc:docMkLst>
        <pc:docMk/>
      </pc:docMkLst>
      <pc:sldChg chg="modSp">
        <pc:chgData name="Brandt Redd" userId="be8ed540b98adac0" providerId="LiveId" clId="{88A2DC79-12A2-46D1-92DB-559626708897}" dt="2020-03-11T15:35:24.273" v="40" actId="20577"/>
        <pc:sldMkLst>
          <pc:docMk/>
          <pc:sldMk cId="1320179317" sldId="256"/>
        </pc:sldMkLst>
        <pc:spChg chg="mod">
          <ac:chgData name="Brandt Redd" userId="be8ed540b98adac0" providerId="LiveId" clId="{88A2DC79-12A2-46D1-92DB-559626708897}" dt="2020-03-11T15:35:19.740" v="36" actId="20577"/>
          <ac:spMkLst>
            <pc:docMk/>
            <pc:sldMk cId="1320179317" sldId="256"/>
            <ac:spMk id="2" creationId="{E95DCB32-A10E-4F6D-8419-F46F5F475A95}"/>
          </ac:spMkLst>
        </pc:spChg>
        <pc:spChg chg="mod">
          <ac:chgData name="Brandt Redd" userId="be8ed540b98adac0" providerId="LiveId" clId="{88A2DC79-12A2-46D1-92DB-559626708897}" dt="2020-03-11T15:35:24.273" v="40" actId="20577"/>
          <ac:spMkLst>
            <pc:docMk/>
            <pc:sldMk cId="1320179317" sldId="256"/>
            <ac:spMk id="3" creationId="{9AD67A8A-FD80-4E35-80F7-3544A15E4D4C}"/>
          </ac:spMkLst>
        </pc:spChg>
      </pc:sldChg>
      <pc:sldChg chg="del">
        <pc:chgData name="Brandt Redd" userId="be8ed540b98adac0" providerId="LiveId" clId="{88A2DC79-12A2-46D1-92DB-559626708897}" dt="2020-03-11T15:49:20.533" v="685" actId="47"/>
        <pc:sldMkLst>
          <pc:docMk/>
          <pc:sldMk cId="288563050" sldId="257"/>
        </pc:sldMkLst>
      </pc:sldChg>
      <pc:sldChg chg="modSp">
        <pc:chgData name="Brandt Redd" userId="be8ed540b98adac0" providerId="LiveId" clId="{88A2DC79-12A2-46D1-92DB-559626708897}" dt="2020-03-11T15:45:51.291" v="593" actId="27636"/>
        <pc:sldMkLst>
          <pc:docMk/>
          <pc:sldMk cId="154695020" sldId="258"/>
        </pc:sldMkLst>
        <pc:spChg chg="mod">
          <ac:chgData name="Brandt Redd" userId="be8ed540b98adac0" providerId="LiveId" clId="{88A2DC79-12A2-46D1-92DB-559626708897}" dt="2020-03-11T15:39:42.106" v="132" actId="20577"/>
          <ac:spMkLst>
            <pc:docMk/>
            <pc:sldMk cId="154695020" sldId="258"/>
            <ac:spMk id="2" creationId="{BB59AA5E-08D4-4F46-8634-68AE64E35C01}"/>
          </ac:spMkLst>
        </pc:spChg>
        <pc:spChg chg="mod">
          <ac:chgData name="Brandt Redd" userId="be8ed540b98adac0" providerId="LiveId" clId="{88A2DC79-12A2-46D1-92DB-559626708897}" dt="2020-03-11T15:45:51.291" v="593" actId="27636"/>
          <ac:spMkLst>
            <pc:docMk/>
            <pc:sldMk cId="154695020" sldId="258"/>
            <ac:spMk id="3" creationId="{06165ADE-386B-4C44-957F-2F0D7DA315C5}"/>
          </ac:spMkLst>
        </pc:spChg>
      </pc:sldChg>
      <pc:sldChg chg="del">
        <pc:chgData name="Brandt Redd" userId="be8ed540b98adac0" providerId="LiveId" clId="{88A2DC79-12A2-46D1-92DB-559626708897}" dt="2020-03-11T15:49:20.533" v="685" actId="47"/>
        <pc:sldMkLst>
          <pc:docMk/>
          <pc:sldMk cId="3977641666" sldId="259"/>
        </pc:sldMkLst>
      </pc:sldChg>
      <pc:sldChg chg="del">
        <pc:chgData name="Brandt Redd" userId="be8ed540b98adac0" providerId="LiveId" clId="{88A2DC79-12A2-46D1-92DB-559626708897}" dt="2020-03-11T15:49:20.533" v="685" actId="47"/>
        <pc:sldMkLst>
          <pc:docMk/>
          <pc:sldMk cId="3722869195" sldId="261"/>
        </pc:sldMkLst>
      </pc:sldChg>
      <pc:sldChg chg="del">
        <pc:chgData name="Brandt Redd" userId="be8ed540b98adac0" providerId="LiveId" clId="{88A2DC79-12A2-46D1-92DB-559626708897}" dt="2020-03-11T15:49:20.533" v="685" actId="47"/>
        <pc:sldMkLst>
          <pc:docMk/>
          <pc:sldMk cId="1544346165" sldId="262"/>
        </pc:sldMkLst>
      </pc:sldChg>
      <pc:sldChg chg="addSp delSp modSp modNotesTx">
        <pc:chgData name="Brandt Redd" userId="be8ed540b98adac0" providerId="LiveId" clId="{88A2DC79-12A2-46D1-92DB-559626708897}" dt="2020-03-11T21:53:26.349" v="2935" actId="6549"/>
        <pc:sldMkLst>
          <pc:docMk/>
          <pc:sldMk cId="2283731460" sldId="263"/>
        </pc:sldMkLst>
        <pc:spChg chg="mod">
          <ac:chgData name="Brandt Redd" userId="be8ed540b98adac0" providerId="LiveId" clId="{88A2DC79-12A2-46D1-92DB-559626708897}" dt="2020-03-11T15:35:57.146" v="57" actId="20577"/>
          <ac:spMkLst>
            <pc:docMk/>
            <pc:sldMk cId="2283731460" sldId="263"/>
            <ac:spMk id="4" creationId="{8729036E-3B83-44DD-90E4-037A238086C0}"/>
          </ac:spMkLst>
        </pc:spChg>
        <pc:spChg chg="mod">
          <ac:chgData name="Brandt Redd" userId="be8ed540b98adac0" providerId="LiveId" clId="{88A2DC79-12A2-46D1-92DB-559626708897}" dt="2020-03-11T15:37:14.034" v="97" actId="20577"/>
          <ac:spMkLst>
            <pc:docMk/>
            <pc:sldMk cId="2283731460" sldId="263"/>
            <ac:spMk id="6" creationId="{7BA9ADC0-DA51-4E4F-BDA5-C3B7330F2173}"/>
          </ac:spMkLst>
        </pc:spChg>
        <pc:picChg chg="add mod">
          <ac:chgData name="Brandt Redd" userId="be8ed540b98adac0" providerId="LiveId" clId="{88A2DC79-12A2-46D1-92DB-559626708897}" dt="2020-03-11T15:38:44.415" v="101"/>
          <ac:picMkLst>
            <pc:docMk/>
            <pc:sldMk cId="2283731460" sldId="263"/>
            <ac:picMk id="2" creationId="{E5671E4E-B2D4-4ABE-947E-22B03AD0384A}"/>
          </ac:picMkLst>
        </pc:picChg>
        <pc:picChg chg="del">
          <ac:chgData name="Brandt Redd" userId="be8ed540b98adac0" providerId="LiveId" clId="{88A2DC79-12A2-46D1-92DB-559626708897}" dt="2020-03-11T15:36:00.570" v="58" actId="478"/>
          <ac:picMkLst>
            <pc:docMk/>
            <pc:sldMk cId="2283731460" sldId="263"/>
            <ac:picMk id="5" creationId="{3AE60228-8951-4C41-979E-764676D60C49}"/>
          </ac:picMkLst>
        </pc:picChg>
      </pc:sldChg>
      <pc:sldChg chg="del">
        <pc:chgData name="Brandt Redd" userId="be8ed540b98adac0" providerId="LiveId" clId="{88A2DC79-12A2-46D1-92DB-559626708897}" dt="2020-03-11T15:49:20.533" v="685" actId="47"/>
        <pc:sldMkLst>
          <pc:docMk/>
          <pc:sldMk cId="2906571530" sldId="264"/>
        </pc:sldMkLst>
      </pc:sldChg>
      <pc:sldChg chg="del">
        <pc:chgData name="Brandt Redd" userId="be8ed540b98adac0" providerId="LiveId" clId="{88A2DC79-12A2-46D1-92DB-559626708897}" dt="2020-03-11T15:49:20.533" v="685" actId="47"/>
        <pc:sldMkLst>
          <pc:docMk/>
          <pc:sldMk cId="298619018" sldId="265"/>
        </pc:sldMkLst>
      </pc:sldChg>
      <pc:sldChg chg="del">
        <pc:chgData name="Brandt Redd" userId="be8ed540b98adac0" providerId="LiveId" clId="{88A2DC79-12A2-46D1-92DB-559626708897}" dt="2020-03-11T15:49:20.533" v="685" actId="47"/>
        <pc:sldMkLst>
          <pc:docMk/>
          <pc:sldMk cId="1384203567" sldId="266"/>
        </pc:sldMkLst>
      </pc:sldChg>
      <pc:sldChg chg="del">
        <pc:chgData name="Brandt Redd" userId="be8ed540b98adac0" providerId="LiveId" clId="{88A2DC79-12A2-46D1-92DB-559626708897}" dt="2020-03-11T15:49:20.533" v="685" actId="47"/>
        <pc:sldMkLst>
          <pc:docMk/>
          <pc:sldMk cId="3204535516" sldId="267"/>
        </pc:sldMkLst>
      </pc:sldChg>
      <pc:sldChg chg="del">
        <pc:chgData name="Brandt Redd" userId="be8ed540b98adac0" providerId="LiveId" clId="{88A2DC79-12A2-46D1-92DB-559626708897}" dt="2020-03-11T15:49:20.533" v="685" actId="47"/>
        <pc:sldMkLst>
          <pc:docMk/>
          <pc:sldMk cId="3772177337" sldId="268"/>
        </pc:sldMkLst>
      </pc:sldChg>
      <pc:sldChg chg="del">
        <pc:chgData name="Brandt Redd" userId="be8ed540b98adac0" providerId="LiveId" clId="{88A2DC79-12A2-46D1-92DB-559626708897}" dt="2020-03-11T15:49:20.533" v="685" actId="47"/>
        <pc:sldMkLst>
          <pc:docMk/>
          <pc:sldMk cId="3130548868" sldId="269"/>
        </pc:sldMkLst>
      </pc:sldChg>
      <pc:sldChg chg="del">
        <pc:chgData name="Brandt Redd" userId="be8ed540b98adac0" providerId="LiveId" clId="{88A2DC79-12A2-46D1-92DB-559626708897}" dt="2020-03-11T15:49:20.533" v="685" actId="47"/>
        <pc:sldMkLst>
          <pc:docMk/>
          <pc:sldMk cId="2728087549" sldId="274"/>
        </pc:sldMkLst>
      </pc:sldChg>
      <pc:sldChg chg="del">
        <pc:chgData name="Brandt Redd" userId="be8ed540b98adac0" providerId="LiveId" clId="{88A2DC79-12A2-46D1-92DB-559626708897}" dt="2020-03-11T15:49:20.533" v="685" actId="47"/>
        <pc:sldMkLst>
          <pc:docMk/>
          <pc:sldMk cId="614138352" sldId="275"/>
        </pc:sldMkLst>
      </pc:sldChg>
      <pc:sldChg chg="del">
        <pc:chgData name="Brandt Redd" userId="be8ed540b98adac0" providerId="LiveId" clId="{88A2DC79-12A2-46D1-92DB-559626708897}" dt="2020-03-11T15:49:20.533" v="685" actId="47"/>
        <pc:sldMkLst>
          <pc:docMk/>
          <pc:sldMk cId="2733690635" sldId="277"/>
        </pc:sldMkLst>
      </pc:sldChg>
      <pc:sldChg chg="del">
        <pc:chgData name="Brandt Redd" userId="be8ed540b98adac0" providerId="LiveId" clId="{88A2DC79-12A2-46D1-92DB-559626708897}" dt="2020-03-11T15:49:20.533" v="685" actId="47"/>
        <pc:sldMkLst>
          <pc:docMk/>
          <pc:sldMk cId="3020949003" sldId="278"/>
        </pc:sldMkLst>
      </pc:sldChg>
      <pc:sldChg chg="del">
        <pc:chgData name="Brandt Redd" userId="be8ed540b98adac0" providerId="LiveId" clId="{88A2DC79-12A2-46D1-92DB-559626708897}" dt="2020-03-11T15:49:20.533" v="685" actId="47"/>
        <pc:sldMkLst>
          <pc:docMk/>
          <pc:sldMk cId="2837274239" sldId="279"/>
        </pc:sldMkLst>
      </pc:sldChg>
      <pc:sldChg chg="del">
        <pc:chgData name="Brandt Redd" userId="be8ed540b98adac0" providerId="LiveId" clId="{88A2DC79-12A2-46D1-92DB-559626708897}" dt="2020-03-11T15:49:20.533" v="685" actId="47"/>
        <pc:sldMkLst>
          <pc:docMk/>
          <pc:sldMk cId="3581374598" sldId="294"/>
        </pc:sldMkLst>
      </pc:sldChg>
      <pc:sldChg chg="del">
        <pc:chgData name="Brandt Redd" userId="be8ed540b98adac0" providerId="LiveId" clId="{88A2DC79-12A2-46D1-92DB-559626708897}" dt="2020-03-11T15:49:05.200" v="684" actId="47"/>
        <pc:sldMkLst>
          <pc:docMk/>
          <pc:sldMk cId="1363935064" sldId="296"/>
        </pc:sldMkLst>
      </pc:sldChg>
      <pc:sldChg chg="del">
        <pc:chgData name="Brandt Redd" userId="be8ed540b98adac0" providerId="LiveId" clId="{88A2DC79-12A2-46D1-92DB-559626708897}" dt="2020-03-11T15:49:20.533" v="685" actId="47"/>
        <pc:sldMkLst>
          <pc:docMk/>
          <pc:sldMk cId="1195447341" sldId="297"/>
        </pc:sldMkLst>
      </pc:sldChg>
      <pc:sldChg chg="del">
        <pc:chgData name="Brandt Redd" userId="be8ed540b98adac0" providerId="LiveId" clId="{88A2DC79-12A2-46D1-92DB-559626708897}" dt="2020-03-11T15:49:20.533" v="685" actId="47"/>
        <pc:sldMkLst>
          <pc:docMk/>
          <pc:sldMk cId="958599495" sldId="298"/>
        </pc:sldMkLst>
      </pc:sldChg>
      <pc:sldChg chg="del">
        <pc:chgData name="Brandt Redd" userId="be8ed540b98adac0" providerId="LiveId" clId="{88A2DC79-12A2-46D1-92DB-559626708897}" dt="2020-03-11T15:49:20.533" v="685" actId="47"/>
        <pc:sldMkLst>
          <pc:docMk/>
          <pc:sldMk cId="412928337" sldId="299"/>
        </pc:sldMkLst>
      </pc:sldChg>
      <pc:sldChg chg="del">
        <pc:chgData name="Brandt Redd" userId="be8ed540b98adac0" providerId="LiveId" clId="{88A2DC79-12A2-46D1-92DB-559626708897}" dt="2020-03-11T15:49:20.533" v="685" actId="47"/>
        <pc:sldMkLst>
          <pc:docMk/>
          <pc:sldMk cId="2799538474" sldId="300"/>
        </pc:sldMkLst>
      </pc:sldChg>
      <pc:sldChg chg="del">
        <pc:chgData name="Brandt Redd" userId="be8ed540b98adac0" providerId="LiveId" clId="{88A2DC79-12A2-46D1-92DB-559626708897}" dt="2020-03-11T15:49:20.533" v="685" actId="47"/>
        <pc:sldMkLst>
          <pc:docMk/>
          <pc:sldMk cId="160230760" sldId="301"/>
        </pc:sldMkLst>
      </pc:sldChg>
      <pc:sldChg chg="del">
        <pc:chgData name="Brandt Redd" userId="be8ed540b98adac0" providerId="LiveId" clId="{88A2DC79-12A2-46D1-92DB-559626708897}" dt="2020-03-11T15:49:20.533" v="685" actId="47"/>
        <pc:sldMkLst>
          <pc:docMk/>
          <pc:sldMk cId="538443942" sldId="302"/>
        </pc:sldMkLst>
      </pc:sldChg>
      <pc:sldChg chg="del">
        <pc:chgData name="Brandt Redd" userId="be8ed540b98adac0" providerId="LiveId" clId="{88A2DC79-12A2-46D1-92DB-559626708897}" dt="2020-03-11T15:49:20.533" v="685" actId="47"/>
        <pc:sldMkLst>
          <pc:docMk/>
          <pc:sldMk cId="2469248460" sldId="303"/>
        </pc:sldMkLst>
      </pc:sldChg>
      <pc:sldChg chg="del">
        <pc:chgData name="Brandt Redd" userId="be8ed540b98adac0" providerId="LiveId" clId="{88A2DC79-12A2-46D1-92DB-559626708897}" dt="2020-03-11T15:49:20.533" v="685" actId="47"/>
        <pc:sldMkLst>
          <pc:docMk/>
          <pc:sldMk cId="917681823" sldId="304"/>
        </pc:sldMkLst>
      </pc:sldChg>
      <pc:sldChg chg="del">
        <pc:chgData name="Brandt Redd" userId="be8ed540b98adac0" providerId="LiveId" clId="{88A2DC79-12A2-46D1-92DB-559626708897}" dt="2020-03-11T15:49:20.533" v="685" actId="47"/>
        <pc:sldMkLst>
          <pc:docMk/>
          <pc:sldMk cId="2273110961" sldId="305"/>
        </pc:sldMkLst>
      </pc:sldChg>
      <pc:sldChg chg="del">
        <pc:chgData name="Brandt Redd" userId="be8ed540b98adac0" providerId="LiveId" clId="{88A2DC79-12A2-46D1-92DB-559626708897}" dt="2020-03-11T15:49:20.533" v="685" actId="47"/>
        <pc:sldMkLst>
          <pc:docMk/>
          <pc:sldMk cId="2053009111" sldId="306"/>
        </pc:sldMkLst>
      </pc:sldChg>
      <pc:sldChg chg="modSp add del">
        <pc:chgData name="Brandt Redd" userId="be8ed540b98adac0" providerId="LiveId" clId="{88A2DC79-12A2-46D1-92DB-559626708897}" dt="2020-03-11T15:48:26.198" v="609" actId="47"/>
        <pc:sldMkLst>
          <pc:docMk/>
          <pc:sldMk cId="842717941" sldId="307"/>
        </pc:sldMkLst>
        <pc:spChg chg="mod">
          <ac:chgData name="Brandt Redd" userId="be8ed540b98adac0" providerId="LiveId" clId="{88A2DC79-12A2-46D1-92DB-559626708897}" dt="2020-03-11T15:46:25.047" v="606" actId="20577"/>
          <ac:spMkLst>
            <pc:docMk/>
            <pc:sldMk cId="842717941" sldId="307"/>
            <ac:spMk id="2" creationId="{4B08B16B-BA4A-4113-B140-BDA580F016FE}"/>
          </ac:spMkLst>
        </pc:spChg>
      </pc:sldChg>
      <pc:sldChg chg="modSp add">
        <pc:chgData name="Brandt Redd" userId="be8ed540b98adac0" providerId="LiveId" clId="{88A2DC79-12A2-46D1-92DB-559626708897}" dt="2020-03-11T15:48:57.307" v="683" actId="27636"/>
        <pc:sldMkLst>
          <pc:docMk/>
          <pc:sldMk cId="708955848" sldId="308"/>
        </pc:sldMkLst>
        <pc:spChg chg="mod">
          <ac:chgData name="Brandt Redd" userId="be8ed540b98adac0" providerId="LiveId" clId="{88A2DC79-12A2-46D1-92DB-559626708897}" dt="2020-03-11T15:48:57.307" v="683" actId="27636"/>
          <ac:spMkLst>
            <pc:docMk/>
            <pc:sldMk cId="708955848" sldId="308"/>
            <ac:spMk id="3" creationId="{8E0E38A6-3103-4D16-A929-AF3B2649325B}"/>
          </ac:spMkLst>
        </pc:spChg>
      </pc:sldChg>
      <pc:sldChg chg="modSp add">
        <pc:chgData name="Brandt Redd" userId="be8ed540b98adac0" providerId="LiveId" clId="{88A2DC79-12A2-46D1-92DB-559626708897}" dt="2020-03-11T15:58:48.256" v="1166" actId="20577"/>
        <pc:sldMkLst>
          <pc:docMk/>
          <pc:sldMk cId="457019352" sldId="309"/>
        </pc:sldMkLst>
        <pc:spChg chg="mod">
          <ac:chgData name="Brandt Redd" userId="be8ed540b98adac0" providerId="LiveId" clId="{88A2DC79-12A2-46D1-92DB-559626708897}" dt="2020-03-11T15:50:58.034" v="701" actId="20577"/>
          <ac:spMkLst>
            <pc:docMk/>
            <pc:sldMk cId="457019352" sldId="309"/>
            <ac:spMk id="2" creationId="{9A98FAF5-9824-4F7D-A3D6-021D1DEE7CFA}"/>
          </ac:spMkLst>
        </pc:spChg>
        <pc:spChg chg="mod">
          <ac:chgData name="Brandt Redd" userId="be8ed540b98adac0" providerId="LiveId" clId="{88A2DC79-12A2-46D1-92DB-559626708897}" dt="2020-03-11T15:58:48.256" v="1166" actId="20577"/>
          <ac:spMkLst>
            <pc:docMk/>
            <pc:sldMk cId="457019352" sldId="309"/>
            <ac:spMk id="3" creationId="{F0ABB624-52AE-42BE-8FCF-B99BEA2B027C}"/>
          </ac:spMkLst>
        </pc:spChg>
      </pc:sldChg>
      <pc:sldChg chg="modSp add">
        <pc:chgData name="Brandt Redd" userId="be8ed540b98adac0" providerId="LiveId" clId="{88A2DC79-12A2-46D1-92DB-559626708897}" dt="2020-03-11T16:16:28.410" v="2005" actId="20577"/>
        <pc:sldMkLst>
          <pc:docMk/>
          <pc:sldMk cId="4018184181" sldId="310"/>
        </pc:sldMkLst>
        <pc:spChg chg="mod">
          <ac:chgData name="Brandt Redd" userId="be8ed540b98adac0" providerId="LiveId" clId="{88A2DC79-12A2-46D1-92DB-559626708897}" dt="2020-03-11T16:00:13.646" v="1238" actId="20577"/>
          <ac:spMkLst>
            <pc:docMk/>
            <pc:sldMk cId="4018184181" sldId="310"/>
            <ac:spMk id="2" creationId="{6DABD719-4B23-43F3-A2A4-842F1B8E6EB7}"/>
          </ac:spMkLst>
        </pc:spChg>
        <pc:spChg chg="mod">
          <ac:chgData name="Brandt Redd" userId="be8ed540b98adac0" providerId="LiveId" clId="{88A2DC79-12A2-46D1-92DB-559626708897}" dt="2020-03-11T16:16:28.410" v="2005" actId="20577"/>
          <ac:spMkLst>
            <pc:docMk/>
            <pc:sldMk cId="4018184181" sldId="310"/>
            <ac:spMk id="3" creationId="{D2FD54C3-EDFC-4DDE-9249-A78B697A6C9A}"/>
          </ac:spMkLst>
        </pc:spChg>
      </pc:sldChg>
      <pc:sldChg chg="modSp add">
        <pc:chgData name="Brandt Redd" userId="be8ed540b98adac0" providerId="LiveId" clId="{88A2DC79-12A2-46D1-92DB-559626708897}" dt="2020-03-11T16:56:48.993" v="2763" actId="20577"/>
        <pc:sldMkLst>
          <pc:docMk/>
          <pc:sldMk cId="162103241" sldId="311"/>
        </pc:sldMkLst>
        <pc:spChg chg="mod">
          <ac:chgData name="Brandt Redd" userId="be8ed540b98adac0" providerId="LiveId" clId="{88A2DC79-12A2-46D1-92DB-559626708897}" dt="2020-03-11T16:48:01.757" v="2075" actId="20577"/>
          <ac:spMkLst>
            <pc:docMk/>
            <pc:sldMk cId="162103241" sldId="311"/>
            <ac:spMk id="2" creationId="{11D93E65-150D-49CF-81D6-37E1915CFBD4}"/>
          </ac:spMkLst>
        </pc:spChg>
        <pc:spChg chg="mod">
          <ac:chgData name="Brandt Redd" userId="be8ed540b98adac0" providerId="LiveId" clId="{88A2DC79-12A2-46D1-92DB-559626708897}" dt="2020-03-11T16:56:48.993" v="2763" actId="20577"/>
          <ac:spMkLst>
            <pc:docMk/>
            <pc:sldMk cId="162103241" sldId="311"/>
            <ac:spMk id="3" creationId="{96DB067C-E7F5-4083-94E3-5E5F2CE63E3D}"/>
          </ac:spMkLst>
        </pc:spChg>
      </pc:sldChg>
      <pc:sldChg chg="modSp add">
        <pc:chgData name="Brandt Redd" userId="be8ed540b98adac0" providerId="LiveId" clId="{88A2DC79-12A2-46D1-92DB-559626708897}" dt="2020-03-11T21:20:17.456" v="2934" actId="20577"/>
        <pc:sldMkLst>
          <pc:docMk/>
          <pc:sldMk cId="1388652087" sldId="312"/>
        </pc:sldMkLst>
        <pc:spChg chg="mod">
          <ac:chgData name="Brandt Redd" userId="be8ed540b98adac0" providerId="LiveId" clId="{88A2DC79-12A2-46D1-92DB-559626708897}" dt="2020-03-11T21:18:42.581" v="2780" actId="20577"/>
          <ac:spMkLst>
            <pc:docMk/>
            <pc:sldMk cId="1388652087" sldId="312"/>
            <ac:spMk id="2" creationId="{47DCCABF-F2A4-4F13-91F6-96AE232879CA}"/>
          </ac:spMkLst>
        </pc:spChg>
        <pc:spChg chg="mod">
          <ac:chgData name="Brandt Redd" userId="be8ed540b98adac0" providerId="LiveId" clId="{88A2DC79-12A2-46D1-92DB-559626708897}" dt="2020-03-11T21:20:17.456" v="2934" actId="20577"/>
          <ac:spMkLst>
            <pc:docMk/>
            <pc:sldMk cId="1388652087" sldId="312"/>
            <ac:spMk id="3" creationId="{B41281BC-CA7B-49B7-B051-5A80D0851948}"/>
          </ac:spMkLst>
        </pc:spChg>
      </pc:sldChg>
    </pc:docChg>
  </pc:docChgLst>
  <pc:docChgLst>
    <pc:chgData name="Brandt Redd" userId="be8ed540b98adac0" providerId="LiveId" clId="{B860035E-A829-4BD5-ABC6-FDCE33452113}"/>
    <pc:docChg chg="undo custSel addSld delSld modSld">
      <pc:chgData name="Brandt Redd" userId="be8ed540b98adac0" providerId="LiveId" clId="{B860035E-A829-4BD5-ABC6-FDCE33452113}" dt="2020-04-02T00:56:52.988" v="1546" actId="20577"/>
      <pc:docMkLst>
        <pc:docMk/>
      </pc:docMkLst>
      <pc:sldChg chg="addSp delSp modSp">
        <pc:chgData name="Brandt Redd" userId="be8ed540b98adac0" providerId="LiveId" clId="{B860035E-A829-4BD5-ABC6-FDCE33452113}" dt="2020-04-02T00:56:52.988" v="1546" actId="20577"/>
        <pc:sldMkLst>
          <pc:docMk/>
          <pc:sldMk cId="1320179317" sldId="256"/>
        </pc:sldMkLst>
        <pc:spChg chg="mod">
          <ac:chgData name="Brandt Redd" userId="be8ed540b98adac0" providerId="LiveId" clId="{B860035E-A829-4BD5-ABC6-FDCE33452113}" dt="2020-03-31T13:02:04.391" v="17" actId="20577"/>
          <ac:spMkLst>
            <pc:docMk/>
            <pc:sldMk cId="1320179317" sldId="256"/>
            <ac:spMk id="2" creationId="{E95DCB32-A10E-4F6D-8419-F46F5F475A95}"/>
          </ac:spMkLst>
        </pc:spChg>
        <pc:spChg chg="mod">
          <ac:chgData name="Brandt Redd" userId="be8ed540b98adac0" providerId="LiveId" clId="{B860035E-A829-4BD5-ABC6-FDCE33452113}" dt="2020-03-31T13:01:56.010" v="7" actId="20577"/>
          <ac:spMkLst>
            <pc:docMk/>
            <pc:sldMk cId="1320179317" sldId="256"/>
            <ac:spMk id="3" creationId="{9AD67A8A-FD80-4E35-80F7-3544A15E4D4C}"/>
          </ac:spMkLst>
        </pc:spChg>
        <pc:spChg chg="add mod">
          <ac:chgData name="Brandt Redd" userId="be8ed540b98adac0" providerId="LiveId" clId="{B860035E-A829-4BD5-ABC6-FDCE33452113}" dt="2020-04-02T00:56:52.988" v="1546" actId="20577"/>
          <ac:spMkLst>
            <pc:docMk/>
            <pc:sldMk cId="1320179317" sldId="256"/>
            <ac:spMk id="5" creationId="{CADEF053-95E0-4E47-83EA-B18AA7F35204}"/>
          </ac:spMkLst>
        </pc:spChg>
        <pc:spChg chg="del">
          <ac:chgData name="Brandt Redd" userId="be8ed540b98adac0" providerId="LiveId" clId="{B860035E-A829-4BD5-ABC6-FDCE33452113}" dt="2020-03-31T13:05:09.803" v="19" actId="478"/>
          <ac:spMkLst>
            <pc:docMk/>
            <pc:sldMk cId="1320179317" sldId="256"/>
            <ac:spMk id="6" creationId="{485C46BB-A405-499D-A608-677210844F69}"/>
          </ac:spMkLst>
        </pc:spChg>
        <pc:picChg chg="del">
          <ac:chgData name="Brandt Redd" userId="be8ed540b98adac0" providerId="LiveId" clId="{B860035E-A829-4BD5-ABC6-FDCE33452113}" dt="2020-03-31T13:05:06.983" v="18" actId="478"/>
          <ac:picMkLst>
            <pc:docMk/>
            <pc:sldMk cId="1320179317" sldId="256"/>
            <ac:picMk id="1026" creationId="{1BB3712A-D594-41CE-9DB0-1FFDF5D78F8F}"/>
          </ac:picMkLst>
        </pc:picChg>
      </pc:sldChg>
      <pc:sldChg chg="modSp">
        <pc:chgData name="Brandt Redd" userId="be8ed540b98adac0" providerId="LiveId" clId="{B860035E-A829-4BD5-ABC6-FDCE33452113}" dt="2020-04-01T18:38:08.772" v="1369" actId="20577"/>
        <pc:sldMkLst>
          <pc:docMk/>
          <pc:sldMk cId="1665343416" sldId="318"/>
        </pc:sldMkLst>
        <pc:spChg chg="mod">
          <ac:chgData name="Brandt Redd" userId="be8ed540b98adac0" providerId="LiveId" clId="{B860035E-A829-4BD5-ABC6-FDCE33452113}" dt="2020-03-31T13:06:15.152" v="48" actId="20577"/>
          <ac:spMkLst>
            <pc:docMk/>
            <pc:sldMk cId="1665343416" sldId="318"/>
            <ac:spMk id="2" creationId="{AD3414B6-9163-416F-81C8-679A1002E15F}"/>
          </ac:spMkLst>
        </pc:spChg>
        <pc:spChg chg="mod">
          <ac:chgData name="Brandt Redd" userId="be8ed540b98adac0" providerId="LiveId" clId="{B860035E-A829-4BD5-ABC6-FDCE33452113}" dt="2020-04-01T18:38:08.772" v="1369" actId="20577"/>
          <ac:spMkLst>
            <pc:docMk/>
            <pc:sldMk cId="1665343416" sldId="318"/>
            <ac:spMk id="3" creationId="{120DCEF5-14C0-42D2-8A17-1B6E8A63DF6F}"/>
          </ac:spMkLst>
        </pc:spChg>
      </pc:sldChg>
      <pc:sldChg chg="delSp modSp del">
        <pc:chgData name="Brandt Redd" userId="be8ed540b98adac0" providerId="LiveId" clId="{B860035E-A829-4BD5-ABC6-FDCE33452113}" dt="2020-04-01T21:47:15.873" v="1457" actId="2696"/>
        <pc:sldMkLst>
          <pc:docMk/>
          <pc:sldMk cId="1541831570" sldId="319"/>
        </pc:sldMkLst>
        <pc:spChg chg="mod">
          <ac:chgData name="Brandt Redd" userId="be8ed540b98adac0" providerId="LiveId" clId="{B860035E-A829-4BD5-ABC6-FDCE33452113}" dt="2020-03-31T13:05:32.895" v="31" actId="20577"/>
          <ac:spMkLst>
            <pc:docMk/>
            <pc:sldMk cId="1541831570" sldId="319"/>
            <ac:spMk id="5" creationId="{B221DCC8-9F7E-4E35-8661-84BCF3514FFE}"/>
          </ac:spMkLst>
        </pc:spChg>
        <pc:picChg chg="del">
          <ac:chgData name="Brandt Redd" userId="be8ed540b98adac0" providerId="LiveId" clId="{B860035E-A829-4BD5-ABC6-FDCE33452113}" dt="2020-03-31T13:05:24.669" v="20" actId="478"/>
          <ac:picMkLst>
            <pc:docMk/>
            <pc:sldMk cId="1541831570" sldId="319"/>
            <ac:picMk id="2" creationId="{00A0B128-B494-4BE2-883F-070FE29DE99A}"/>
          </ac:picMkLst>
        </pc:picChg>
      </pc:sldChg>
      <pc:sldChg chg="addSp modSp">
        <pc:chgData name="Brandt Redd" userId="be8ed540b98adac0" providerId="LiveId" clId="{B860035E-A829-4BD5-ABC6-FDCE33452113}" dt="2020-03-31T13:31:08.855" v="1062" actId="20577"/>
        <pc:sldMkLst>
          <pc:docMk/>
          <pc:sldMk cId="3032397304" sldId="335"/>
        </pc:sldMkLst>
        <pc:spChg chg="mod">
          <ac:chgData name="Brandt Redd" userId="be8ed540b98adac0" providerId="LiveId" clId="{B860035E-A829-4BD5-ABC6-FDCE33452113}" dt="2020-03-31T13:31:08.855" v="1062" actId="20577"/>
          <ac:spMkLst>
            <pc:docMk/>
            <pc:sldMk cId="3032397304" sldId="335"/>
            <ac:spMk id="2" creationId="{54298F2E-C1FB-4FE8-B6CD-D77C1E927724}"/>
          </ac:spMkLst>
        </pc:spChg>
        <pc:spChg chg="mod">
          <ac:chgData name="Brandt Redd" userId="be8ed540b98adac0" providerId="LiveId" clId="{B860035E-A829-4BD5-ABC6-FDCE33452113}" dt="2020-03-31T13:09:19.401" v="127" actId="14100"/>
          <ac:spMkLst>
            <pc:docMk/>
            <pc:sldMk cId="3032397304" sldId="335"/>
            <ac:spMk id="3" creationId="{EF84F061-F0F3-4142-91C9-3C5D135EF29D}"/>
          </ac:spMkLst>
        </pc:spChg>
        <pc:spChg chg="mod">
          <ac:chgData name="Brandt Redd" userId="be8ed540b98adac0" providerId="LiveId" clId="{B860035E-A829-4BD5-ABC6-FDCE33452113}" dt="2020-03-31T13:24:37.493" v="686" actId="20577"/>
          <ac:spMkLst>
            <pc:docMk/>
            <pc:sldMk cId="3032397304" sldId="335"/>
            <ac:spMk id="4" creationId="{D0E58EEF-8708-405E-9BCF-70C1981AA0A3}"/>
          </ac:spMkLst>
        </pc:spChg>
        <pc:spChg chg="add mod">
          <ac:chgData name="Brandt Redd" userId="be8ed540b98adac0" providerId="LiveId" clId="{B860035E-A829-4BD5-ABC6-FDCE33452113}" dt="2020-03-31T13:14:23.350" v="284" actId="20577"/>
          <ac:spMkLst>
            <pc:docMk/>
            <pc:sldMk cId="3032397304" sldId="335"/>
            <ac:spMk id="5" creationId="{1DBD7607-5829-4528-A2E3-12946B442A5C}"/>
          </ac:spMkLst>
        </pc:spChg>
        <pc:spChg chg="add mod">
          <ac:chgData name="Brandt Redd" userId="be8ed540b98adac0" providerId="LiveId" clId="{B860035E-A829-4BD5-ABC6-FDCE33452113}" dt="2020-03-31T13:24:56.319" v="688" actId="404"/>
          <ac:spMkLst>
            <pc:docMk/>
            <pc:sldMk cId="3032397304" sldId="335"/>
            <ac:spMk id="6" creationId="{77CAE2D3-E54C-402F-8E09-DE3EEF571319}"/>
          </ac:spMkLst>
        </pc:spChg>
      </pc:sldChg>
      <pc:sldChg chg="addSp delSp modSp">
        <pc:chgData name="Brandt Redd" userId="be8ed540b98adac0" providerId="LiveId" clId="{B860035E-A829-4BD5-ABC6-FDCE33452113}" dt="2020-04-01T21:50:29.499" v="1465" actId="1076"/>
        <pc:sldMkLst>
          <pc:docMk/>
          <pc:sldMk cId="2700981983" sldId="338"/>
        </pc:sldMkLst>
        <pc:picChg chg="del">
          <ac:chgData name="Brandt Redd" userId="be8ed540b98adac0" providerId="LiveId" clId="{B860035E-A829-4BD5-ABC6-FDCE33452113}" dt="2020-04-01T21:48:40.266" v="1458" actId="478"/>
          <ac:picMkLst>
            <pc:docMk/>
            <pc:sldMk cId="2700981983" sldId="338"/>
            <ac:picMk id="3" creationId="{D38A83BB-B82E-4696-869E-FADFEC67E853}"/>
          </ac:picMkLst>
        </pc:picChg>
        <pc:picChg chg="add mod">
          <ac:chgData name="Brandt Redd" userId="be8ed540b98adac0" providerId="LiveId" clId="{B860035E-A829-4BD5-ABC6-FDCE33452113}" dt="2020-04-01T21:48:54.154" v="1461" actId="14100"/>
          <ac:picMkLst>
            <pc:docMk/>
            <pc:sldMk cId="2700981983" sldId="338"/>
            <ac:picMk id="4" creationId="{B40E0733-3C81-4D6F-8C13-BEF8BB225D52}"/>
          </ac:picMkLst>
        </pc:picChg>
        <pc:picChg chg="add mod">
          <ac:chgData name="Brandt Redd" userId="be8ed540b98adac0" providerId="LiveId" clId="{B860035E-A829-4BD5-ABC6-FDCE33452113}" dt="2020-04-01T21:50:29.499" v="1465" actId="1076"/>
          <ac:picMkLst>
            <pc:docMk/>
            <pc:sldMk cId="2700981983" sldId="338"/>
            <ac:picMk id="8" creationId="{60CE9DE5-0D04-4694-918E-0BA5C4FBCB41}"/>
          </ac:picMkLst>
        </pc:picChg>
      </pc:sldChg>
      <pc:sldChg chg="del">
        <pc:chgData name="Brandt Redd" userId="be8ed540b98adac0" providerId="LiveId" clId="{B860035E-A829-4BD5-ABC6-FDCE33452113}" dt="2020-03-31T13:08:33.300" v="108" actId="47"/>
        <pc:sldMkLst>
          <pc:docMk/>
          <pc:sldMk cId="856252328" sldId="339"/>
        </pc:sldMkLst>
      </pc:sldChg>
      <pc:sldChg chg="addSp modSp add">
        <pc:chgData name="Brandt Redd" userId="be8ed540b98adac0" providerId="LiveId" clId="{B860035E-A829-4BD5-ABC6-FDCE33452113}" dt="2020-03-31T14:44:52.974" v="1208" actId="20577"/>
        <pc:sldMkLst>
          <pc:docMk/>
          <pc:sldMk cId="2883511638" sldId="339"/>
        </pc:sldMkLst>
        <pc:spChg chg="mod">
          <ac:chgData name="Brandt Redd" userId="be8ed540b98adac0" providerId="LiveId" clId="{B860035E-A829-4BD5-ABC6-FDCE33452113}" dt="2020-03-31T13:25:13.113" v="708" actId="20577"/>
          <ac:spMkLst>
            <pc:docMk/>
            <pc:sldMk cId="2883511638" sldId="339"/>
            <ac:spMk id="2" creationId="{C2400824-C7EA-4A90-9077-2197B52CEA6D}"/>
          </ac:spMkLst>
        </pc:spChg>
        <pc:spChg chg="mod">
          <ac:chgData name="Brandt Redd" userId="be8ed540b98adac0" providerId="LiveId" clId="{B860035E-A829-4BD5-ABC6-FDCE33452113}" dt="2020-03-31T14:44:52.974" v="1208" actId="20577"/>
          <ac:spMkLst>
            <pc:docMk/>
            <pc:sldMk cId="2883511638" sldId="339"/>
            <ac:spMk id="3" creationId="{9026F272-F389-4180-8C16-700D1279B01F}"/>
          </ac:spMkLst>
        </pc:spChg>
        <pc:spChg chg="mod">
          <ac:chgData name="Brandt Redd" userId="be8ed540b98adac0" providerId="LiveId" clId="{B860035E-A829-4BD5-ABC6-FDCE33452113}" dt="2020-03-31T14:29:48.665" v="1064" actId="403"/>
          <ac:spMkLst>
            <pc:docMk/>
            <pc:sldMk cId="2883511638" sldId="339"/>
            <ac:spMk id="4" creationId="{6F16A530-7A16-40E1-8AEB-FC6A81C6F710}"/>
          </ac:spMkLst>
        </pc:spChg>
        <pc:spChg chg="add mod">
          <ac:chgData name="Brandt Redd" userId="be8ed540b98adac0" providerId="LiveId" clId="{B860035E-A829-4BD5-ABC6-FDCE33452113}" dt="2020-03-31T14:30:21.268" v="1077"/>
          <ac:spMkLst>
            <pc:docMk/>
            <pc:sldMk cId="2883511638" sldId="339"/>
            <ac:spMk id="5" creationId="{A8274BF0-2BA7-416E-8ED8-8D414691AEA2}"/>
          </ac:spMkLst>
        </pc:spChg>
      </pc:sldChg>
      <pc:sldChg chg="modSp del">
        <pc:chgData name="Brandt Redd" userId="be8ed540b98adac0" providerId="LiveId" clId="{B860035E-A829-4BD5-ABC6-FDCE33452113}" dt="2020-03-31T13:08:31.399" v="107" actId="47"/>
        <pc:sldMkLst>
          <pc:docMk/>
          <pc:sldMk cId="526735408" sldId="340"/>
        </pc:sldMkLst>
        <pc:spChg chg="mod">
          <ac:chgData name="Brandt Redd" userId="be8ed540b98adac0" providerId="LiveId" clId="{B860035E-A829-4BD5-ABC6-FDCE33452113}" dt="2020-03-31T13:07:59.848" v="106" actId="20577"/>
          <ac:spMkLst>
            <pc:docMk/>
            <pc:sldMk cId="526735408" sldId="340"/>
            <ac:spMk id="3" creationId="{9BF0963E-DEA4-4E5E-9D7D-733DA821062A}"/>
          </ac:spMkLst>
        </pc:spChg>
      </pc:sldChg>
      <pc:sldChg chg="addSp modSp add">
        <pc:chgData name="Brandt Redd" userId="be8ed540b98adac0" providerId="LiveId" clId="{B860035E-A829-4BD5-ABC6-FDCE33452113}" dt="2020-03-31T14:35:39.010" v="1148" actId="1076"/>
        <pc:sldMkLst>
          <pc:docMk/>
          <pc:sldMk cId="831794496" sldId="340"/>
        </pc:sldMkLst>
        <pc:spChg chg="mod">
          <ac:chgData name="Brandt Redd" userId="be8ed540b98adac0" providerId="LiveId" clId="{B860035E-A829-4BD5-ABC6-FDCE33452113}" dt="2020-03-31T14:34:51.810" v="1142" actId="1076"/>
          <ac:spMkLst>
            <pc:docMk/>
            <pc:sldMk cId="831794496" sldId="340"/>
            <ac:spMk id="2" creationId="{6B3172DD-464F-4269-A1AA-3A3F9ED23353}"/>
          </ac:spMkLst>
        </pc:spChg>
        <pc:spChg chg="add mod">
          <ac:chgData name="Brandt Redd" userId="be8ed540b98adac0" providerId="LiveId" clId="{B860035E-A829-4BD5-ABC6-FDCE33452113}" dt="2020-03-31T14:35:00.648" v="1146" actId="403"/>
          <ac:spMkLst>
            <pc:docMk/>
            <pc:sldMk cId="831794496" sldId="340"/>
            <ac:spMk id="3" creationId="{0F772E84-B723-4DB1-9052-9EB76FD32F3E}"/>
          </ac:spMkLst>
        </pc:spChg>
        <pc:picChg chg="add mod">
          <ac:chgData name="Brandt Redd" userId="be8ed540b98adac0" providerId="LiveId" clId="{B860035E-A829-4BD5-ABC6-FDCE33452113}" dt="2020-03-31T14:35:39.010" v="1148" actId="1076"/>
          <ac:picMkLst>
            <pc:docMk/>
            <pc:sldMk cId="831794496" sldId="340"/>
            <ac:picMk id="4" creationId="{F0F4B073-CA6D-4954-B7A2-3DFB90B64D69}"/>
          </ac:picMkLst>
        </pc:picChg>
      </pc:sldChg>
    </pc:docChg>
  </pc:docChgLst>
  <pc:docChgLst>
    <pc:chgData name="Brandt Redd" userId="be8ed540b98adac0" providerId="LiveId" clId="{E9D74B8E-0DD0-444B-A4C7-67FABC8CDEA0}"/>
    <pc:docChg chg="custSel addSld modSld">
      <pc:chgData name="Brandt Redd" userId="be8ed540b98adac0" providerId="LiveId" clId="{E9D74B8E-0DD0-444B-A4C7-67FABC8CDEA0}" dt="2020-03-02T16:37:21.580" v="2230" actId="14100"/>
      <pc:docMkLst>
        <pc:docMk/>
      </pc:docMkLst>
      <pc:sldChg chg="modSp">
        <pc:chgData name="Brandt Redd" userId="be8ed540b98adac0" providerId="LiveId" clId="{E9D74B8E-0DD0-444B-A4C7-67FABC8CDEA0}" dt="2020-03-02T14:32:03.809" v="51" actId="20577"/>
        <pc:sldMkLst>
          <pc:docMk/>
          <pc:sldMk cId="1320179317" sldId="256"/>
        </pc:sldMkLst>
        <pc:spChg chg="mod">
          <ac:chgData name="Brandt Redd" userId="be8ed540b98adac0" providerId="LiveId" clId="{E9D74B8E-0DD0-444B-A4C7-67FABC8CDEA0}" dt="2020-03-02T14:31:41.120" v="14" actId="20577"/>
          <ac:spMkLst>
            <pc:docMk/>
            <pc:sldMk cId="1320179317" sldId="256"/>
            <ac:spMk id="2" creationId="{E95DCB32-A10E-4F6D-8419-F46F5F475A95}"/>
          </ac:spMkLst>
        </pc:spChg>
        <pc:spChg chg="mod">
          <ac:chgData name="Brandt Redd" userId="be8ed540b98adac0" providerId="LiveId" clId="{E9D74B8E-0DD0-444B-A4C7-67FABC8CDEA0}" dt="2020-03-02T14:32:03.809" v="51" actId="20577"/>
          <ac:spMkLst>
            <pc:docMk/>
            <pc:sldMk cId="1320179317" sldId="256"/>
            <ac:spMk id="3" creationId="{9AD67A8A-FD80-4E35-80F7-3544A15E4D4C}"/>
          </ac:spMkLst>
        </pc:spChg>
      </pc:sldChg>
      <pc:sldChg chg="modSp add">
        <pc:chgData name="Brandt Redd" userId="be8ed540b98adac0" providerId="LiveId" clId="{E9D74B8E-0DD0-444B-A4C7-67FABC8CDEA0}" dt="2020-03-02T14:49:41.480" v="1519" actId="20577"/>
        <pc:sldMkLst>
          <pc:docMk/>
          <pc:sldMk cId="1729233392" sldId="257"/>
        </pc:sldMkLst>
        <pc:spChg chg="mod">
          <ac:chgData name="Brandt Redd" userId="be8ed540b98adac0" providerId="LiveId" clId="{E9D74B8E-0DD0-444B-A4C7-67FABC8CDEA0}" dt="2020-03-02T14:49:41.480" v="1519" actId="20577"/>
          <ac:spMkLst>
            <pc:docMk/>
            <pc:sldMk cId="1729233392" sldId="257"/>
            <ac:spMk id="2" creationId="{3ACF71DC-AF3B-45BB-A884-B8EDA34D0927}"/>
          </ac:spMkLst>
        </pc:spChg>
        <pc:spChg chg="mod">
          <ac:chgData name="Brandt Redd" userId="be8ed540b98adac0" providerId="LiveId" clId="{E9D74B8E-0DD0-444B-A4C7-67FABC8CDEA0}" dt="2020-03-02T14:40:43.281" v="934" actId="27636"/>
          <ac:spMkLst>
            <pc:docMk/>
            <pc:sldMk cId="1729233392" sldId="257"/>
            <ac:spMk id="3" creationId="{EEF8738B-C5B0-4F5D-9AD4-2FE2E09C77D6}"/>
          </ac:spMkLst>
        </pc:spChg>
      </pc:sldChg>
      <pc:sldChg chg="modSp add">
        <pc:chgData name="Brandt Redd" userId="be8ed540b98adac0" providerId="LiveId" clId="{E9D74B8E-0DD0-444B-A4C7-67FABC8CDEA0}" dt="2020-03-02T14:49:29.522" v="1515" actId="20577"/>
        <pc:sldMkLst>
          <pc:docMk/>
          <pc:sldMk cId="154695020" sldId="258"/>
        </pc:sldMkLst>
        <pc:spChg chg="mod">
          <ac:chgData name="Brandt Redd" userId="be8ed540b98adac0" providerId="LiveId" clId="{E9D74B8E-0DD0-444B-A4C7-67FABC8CDEA0}" dt="2020-03-02T14:44:53.466" v="1084" actId="20577"/>
          <ac:spMkLst>
            <pc:docMk/>
            <pc:sldMk cId="154695020" sldId="258"/>
            <ac:spMk id="2" creationId="{BB59AA5E-08D4-4F46-8634-68AE64E35C01}"/>
          </ac:spMkLst>
        </pc:spChg>
        <pc:spChg chg="mod">
          <ac:chgData name="Brandt Redd" userId="be8ed540b98adac0" providerId="LiveId" clId="{E9D74B8E-0DD0-444B-A4C7-67FABC8CDEA0}" dt="2020-03-02T14:49:29.522" v="1515" actId="20577"/>
          <ac:spMkLst>
            <pc:docMk/>
            <pc:sldMk cId="154695020" sldId="258"/>
            <ac:spMk id="3" creationId="{06165ADE-386B-4C44-957F-2F0D7DA315C5}"/>
          </ac:spMkLst>
        </pc:spChg>
      </pc:sldChg>
      <pc:sldChg chg="addSp modSp add">
        <pc:chgData name="Brandt Redd" userId="be8ed540b98adac0" providerId="LiveId" clId="{E9D74B8E-0DD0-444B-A4C7-67FABC8CDEA0}" dt="2020-03-02T14:57:25.987" v="2108" actId="27636"/>
        <pc:sldMkLst>
          <pc:docMk/>
          <pc:sldMk cId="170720430" sldId="259"/>
        </pc:sldMkLst>
        <pc:spChg chg="mod">
          <ac:chgData name="Brandt Redd" userId="be8ed540b98adac0" providerId="LiveId" clId="{E9D74B8E-0DD0-444B-A4C7-67FABC8CDEA0}" dt="2020-03-02T14:50:15.876" v="1563" actId="20577"/>
          <ac:spMkLst>
            <pc:docMk/>
            <pc:sldMk cId="170720430" sldId="259"/>
            <ac:spMk id="2" creationId="{F8AA2467-C3C3-491B-9DCA-589F335B6168}"/>
          </ac:spMkLst>
        </pc:spChg>
        <pc:spChg chg="mod">
          <ac:chgData name="Brandt Redd" userId="be8ed540b98adac0" providerId="LiveId" clId="{E9D74B8E-0DD0-444B-A4C7-67FABC8CDEA0}" dt="2020-03-02T14:57:25.987" v="2107" actId="27636"/>
          <ac:spMkLst>
            <pc:docMk/>
            <pc:sldMk cId="170720430" sldId="259"/>
            <ac:spMk id="3" creationId="{0810A037-AB91-482C-80EC-4437539CEC36}"/>
          </ac:spMkLst>
        </pc:spChg>
        <pc:spChg chg="add mod">
          <ac:chgData name="Brandt Redd" userId="be8ed540b98adac0" providerId="LiveId" clId="{E9D74B8E-0DD0-444B-A4C7-67FABC8CDEA0}" dt="2020-03-02T14:57:25.987" v="2108" actId="27636"/>
          <ac:spMkLst>
            <pc:docMk/>
            <pc:sldMk cId="170720430" sldId="259"/>
            <ac:spMk id="4" creationId="{778B7DD4-0DCE-42A1-950D-2BE197F9C0BB}"/>
          </ac:spMkLst>
        </pc:spChg>
      </pc:sldChg>
      <pc:sldChg chg="addSp delSp modSp add">
        <pc:chgData name="Brandt Redd" userId="be8ed540b98adac0" providerId="LiveId" clId="{E9D74B8E-0DD0-444B-A4C7-67FABC8CDEA0}" dt="2020-03-02T15:00:05.719" v="2129" actId="1076"/>
        <pc:sldMkLst>
          <pc:docMk/>
          <pc:sldMk cId="2363277307" sldId="260"/>
        </pc:sldMkLst>
        <pc:spChg chg="del">
          <ac:chgData name="Brandt Redd" userId="be8ed540b98adac0" providerId="LiveId" clId="{E9D74B8E-0DD0-444B-A4C7-67FABC8CDEA0}" dt="2020-03-02T14:57:54.704" v="2110"/>
          <ac:spMkLst>
            <pc:docMk/>
            <pc:sldMk cId="2363277307" sldId="260"/>
            <ac:spMk id="2" creationId="{FAD92223-B280-48DE-8A44-48F788B73C38}"/>
          </ac:spMkLst>
        </pc:spChg>
        <pc:spChg chg="del">
          <ac:chgData name="Brandt Redd" userId="be8ed540b98adac0" providerId="LiveId" clId="{E9D74B8E-0DD0-444B-A4C7-67FABC8CDEA0}" dt="2020-03-02T14:57:54.704" v="2110"/>
          <ac:spMkLst>
            <pc:docMk/>
            <pc:sldMk cId="2363277307" sldId="260"/>
            <ac:spMk id="3" creationId="{F57ADDCE-A09F-4F38-AE31-B73B424F690C}"/>
          </ac:spMkLst>
        </pc:spChg>
        <pc:spChg chg="del">
          <ac:chgData name="Brandt Redd" userId="be8ed540b98adac0" providerId="LiveId" clId="{E9D74B8E-0DD0-444B-A4C7-67FABC8CDEA0}" dt="2020-03-02T14:57:54.704" v="2110"/>
          <ac:spMkLst>
            <pc:docMk/>
            <pc:sldMk cId="2363277307" sldId="260"/>
            <ac:spMk id="4" creationId="{67706475-4839-48B7-A93D-C81413263A5B}"/>
          </ac:spMkLst>
        </pc:spChg>
        <pc:spChg chg="add del mod">
          <ac:chgData name="Brandt Redd" userId="be8ed540b98adac0" providerId="LiveId" clId="{E9D74B8E-0DD0-444B-A4C7-67FABC8CDEA0}" dt="2020-03-02T14:58:10.763" v="2117" actId="478"/>
          <ac:spMkLst>
            <pc:docMk/>
            <pc:sldMk cId="2363277307" sldId="260"/>
            <ac:spMk id="5" creationId="{826685A5-547E-4E1D-94FB-FE41D250ACC2}"/>
          </ac:spMkLst>
        </pc:spChg>
        <pc:picChg chg="add mod">
          <ac:chgData name="Brandt Redd" userId="be8ed540b98adac0" providerId="LiveId" clId="{E9D74B8E-0DD0-444B-A4C7-67FABC8CDEA0}" dt="2020-03-02T15:00:05.719" v="2129" actId="1076"/>
          <ac:picMkLst>
            <pc:docMk/>
            <pc:sldMk cId="2363277307" sldId="260"/>
            <ac:picMk id="6" creationId="{C5BD09B7-AFB3-4E38-B05F-22F15A2F849B}"/>
          </ac:picMkLst>
        </pc:picChg>
        <pc:picChg chg="add mod">
          <ac:chgData name="Brandt Redd" userId="be8ed540b98adac0" providerId="LiveId" clId="{E9D74B8E-0DD0-444B-A4C7-67FABC8CDEA0}" dt="2020-03-02T14:59:51.461" v="2128" actId="692"/>
          <ac:picMkLst>
            <pc:docMk/>
            <pc:sldMk cId="2363277307" sldId="260"/>
            <ac:picMk id="7" creationId="{743C2862-9A42-4D1C-9771-774AE531A9AE}"/>
          </ac:picMkLst>
        </pc:picChg>
      </pc:sldChg>
      <pc:sldChg chg="addSp modSp add">
        <pc:chgData name="Brandt Redd" userId="be8ed540b98adac0" providerId="LiveId" clId="{E9D74B8E-0DD0-444B-A4C7-67FABC8CDEA0}" dt="2020-03-02T15:00:41.043" v="2132" actId="1076"/>
        <pc:sldMkLst>
          <pc:docMk/>
          <pc:sldMk cId="1607026254" sldId="261"/>
        </pc:sldMkLst>
        <pc:picChg chg="add mod">
          <ac:chgData name="Brandt Redd" userId="be8ed540b98adac0" providerId="LiveId" clId="{E9D74B8E-0DD0-444B-A4C7-67FABC8CDEA0}" dt="2020-03-02T15:00:41.043" v="2132" actId="1076"/>
          <ac:picMkLst>
            <pc:docMk/>
            <pc:sldMk cId="1607026254" sldId="261"/>
            <ac:picMk id="1026" creationId="{40C0DFFC-B8EA-426B-BC00-EBCE56A4038B}"/>
          </ac:picMkLst>
        </pc:picChg>
      </pc:sldChg>
      <pc:sldChg chg="addSp modSp add">
        <pc:chgData name="Brandt Redd" userId="be8ed540b98adac0" providerId="LiveId" clId="{E9D74B8E-0DD0-444B-A4C7-67FABC8CDEA0}" dt="2020-03-02T16:37:21.580" v="2230" actId="14100"/>
        <pc:sldMkLst>
          <pc:docMk/>
          <pc:sldMk cId="1654112879" sldId="262"/>
        </pc:sldMkLst>
        <pc:spChg chg="add mod">
          <ac:chgData name="Brandt Redd" userId="be8ed540b98adac0" providerId="LiveId" clId="{E9D74B8E-0DD0-444B-A4C7-67FABC8CDEA0}" dt="2020-03-02T16:36:54.297" v="2149" actId="20577"/>
          <ac:spMkLst>
            <pc:docMk/>
            <pc:sldMk cId="1654112879" sldId="262"/>
            <ac:spMk id="2" creationId="{DFD2DA74-57B0-45F4-BDE5-8B29E254BBA0}"/>
          </ac:spMkLst>
        </pc:spChg>
        <pc:spChg chg="add mod">
          <ac:chgData name="Brandt Redd" userId="be8ed540b98adac0" providerId="LiveId" clId="{E9D74B8E-0DD0-444B-A4C7-67FABC8CDEA0}" dt="2020-03-02T16:37:21.580" v="2230" actId="14100"/>
          <ac:spMkLst>
            <pc:docMk/>
            <pc:sldMk cId="1654112879" sldId="262"/>
            <ac:spMk id="3" creationId="{7895085E-A222-4A72-A97E-07FBD1F3BF80}"/>
          </ac:spMkLst>
        </pc:spChg>
      </pc:sldChg>
    </pc:docChg>
  </pc:docChgLst>
  <pc:docChgLst>
    <pc:chgData name="Brandt Redd" userId="be8ed540b98adac0" providerId="LiveId" clId="{B27C0DB5-2438-4AFD-8F0A-ACF3F1E978F7}"/>
    <pc:docChg chg="undo custSel delSld modSld">
      <pc:chgData name="Brandt Redd" userId="be8ed540b98adac0" providerId="LiveId" clId="{B27C0DB5-2438-4AFD-8F0A-ACF3F1E978F7}" dt="2020-04-06T19:28:54.080" v="857" actId="14100"/>
      <pc:docMkLst>
        <pc:docMk/>
      </pc:docMkLst>
      <pc:sldChg chg="modSp">
        <pc:chgData name="Brandt Redd" userId="be8ed540b98adac0" providerId="LiveId" clId="{B27C0DB5-2438-4AFD-8F0A-ACF3F1E978F7}" dt="2020-04-06T18:37:39.412" v="15" actId="20577"/>
        <pc:sldMkLst>
          <pc:docMk/>
          <pc:sldMk cId="1320179317" sldId="256"/>
        </pc:sldMkLst>
        <pc:spChg chg="mod">
          <ac:chgData name="Brandt Redd" userId="be8ed540b98adac0" providerId="LiveId" clId="{B27C0DB5-2438-4AFD-8F0A-ACF3F1E978F7}" dt="2020-04-06T18:37:24.044" v="12" actId="20577"/>
          <ac:spMkLst>
            <pc:docMk/>
            <pc:sldMk cId="1320179317" sldId="256"/>
            <ac:spMk id="2" creationId="{E95DCB32-A10E-4F6D-8419-F46F5F475A95}"/>
          </ac:spMkLst>
        </pc:spChg>
        <pc:spChg chg="mod">
          <ac:chgData name="Brandt Redd" userId="be8ed540b98adac0" providerId="LiveId" clId="{B27C0DB5-2438-4AFD-8F0A-ACF3F1E978F7}" dt="2020-04-06T18:37:39.412" v="15" actId="20577"/>
          <ac:spMkLst>
            <pc:docMk/>
            <pc:sldMk cId="1320179317" sldId="256"/>
            <ac:spMk id="3" creationId="{9AD67A8A-FD80-4E35-80F7-3544A15E4D4C}"/>
          </ac:spMkLst>
        </pc:spChg>
        <pc:spChg chg="mod">
          <ac:chgData name="Brandt Redd" userId="be8ed540b98adac0" providerId="LiveId" clId="{B27C0DB5-2438-4AFD-8F0A-ACF3F1E978F7}" dt="2020-04-06T18:37:33.835" v="13" actId="6549"/>
          <ac:spMkLst>
            <pc:docMk/>
            <pc:sldMk cId="1320179317" sldId="256"/>
            <ac:spMk id="5" creationId="{CADEF053-95E0-4E47-83EA-B18AA7F35204}"/>
          </ac:spMkLst>
        </pc:spChg>
      </pc:sldChg>
      <pc:sldChg chg="modSp">
        <pc:chgData name="Brandt Redd" userId="be8ed540b98adac0" providerId="LiveId" clId="{B27C0DB5-2438-4AFD-8F0A-ACF3F1E978F7}" dt="2020-04-06T18:42:01.018" v="267" actId="20577"/>
        <pc:sldMkLst>
          <pc:docMk/>
          <pc:sldMk cId="1665343416" sldId="318"/>
        </pc:sldMkLst>
        <pc:spChg chg="mod">
          <ac:chgData name="Brandt Redd" userId="be8ed540b98adac0" providerId="LiveId" clId="{B27C0DB5-2438-4AFD-8F0A-ACF3F1E978F7}" dt="2020-04-06T18:42:01.018" v="267" actId="20577"/>
          <ac:spMkLst>
            <pc:docMk/>
            <pc:sldMk cId="1665343416" sldId="318"/>
            <ac:spMk id="3" creationId="{120DCEF5-14C0-42D2-8A17-1B6E8A63DF6F}"/>
          </ac:spMkLst>
        </pc:spChg>
      </pc:sldChg>
      <pc:sldChg chg="del">
        <pc:chgData name="Brandt Redd" userId="be8ed540b98adac0" providerId="LiveId" clId="{B27C0DB5-2438-4AFD-8F0A-ACF3F1E978F7}" dt="2020-04-06T18:44:42.374" v="272" actId="47"/>
        <pc:sldMkLst>
          <pc:docMk/>
          <pc:sldMk cId="3032397304" sldId="335"/>
        </pc:sldMkLst>
      </pc:sldChg>
      <pc:sldChg chg="addSp delSp modSp">
        <pc:chgData name="Brandt Redd" userId="be8ed540b98adac0" providerId="LiveId" clId="{B27C0DB5-2438-4AFD-8F0A-ACF3F1E978F7}" dt="2020-04-06T19:28:54.080" v="857" actId="14100"/>
        <pc:sldMkLst>
          <pc:docMk/>
          <pc:sldMk cId="2700981983" sldId="338"/>
        </pc:sldMkLst>
        <pc:spChg chg="del">
          <ac:chgData name="Brandt Redd" userId="be8ed540b98adac0" providerId="LiveId" clId="{B27C0DB5-2438-4AFD-8F0A-ACF3F1E978F7}" dt="2020-04-06T18:42:18.108" v="270" actId="478"/>
          <ac:spMkLst>
            <pc:docMk/>
            <pc:sldMk cId="2700981983" sldId="338"/>
            <ac:spMk id="6" creationId="{41275E3B-C4AA-4701-BBB5-BA2178931417}"/>
          </ac:spMkLst>
        </pc:spChg>
        <pc:picChg chg="add del mod">
          <ac:chgData name="Brandt Redd" userId="be8ed540b98adac0" providerId="LiveId" clId="{B27C0DB5-2438-4AFD-8F0A-ACF3F1E978F7}" dt="2020-04-06T19:28:30.535" v="854"/>
          <ac:picMkLst>
            <pc:docMk/>
            <pc:sldMk cId="2700981983" sldId="338"/>
            <ac:picMk id="3" creationId="{18836403-3C23-467A-8F47-A856BE8E4EB2}"/>
          </ac:picMkLst>
        </pc:picChg>
        <pc:picChg chg="del">
          <ac:chgData name="Brandt Redd" userId="be8ed540b98adac0" providerId="LiveId" clId="{B27C0DB5-2438-4AFD-8F0A-ACF3F1E978F7}" dt="2020-04-06T18:42:13.572" v="268" actId="478"/>
          <ac:picMkLst>
            <pc:docMk/>
            <pc:sldMk cId="2700981983" sldId="338"/>
            <ac:picMk id="4" creationId="{B40E0733-3C81-4D6F-8C13-BEF8BB225D52}"/>
          </ac:picMkLst>
        </pc:picChg>
        <pc:picChg chg="del">
          <ac:chgData name="Brandt Redd" userId="be8ed540b98adac0" providerId="LiveId" clId="{B27C0DB5-2438-4AFD-8F0A-ACF3F1E978F7}" dt="2020-04-06T18:42:15.737" v="269" actId="478"/>
          <ac:picMkLst>
            <pc:docMk/>
            <pc:sldMk cId="2700981983" sldId="338"/>
            <ac:picMk id="8" creationId="{60CE9DE5-0D04-4694-918E-0BA5C4FBCB41}"/>
          </ac:picMkLst>
        </pc:picChg>
        <pc:picChg chg="add mod">
          <ac:chgData name="Brandt Redd" userId="be8ed540b98adac0" providerId="LiveId" clId="{B27C0DB5-2438-4AFD-8F0A-ACF3F1E978F7}" dt="2020-04-06T19:28:54.080" v="857" actId="14100"/>
          <ac:picMkLst>
            <pc:docMk/>
            <pc:sldMk cId="2700981983" sldId="338"/>
            <ac:picMk id="9" creationId="{A9DAF581-838A-4E01-B60B-44157F696C39}"/>
          </ac:picMkLst>
        </pc:picChg>
      </pc:sldChg>
      <pc:sldChg chg="addSp delSp modSp">
        <pc:chgData name="Brandt Redd" userId="be8ed540b98adac0" providerId="LiveId" clId="{B27C0DB5-2438-4AFD-8F0A-ACF3F1E978F7}" dt="2020-04-06T19:26:30.100" v="846" actId="14100"/>
        <pc:sldMkLst>
          <pc:docMk/>
          <pc:sldMk cId="2883511638" sldId="339"/>
        </pc:sldMkLst>
        <pc:spChg chg="mod">
          <ac:chgData name="Brandt Redd" userId="be8ed540b98adac0" providerId="LiveId" clId="{B27C0DB5-2438-4AFD-8F0A-ACF3F1E978F7}" dt="2020-04-06T19:22:12.683" v="499" actId="20577"/>
          <ac:spMkLst>
            <pc:docMk/>
            <pc:sldMk cId="2883511638" sldId="339"/>
            <ac:spMk id="2" creationId="{C2400824-C7EA-4A90-9077-2197B52CEA6D}"/>
          </ac:spMkLst>
        </pc:spChg>
        <pc:spChg chg="mod">
          <ac:chgData name="Brandt Redd" userId="be8ed540b98adac0" providerId="LiveId" clId="{B27C0DB5-2438-4AFD-8F0A-ACF3F1E978F7}" dt="2020-04-06T19:26:30.100" v="846" actId="14100"/>
          <ac:spMkLst>
            <pc:docMk/>
            <pc:sldMk cId="2883511638" sldId="339"/>
            <ac:spMk id="3" creationId="{9026F272-F389-4180-8C16-700D1279B01F}"/>
          </ac:spMkLst>
        </pc:spChg>
        <pc:spChg chg="del mod">
          <ac:chgData name="Brandt Redd" userId="be8ed540b98adac0" providerId="LiveId" clId="{B27C0DB5-2438-4AFD-8F0A-ACF3F1E978F7}" dt="2020-04-06T18:56:33.097" v="474" actId="478"/>
          <ac:spMkLst>
            <pc:docMk/>
            <pc:sldMk cId="2883511638" sldId="339"/>
            <ac:spMk id="4" creationId="{6F16A530-7A16-40E1-8AEB-FC6A81C6F710}"/>
          </ac:spMkLst>
        </pc:spChg>
        <pc:spChg chg="add del mod">
          <ac:chgData name="Brandt Redd" userId="be8ed540b98adac0" providerId="LiveId" clId="{B27C0DB5-2438-4AFD-8F0A-ACF3F1E978F7}" dt="2020-04-06T19:26:27.404" v="845" actId="27636"/>
          <ac:spMkLst>
            <pc:docMk/>
            <pc:sldMk cId="2883511638" sldId="339"/>
            <ac:spMk id="7" creationId="{9388C40D-33E3-4B70-B42E-EBEAFEEB61A9}"/>
          </ac:spMkLst>
        </pc:spChg>
      </pc:sldChg>
      <pc:sldChg chg="del">
        <pc:chgData name="Brandt Redd" userId="be8ed540b98adac0" providerId="LiveId" clId="{B27C0DB5-2438-4AFD-8F0A-ACF3F1E978F7}" dt="2020-04-06T18:43:30.711" v="271" actId="47"/>
        <pc:sldMkLst>
          <pc:docMk/>
          <pc:sldMk cId="831794496" sldId="340"/>
        </pc:sldMkLst>
      </pc:sldChg>
    </pc:docChg>
  </pc:docChgLst>
  <pc:docChgLst>
    <pc:chgData name="Brandt Redd" userId="be8ed540b98adac0" providerId="LiveId" clId="{BAAB302C-A840-425F-8652-B9FF6442FE30}"/>
    <pc:docChg chg="undo custSel mod addSld delSld modSld">
      <pc:chgData name="Brandt Redd" userId="be8ed540b98adac0" providerId="LiveId" clId="{BAAB302C-A840-425F-8652-B9FF6442FE30}" dt="2020-03-26T01:13:20.831" v="1770" actId="20577"/>
      <pc:docMkLst>
        <pc:docMk/>
      </pc:docMkLst>
      <pc:sldChg chg="modSp">
        <pc:chgData name="Brandt Redd" userId="be8ed540b98adac0" providerId="LiveId" clId="{BAAB302C-A840-425F-8652-B9FF6442FE30}" dt="2020-03-25T20:38:35.173" v="1648" actId="20577"/>
        <pc:sldMkLst>
          <pc:docMk/>
          <pc:sldMk cId="1665343416" sldId="318"/>
        </pc:sldMkLst>
        <pc:spChg chg="mod">
          <ac:chgData name="Brandt Redd" userId="be8ed540b98adac0" providerId="LiveId" clId="{BAAB302C-A840-425F-8652-B9FF6442FE30}" dt="2020-03-25T20:38:35.173" v="1648" actId="20577"/>
          <ac:spMkLst>
            <pc:docMk/>
            <pc:sldMk cId="1665343416" sldId="318"/>
            <ac:spMk id="3" creationId="{120DCEF5-14C0-42D2-8A17-1B6E8A63DF6F}"/>
          </ac:spMkLst>
        </pc:spChg>
      </pc:sldChg>
      <pc:sldChg chg="modSp">
        <pc:chgData name="Brandt Redd" userId="be8ed540b98adac0" providerId="LiveId" clId="{BAAB302C-A840-425F-8652-B9FF6442FE30}" dt="2020-03-25T20:44:56.043" v="1737" actId="14100"/>
        <pc:sldMkLst>
          <pc:docMk/>
          <pc:sldMk cId="4171731122" sldId="328"/>
        </pc:sldMkLst>
        <pc:spChg chg="mod">
          <ac:chgData name="Brandt Redd" userId="be8ed540b98adac0" providerId="LiveId" clId="{BAAB302C-A840-425F-8652-B9FF6442FE30}" dt="2020-03-25T20:44:56.043" v="1737" actId="14100"/>
          <ac:spMkLst>
            <pc:docMk/>
            <pc:sldMk cId="4171731122" sldId="328"/>
            <ac:spMk id="3" creationId="{0F17AD00-0D59-42D2-BAB1-9465314C4003}"/>
          </ac:spMkLst>
        </pc:spChg>
      </pc:sldChg>
      <pc:sldChg chg="del">
        <pc:chgData name="Brandt Redd" userId="be8ed540b98adac0" providerId="LiveId" clId="{BAAB302C-A840-425F-8652-B9FF6442FE30}" dt="2020-03-25T20:02:47.611" v="804" actId="47"/>
        <pc:sldMkLst>
          <pc:docMk/>
          <pc:sldMk cId="1925113739" sldId="332"/>
        </pc:sldMkLst>
      </pc:sldChg>
      <pc:sldChg chg="modSp">
        <pc:chgData name="Brandt Redd" userId="be8ed540b98adac0" providerId="LiveId" clId="{BAAB302C-A840-425F-8652-B9FF6442FE30}" dt="2020-03-25T19:52:39.467" v="318" actId="207"/>
        <pc:sldMkLst>
          <pc:docMk/>
          <pc:sldMk cId="2721600692" sldId="333"/>
        </pc:sldMkLst>
        <pc:spChg chg="mod">
          <ac:chgData name="Brandt Redd" userId="be8ed540b98adac0" providerId="LiveId" clId="{BAAB302C-A840-425F-8652-B9FF6442FE30}" dt="2020-03-25T19:50:05.166" v="204" actId="20577"/>
          <ac:spMkLst>
            <pc:docMk/>
            <pc:sldMk cId="2721600692" sldId="333"/>
            <ac:spMk id="2" creationId="{98F0C8CE-2BEC-44E9-8169-523647679C18}"/>
          </ac:spMkLst>
        </pc:spChg>
        <pc:spChg chg="mod">
          <ac:chgData name="Brandt Redd" userId="be8ed540b98adac0" providerId="LiveId" clId="{BAAB302C-A840-425F-8652-B9FF6442FE30}" dt="2020-03-25T19:52:39.467" v="318" actId="207"/>
          <ac:spMkLst>
            <pc:docMk/>
            <pc:sldMk cId="2721600692" sldId="333"/>
            <ac:spMk id="3" creationId="{2617281A-8621-4324-88DB-E302686DC0AF}"/>
          </ac:spMkLst>
        </pc:spChg>
      </pc:sldChg>
      <pc:sldChg chg="modSp">
        <pc:chgData name="Brandt Redd" userId="be8ed540b98adac0" providerId="LiveId" clId="{BAAB302C-A840-425F-8652-B9FF6442FE30}" dt="2020-03-26T01:13:20.831" v="1770" actId="20577"/>
        <pc:sldMkLst>
          <pc:docMk/>
          <pc:sldMk cId="1460546100" sldId="334"/>
        </pc:sldMkLst>
        <pc:spChg chg="mod">
          <ac:chgData name="Brandt Redd" userId="be8ed540b98adac0" providerId="LiveId" clId="{BAAB302C-A840-425F-8652-B9FF6442FE30}" dt="2020-03-26T01:13:20.831" v="1770" actId="20577"/>
          <ac:spMkLst>
            <pc:docMk/>
            <pc:sldMk cId="1460546100" sldId="334"/>
            <ac:spMk id="3" creationId="{C7E4B73B-4079-45A7-84FF-206E3FD3EDD3}"/>
          </ac:spMkLst>
        </pc:spChg>
      </pc:sldChg>
      <pc:sldChg chg="addSp delSp modSp add">
        <pc:chgData name="Brandt Redd" userId="be8ed540b98adac0" providerId="LiveId" clId="{BAAB302C-A840-425F-8652-B9FF6442FE30}" dt="2020-03-25T20:14:54.548" v="1513" actId="14100"/>
        <pc:sldMkLst>
          <pc:docMk/>
          <pc:sldMk cId="3032397304" sldId="335"/>
        </pc:sldMkLst>
        <pc:spChg chg="del">
          <ac:chgData name="Brandt Redd" userId="be8ed540b98adac0" providerId="LiveId" clId="{BAAB302C-A840-425F-8652-B9FF6442FE30}" dt="2020-03-25T19:47:16.887" v="1"/>
          <ac:spMkLst>
            <pc:docMk/>
            <pc:sldMk cId="3032397304" sldId="335"/>
            <ac:spMk id="2" creationId="{B2BBA57C-F2CC-4FDB-8568-4413FB0B16CE}"/>
          </ac:spMkLst>
        </pc:spChg>
        <pc:spChg chg="add mod">
          <ac:chgData name="Brandt Redd" userId="be8ed540b98adac0" providerId="LiveId" clId="{BAAB302C-A840-425F-8652-B9FF6442FE30}" dt="2020-03-25T19:47:33.463" v="58" actId="20577"/>
          <ac:spMkLst>
            <pc:docMk/>
            <pc:sldMk cId="3032397304" sldId="335"/>
            <ac:spMk id="3" creationId="{EF84F061-F0F3-4142-91C9-3C5D135EF29D}"/>
          </ac:spMkLst>
        </pc:spChg>
        <pc:spChg chg="add mod">
          <ac:chgData name="Brandt Redd" userId="be8ed540b98adac0" providerId="LiveId" clId="{BAAB302C-A840-425F-8652-B9FF6442FE30}" dt="2020-03-25T20:14:54.548" v="1513" actId="14100"/>
          <ac:spMkLst>
            <pc:docMk/>
            <pc:sldMk cId="3032397304" sldId="335"/>
            <ac:spMk id="4" creationId="{D0E58EEF-8708-405E-9BCF-70C1981AA0A3}"/>
          </ac:spMkLst>
        </pc:spChg>
      </pc:sldChg>
      <pc:sldChg chg="addSp delSp modSp add mod setBg">
        <pc:chgData name="Brandt Redd" userId="be8ed540b98adac0" providerId="LiveId" clId="{BAAB302C-A840-425F-8652-B9FF6442FE30}" dt="2020-03-25T20:01:15.985" v="803" actId="20577"/>
        <pc:sldMkLst>
          <pc:docMk/>
          <pc:sldMk cId="154832715" sldId="336"/>
        </pc:sldMkLst>
        <pc:spChg chg="mod">
          <ac:chgData name="Brandt Redd" userId="be8ed540b98adac0" providerId="LiveId" clId="{BAAB302C-A840-425F-8652-B9FF6442FE30}" dt="2020-03-25T20:01:05.730" v="778" actId="20577"/>
          <ac:spMkLst>
            <pc:docMk/>
            <pc:sldMk cId="154832715" sldId="336"/>
            <ac:spMk id="2" creationId="{06EAE0C7-B349-400B-A99C-51A96B49E390}"/>
          </ac:spMkLst>
        </pc:spChg>
        <pc:spChg chg="del mod">
          <ac:chgData name="Brandt Redd" userId="be8ed540b98adac0" providerId="LiveId" clId="{BAAB302C-A840-425F-8652-B9FF6442FE30}" dt="2020-03-25T19:56:04.652" v="460"/>
          <ac:spMkLst>
            <pc:docMk/>
            <pc:sldMk cId="154832715" sldId="336"/>
            <ac:spMk id="3" creationId="{980D882D-2E99-4E56-B5A6-B3B22C4F7DCB}"/>
          </ac:spMkLst>
        </pc:spChg>
        <pc:spChg chg="add">
          <ac:chgData name="Brandt Redd" userId="be8ed540b98adac0" providerId="LiveId" clId="{BAAB302C-A840-425F-8652-B9FF6442FE30}" dt="2020-03-25T19:56:49.498" v="479" actId="26606"/>
          <ac:spMkLst>
            <pc:docMk/>
            <pc:sldMk cId="154832715" sldId="336"/>
            <ac:spMk id="73" creationId="{9F4444CE-BC8D-4D61-B303-4C05614E62AB}"/>
          </ac:spMkLst>
        </pc:spChg>
        <pc:spChg chg="add">
          <ac:chgData name="Brandt Redd" userId="be8ed540b98adac0" providerId="LiveId" clId="{BAAB302C-A840-425F-8652-B9FF6442FE30}" dt="2020-03-25T19:56:49.498" v="479" actId="26606"/>
          <ac:spMkLst>
            <pc:docMk/>
            <pc:sldMk cId="154832715" sldId="336"/>
            <ac:spMk id="75" creationId="{62423CA5-E2E1-4789-B759-9906C1C94063}"/>
          </ac:spMkLst>
        </pc:spChg>
        <pc:spChg chg="add">
          <ac:chgData name="Brandt Redd" userId="be8ed540b98adac0" providerId="LiveId" clId="{BAAB302C-A840-425F-8652-B9FF6442FE30}" dt="2020-03-25T19:56:49.498" v="479" actId="26606"/>
          <ac:spMkLst>
            <pc:docMk/>
            <pc:sldMk cId="154832715" sldId="336"/>
            <ac:spMk id="77" creationId="{73772B81-181F-48B7-8826-4D9686D15DF5}"/>
          </ac:spMkLst>
        </pc:spChg>
        <pc:spChg chg="add">
          <ac:chgData name="Brandt Redd" userId="be8ed540b98adac0" providerId="LiveId" clId="{BAAB302C-A840-425F-8652-B9FF6442FE30}" dt="2020-03-25T19:56:49.498" v="479" actId="26606"/>
          <ac:spMkLst>
            <pc:docMk/>
            <pc:sldMk cId="154832715" sldId="336"/>
            <ac:spMk id="79" creationId="{B2205F6E-03C6-4E92-877C-E2482F6599AA}"/>
          </ac:spMkLst>
        </pc:spChg>
        <pc:spChg chg="add mod">
          <ac:chgData name="Brandt Redd" userId="be8ed540b98adac0" providerId="LiveId" clId="{BAAB302C-A840-425F-8652-B9FF6442FE30}" dt="2020-03-25T20:01:15.985" v="803" actId="20577"/>
          <ac:spMkLst>
            <pc:docMk/>
            <pc:sldMk cId="154832715" sldId="336"/>
            <ac:spMk id="1030" creationId="{5A1AFF21-7EA1-416A-8DDF-5E16E90039BB}"/>
          </ac:spMkLst>
        </pc:spChg>
        <pc:picChg chg="add mod">
          <ac:chgData name="Brandt Redd" userId="be8ed540b98adac0" providerId="LiveId" clId="{BAAB302C-A840-425F-8652-B9FF6442FE30}" dt="2020-03-25T19:57:12.077" v="483" actId="14100"/>
          <ac:picMkLst>
            <pc:docMk/>
            <pc:sldMk cId="154832715" sldId="336"/>
            <ac:picMk id="1026" creationId="{0B589D87-0F15-4525-9A9D-53FAFCA4E45D}"/>
          </ac:picMkLst>
        </pc:picChg>
      </pc:sldChg>
      <pc:sldChg chg="modSp add">
        <pc:chgData name="Brandt Redd" userId="be8ed540b98adac0" providerId="LiveId" clId="{BAAB302C-A840-425F-8652-B9FF6442FE30}" dt="2020-03-25T20:07:12.072" v="1436" actId="14100"/>
        <pc:sldMkLst>
          <pc:docMk/>
          <pc:sldMk cId="1557994654" sldId="337"/>
        </pc:sldMkLst>
        <pc:spChg chg="mod">
          <ac:chgData name="Brandt Redd" userId="be8ed540b98adac0" providerId="LiveId" clId="{BAAB302C-A840-425F-8652-B9FF6442FE30}" dt="2020-03-25T20:05:44.054" v="1235" actId="20577"/>
          <ac:spMkLst>
            <pc:docMk/>
            <pc:sldMk cId="1557994654" sldId="337"/>
            <ac:spMk id="2" creationId="{8F13D80F-68BD-4CAA-A7DD-E7538F98E86F}"/>
          </ac:spMkLst>
        </pc:spChg>
        <pc:spChg chg="mod">
          <ac:chgData name="Brandt Redd" userId="be8ed540b98adac0" providerId="LiveId" clId="{BAAB302C-A840-425F-8652-B9FF6442FE30}" dt="2020-03-25T20:07:12.072" v="1436" actId="14100"/>
          <ac:spMkLst>
            <pc:docMk/>
            <pc:sldMk cId="1557994654" sldId="337"/>
            <ac:spMk id="3" creationId="{A264FAB6-EF16-4D07-9132-192B1BB4223E}"/>
          </ac:spMkLst>
        </pc:spChg>
      </pc:sldChg>
      <pc:sldChg chg="addSp modSp add">
        <pc:chgData name="Brandt Redd" userId="be8ed540b98adac0" providerId="LiveId" clId="{BAAB302C-A840-425F-8652-B9FF6442FE30}" dt="2020-03-25T20:14:03.396" v="1508" actId="1076"/>
        <pc:sldMkLst>
          <pc:docMk/>
          <pc:sldMk cId="2700981983" sldId="338"/>
        </pc:sldMkLst>
        <pc:spChg chg="mod">
          <ac:chgData name="Brandt Redd" userId="be8ed540b98adac0" providerId="LiveId" clId="{BAAB302C-A840-425F-8652-B9FF6442FE30}" dt="2020-03-25T20:11:26.057" v="1454" actId="1076"/>
          <ac:spMkLst>
            <pc:docMk/>
            <pc:sldMk cId="2700981983" sldId="338"/>
            <ac:spMk id="2" creationId="{494D1D01-4DB3-485C-AD8E-C9508BA8712D}"/>
          </ac:spMkLst>
        </pc:spChg>
        <pc:spChg chg="add mod">
          <ac:chgData name="Brandt Redd" userId="be8ed540b98adac0" providerId="LiveId" clId="{BAAB302C-A840-425F-8652-B9FF6442FE30}" dt="2020-03-25T20:13:03.346" v="1475" actId="14100"/>
          <ac:spMkLst>
            <pc:docMk/>
            <pc:sldMk cId="2700981983" sldId="338"/>
            <ac:spMk id="5" creationId="{445C02A9-AB6F-46AA-B569-D2319FC0CB08}"/>
          </ac:spMkLst>
        </pc:spChg>
        <pc:spChg chg="add mod">
          <ac:chgData name="Brandt Redd" userId="be8ed540b98adac0" providerId="LiveId" clId="{BAAB302C-A840-425F-8652-B9FF6442FE30}" dt="2020-03-25T20:13:45.129" v="1505" actId="207"/>
          <ac:spMkLst>
            <pc:docMk/>
            <pc:sldMk cId="2700981983" sldId="338"/>
            <ac:spMk id="6" creationId="{41275E3B-C4AA-4701-BBB5-BA2178931417}"/>
          </ac:spMkLst>
        </pc:spChg>
        <pc:spChg chg="add mod">
          <ac:chgData name="Brandt Redd" userId="be8ed540b98adac0" providerId="LiveId" clId="{BAAB302C-A840-425F-8652-B9FF6442FE30}" dt="2020-03-25T20:14:03.396" v="1508" actId="1076"/>
          <ac:spMkLst>
            <pc:docMk/>
            <pc:sldMk cId="2700981983" sldId="338"/>
            <ac:spMk id="7" creationId="{BDD8A68C-9330-4493-93A0-6FB4B9983A75}"/>
          </ac:spMkLst>
        </pc:spChg>
        <pc:picChg chg="add mod">
          <ac:chgData name="Brandt Redd" userId="be8ed540b98adac0" providerId="LiveId" clId="{BAAB302C-A840-425F-8652-B9FF6442FE30}" dt="2020-03-25T20:11:53.228" v="1458" actId="14100"/>
          <ac:picMkLst>
            <pc:docMk/>
            <pc:sldMk cId="2700981983" sldId="338"/>
            <ac:picMk id="3" creationId="{8DB435D4-D268-42F9-8AAD-230FDCBEF9B7}"/>
          </ac:picMkLst>
        </pc:picChg>
        <pc:picChg chg="add mod">
          <ac:chgData name="Brandt Redd" userId="be8ed540b98adac0" providerId="LiveId" clId="{BAAB302C-A840-425F-8652-B9FF6442FE30}" dt="2020-03-25T20:12:30.843" v="1461" actId="14100"/>
          <ac:picMkLst>
            <pc:docMk/>
            <pc:sldMk cId="2700981983" sldId="338"/>
            <ac:picMk id="4" creationId="{9DB7710D-79C8-4DCC-9F49-86FE662F6ACA}"/>
          </ac:picMkLst>
        </pc:picChg>
      </pc:sldChg>
    </pc:docChg>
  </pc:docChgLst>
  <pc:docChgLst>
    <pc:chgData name="Brandt Redd" userId="be8ed540b98adac0" providerId="LiveId" clId="{F3FD39B6-B2FC-4DE3-93F0-0165DC03F489}"/>
    <pc:docChg chg="custSel addSld delSld modSld">
      <pc:chgData name="Brandt Redd" userId="be8ed540b98adac0" providerId="LiveId" clId="{F3FD39B6-B2FC-4DE3-93F0-0165DC03F489}" dt="2020-03-16T20:02:19.284" v="2735" actId="6549"/>
      <pc:docMkLst>
        <pc:docMk/>
      </pc:docMkLst>
      <pc:sldChg chg="modSp">
        <pc:chgData name="Brandt Redd" userId="be8ed540b98adac0" providerId="LiveId" clId="{F3FD39B6-B2FC-4DE3-93F0-0165DC03F489}" dt="2020-03-16T17:14:45.887" v="88" actId="20577"/>
        <pc:sldMkLst>
          <pc:docMk/>
          <pc:sldMk cId="1320179317" sldId="256"/>
        </pc:sldMkLst>
        <pc:spChg chg="mod">
          <ac:chgData name="Brandt Redd" userId="be8ed540b98adac0" providerId="LiveId" clId="{F3FD39B6-B2FC-4DE3-93F0-0165DC03F489}" dt="2020-03-16T17:14:31.897" v="54" actId="20577"/>
          <ac:spMkLst>
            <pc:docMk/>
            <pc:sldMk cId="1320179317" sldId="256"/>
            <ac:spMk id="2" creationId="{E95DCB32-A10E-4F6D-8419-F46F5F475A95}"/>
          </ac:spMkLst>
        </pc:spChg>
        <pc:spChg chg="mod">
          <ac:chgData name="Brandt Redd" userId="be8ed540b98adac0" providerId="LiveId" clId="{F3FD39B6-B2FC-4DE3-93F0-0165DC03F489}" dt="2020-03-16T17:14:45.887" v="88" actId="20577"/>
          <ac:spMkLst>
            <pc:docMk/>
            <pc:sldMk cId="1320179317" sldId="256"/>
            <ac:spMk id="3" creationId="{9AD67A8A-FD80-4E35-80F7-3544A15E4D4C}"/>
          </ac:spMkLst>
        </pc:spChg>
      </pc:sldChg>
      <pc:sldChg chg="del">
        <pc:chgData name="Brandt Redd" userId="be8ed540b98adac0" providerId="LiveId" clId="{F3FD39B6-B2FC-4DE3-93F0-0165DC03F489}" dt="2020-03-16T17:57:44.206" v="2727" actId="47"/>
        <pc:sldMkLst>
          <pc:docMk/>
          <pc:sldMk cId="154695020" sldId="258"/>
        </pc:sldMkLst>
      </pc:sldChg>
      <pc:sldChg chg="del">
        <pc:chgData name="Brandt Redd" userId="be8ed540b98adac0" providerId="LiveId" clId="{F3FD39B6-B2FC-4DE3-93F0-0165DC03F489}" dt="2020-03-16T17:57:44.206" v="2727" actId="47"/>
        <pc:sldMkLst>
          <pc:docMk/>
          <pc:sldMk cId="2283731460" sldId="263"/>
        </pc:sldMkLst>
      </pc:sldChg>
      <pc:sldChg chg="del">
        <pc:chgData name="Brandt Redd" userId="be8ed540b98adac0" providerId="LiveId" clId="{F3FD39B6-B2FC-4DE3-93F0-0165DC03F489}" dt="2020-03-16T17:57:44.206" v="2727" actId="47"/>
        <pc:sldMkLst>
          <pc:docMk/>
          <pc:sldMk cId="708955848" sldId="308"/>
        </pc:sldMkLst>
      </pc:sldChg>
      <pc:sldChg chg="del">
        <pc:chgData name="Brandt Redd" userId="be8ed540b98adac0" providerId="LiveId" clId="{F3FD39B6-B2FC-4DE3-93F0-0165DC03F489}" dt="2020-03-16T17:57:44.206" v="2727" actId="47"/>
        <pc:sldMkLst>
          <pc:docMk/>
          <pc:sldMk cId="457019352" sldId="309"/>
        </pc:sldMkLst>
      </pc:sldChg>
      <pc:sldChg chg="del">
        <pc:chgData name="Brandt Redd" userId="be8ed540b98adac0" providerId="LiveId" clId="{F3FD39B6-B2FC-4DE3-93F0-0165DC03F489}" dt="2020-03-16T17:57:44.206" v="2727" actId="47"/>
        <pc:sldMkLst>
          <pc:docMk/>
          <pc:sldMk cId="4018184181" sldId="310"/>
        </pc:sldMkLst>
      </pc:sldChg>
      <pc:sldChg chg="del">
        <pc:chgData name="Brandt Redd" userId="be8ed540b98adac0" providerId="LiveId" clId="{F3FD39B6-B2FC-4DE3-93F0-0165DC03F489}" dt="2020-03-16T17:57:44.206" v="2727" actId="47"/>
        <pc:sldMkLst>
          <pc:docMk/>
          <pc:sldMk cId="162103241" sldId="311"/>
        </pc:sldMkLst>
      </pc:sldChg>
      <pc:sldChg chg="del">
        <pc:chgData name="Brandt Redd" userId="be8ed540b98adac0" providerId="LiveId" clId="{F3FD39B6-B2FC-4DE3-93F0-0165DC03F489}" dt="2020-03-16T17:57:44.206" v="2727" actId="47"/>
        <pc:sldMkLst>
          <pc:docMk/>
          <pc:sldMk cId="1388652087" sldId="312"/>
        </pc:sldMkLst>
      </pc:sldChg>
      <pc:sldChg chg="addSp modSp add">
        <pc:chgData name="Brandt Redd" userId="be8ed540b98adac0" providerId="LiveId" clId="{F3FD39B6-B2FC-4DE3-93F0-0165DC03F489}" dt="2020-03-16T17:41:39.542" v="1237" actId="1076"/>
        <pc:sldMkLst>
          <pc:docMk/>
          <pc:sldMk cId="3896600030" sldId="313"/>
        </pc:sldMkLst>
        <pc:spChg chg="mod">
          <ac:chgData name="Brandt Redd" userId="be8ed540b98adac0" providerId="LiveId" clId="{F3FD39B6-B2FC-4DE3-93F0-0165DC03F489}" dt="2020-03-16T17:40:45.676" v="1132" actId="14100"/>
          <ac:spMkLst>
            <pc:docMk/>
            <pc:sldMk cId="3896600030" sldId="313"/>
            <ac:spMk id="2" creationId="{FBB0DE4A-3ECF-4806-930B-218B61019560}"/>
          </ac:spMkLst>
        </pc:spChg>
        <pc:spChg chg="mod">
          <ac:chgData name="Brandt Redd" userId="be8ed540b98adac0" providerId="LiveId" clId="{F3FD39B6-B2FC-4DE3-93F0-0165DC03F489}" dt="2020-03-16T17:41:35.432" v="1236" actId="27636"/>
          <ac:spMkLst>
            <pc:docMk/>
            <pc:sldMk cId="3896600030" sldId="313"/>
            <ac:spMk id="3" creationId="{29B1A4F6-3D66-4D34-8098-7F5C82C62B26}"/>
          </ac:spMkLst>
        </pc:spChg>
        <pc:picChg chg="add mod">
          <ac:chgData name="Brandt Redd" userId="be8ed540b98adac0" providerId="LiveId" clId="{F3FD39B6-B2FC-4DE3-93F0-0165DC03F489}" dt="2020-03-16T17:41:39.542" v="1237" actId="1076"/>
          <ac:picMkLst>
            <pc:docMk/>
            <pc:sldMk cId="3896600030" sldId="313"/>
            <ac:picMk id="4" creationId="{BE94ED40-4DC5-446A-ACED-08AF0ECB4F88}"/>
          </ac:picMkLst>
        </pc:picChg>
      </pc:sldChg>
      <pc:sldChg chg="addSp modSp add">
        <pc:chgData name="Brandt Redd" userId="be8ed540b98adac0" providerId="LiveId" clId="{F3FD39B6-B2FC-4DE3-93F0-0165DC03F489}" dt="2020-03-16T17:50:35.430" v="2016" actId="14"/>
        <pc:sldMkLst>
          <pc:docMk/>
          <pc:sldMk cId="3533512268" sldId="314"/>
        </pc:sldMkLst>
        <pc:spChg chg="mod">
          <ac:chgData name="Brandt Redd" userId="be8ed540b98adac0" providerId="LiveId" clId="{F3FD39B6-B2FC-4DE3-93F0-0165DC03F489}" dt="2020-03-16T17:35:23.786" v="818" actId="14100"/>
          <ac:spMkLst>
            <pc:docMk/>
            <pc:sldMk cId="3533512268" sldId="314"/>
            <ac:spMk id="2" creationId="{3186AFD6-8A32-4FC7-85F7-83C0BE3EB273}"/>
          </ac:spMkLst>
        </pc:spChg>
        <pc:spChg chg="mod">
          <ac:chgData name="Brandt Redd" userId="be8ed540b98adac0" providerId="LiveId" clId="{F3FD39B6-B2FC-4DE3-93F0-0165DC03F489}" dt="2020-03-16T17:50:35.430" v="2016" actId="14"/>
          <ac:spMkLst>
            <pc:docMk/>
            <pc:sldMk cId="3533512268" sldId="314"/>
            <ac:spMk id="3" creationId="{C6056BC3-DF22-44E9-9728-293450A39FBA}"/>
          </ac:spMkLst>
        </pc:spChg>
        <pc:picChg chg="add mod">
          <ac:chgData name="Brandt Redd" userId="be8ed540b98adac0" providerId="LiveId" clId="{F3FD39B6-B2FC-4DE3-93F0-0165DC03F489}" dt="2020-03-16T17:36:40.174" v="1024" actId="1076"/>
          <ac:picMkLst>
            <pc:docMk/>
            <pc:sldMk cId="3533512268" sldId="314"/>
            <ac:picMk id="4" creationId="{E0F72ECC-054B-4ABB-A326-0BEA775DCDE5}"/>
          </ac:picMkLst>
        </pc:picChg>
        <pc:picChg chg="add mod">
          <ac:chgData name="Brandt Redd" userId="be8ed540b98adac0" providerId="LiveId" clId="{F3FD39B6-B2FC-4DE3-93F0-0165DC03F489}" dt="2020-03-16T17:50:08.320" v="2013" actId="1076"/>
          <ac:picMkLst>
            <pc:docMk/>
            <pc:sldMk cId="3533512268" sldId="314"/>
            <ac:picMk id="5" creationId="{2E11C8E7-4AC1-4FEE-95D0-995350082A8A}"/>
          </ac:picMkLst>
        </pc:picChg>
      </pc:sldChg>
      <pc:sldChg chg="addSp modSp add">
        <pc:chgData name="Brandt Redd" userId="be8ed540b98adac0" providerId="LiveId" clId="{F3FD39B6-B2FC-4DE3-93F0-0165DC03F489}" dt="2020-03-16T17:49:49.285" v="2009" actId="1076"/>
        <pc:sldMkLst>
          <pc:docMk/>
          <pc:sldMk cId="3656909005" sldId="315"/>
        </pc:sldMkLst>
        <pc:spChg chg="mod">
          <ac:chgData name="Brandt Redd" userId="be8ed540b98adac0" providerId="LiveId" clId="{F3FD39B6-B2FC-4DE3-93F0-0165DC03F489}" dt="2020-03-16T17:42:13.183" v="1270" actId="14100"/>
          <ac:spMkLst>
            <pc:docMk/>
            <pc:sldMk cId="3656909005" sldId="315"/>
            <ac:spMk id="2" creationId="{6F500F5F-9C62-4D43-A988-9F99AF143CF9}"/>
          </ac:spMkLst>
        </pc:spChg>
        <pc:spChg chg="mod">
          <ac:chgData name="Brandt Redd" userId="be8ed540b98adac0" providerId="LiveId" clId="{F3FD39B6-B2FC-4DE3-93F0-0165DC03F489}" dt="2020-03-16T17:49:09.051" v="1962" actId="20577"/>
          <ac:spMkLst>
            <pc:docMk/>
            <pc:sldMk cId="3656909005" sldId="315"/>
            <ac:spMk id="3" creationId="{288E91B0-CC2D-4AE7-962A-8DCDCC9489BB}"/>
          </ac:spMkLst>
        </pc:spChg>
        <pc:picChg chg="add mod modCrop">
          <ac:chgData name="Brandt Redd" userId="be8ed540b98adac0" providerId="LiveId" clId="{F3FD39B6-B2FC-4DE3-93F0-0165DC03F489}" dt="2020-03-16T17:43:35.652" v="1277" actId="1076"/>
          <ac:picMkLst>
            <pc:docMk/>
            <pc:sldMk cId="3656909005" sldId="315"/>
            <ac:picMk id="4" creationId="{01DA0751-4C50-4D78-A9FA-26F63CB008A6}"/>
          </ac:picMkLst>
        </pc:picChg>
        <pc:picChg chg="add mod">
          <ac:chgData name="Brandt Redd" userId="be8ed540b98adac0" providerId="LiveId" clId="{F3FD39B6-B2FC-4DE3-93F0-0165DC03F489}" dt="2020-03-16T17:49:49.285" v="2009" actId="1076"/>
          <ac:picMkLst>
            <pc:docMk/>
            <pc:sldMk cId="3656909005" sldId="315"/>
            <ac:picMk id="5" creationId="{D441B2AA-13A0-495C-9B32-05E008D766EC}"/>
          </ac:picMkLst>
        </pc:picChg>
      </pc:sldChg>
      <pc:sldChg chg="addSp modSp add">
        <pc:chgData name="Brandt Redd" userId="be8ed540b98adac0" providerId="LiveId" clId="{F3FD39B6-B2FC-4DE3-93F0-0165DC03F489}" dt="2020-03-16T20:02:19.284" v="2735" actId="6549"/>
        <pc:sldMkLst>
          <pc:docMk/>
          <pc:sldMk cId="1195763199" sldId="316"/>
        </pc:sldMkLst>
        <pc:spChg chg="mod">
          <ac:chgData name="Brandt Redd" userId="be8ed540b98adac0" providerId="LiveId" clId="{F3FD39B6-B2FC-4DE3-93F0-0165DC03F489}" dt="2020-03-16T17:52:19.835" v="2042" actId="14100"/>
          <ac:spMkLst>
            <pc:docMk/>
            <pc:sldMk cId="1195763199" sldId="316"/>
            <ac:spMk id="2" creationId="{1C1CC58B-0326-4CC1-9F59-4E59FDEB81C3}"/>
          </ac:spMkLst>
        </pc:spChg>
        <pc:spChg chg="mod">
          <ac:chgData name="Brandt Redd" userId="be8ed540b98adac0" providerId="LiveId" clId="{F3FD39B6-B2FC-4DE3-93F0-0165DC03F489}" dt="2020-03-16T20:02:19.284" v="2735" actId="6549"/>
          <ac:spMkLst>
            <pc:docMk/>
            <pc:sldMk cId="1195763199" sldId="316"/>
            <ac:spMk id="3" creationId="{4BEFF67F-FAD0-4B57-9A95-2BF8A80BDEDB}"/>
          </ac:spMkLst>
        </pc:spChg>
        <pc:picChg chg="add mod">
          <ac:chgData name="Brandt Redd" userId="be8ed540b98adac0" providerId="LiveId" clId="{F3FD39B6-B2FC-4DE3-93F0-0165DC03F489}" dt="2020-03-16T17:57:20.909" v="2726" actId="1076"/>
          <ac:picMkLst>
            <pc:docMk/>
            <pc:sldMk cId="1195763199" sldId="316"/>
            <ac:picMk id="4" creationId="{C8FD62A2-89E3-490C-9CCC-DC09D426FD91}"/>
          </ac:picMkLst>
        </pc:picChg>
      </pc:sldChg>
    </pc:docChg>
  </pc:docChgLst>
  <pc:docChgLst>
    <pc:chgData name="Brandt Redd" userId="be8ed540b98adac0" providerId="LiveId" clId="{883F55D5-0FC3-443D-9783-DA4D43E7DB07}"/>
    <pc:docChg chg="undo custSel mod addSld delSld modSld sldOrd">
      <pc:chgData name="Brandt Redd" userId="be8ed540b98adac0" providerId="LiveId" clId="{883F55D5-0FC3-443D-9783-DA4D43E7DB07}" dt="2020-03-04T20:32:53.262" v="3336" actId="20577"/>
      <pc:docMkLst>
        <pc:docMk/>
      </pc:docMkLst>
      <pc:sldChg chg="modSp">
        <pc:chgData name="Brandt Redd" userId="be8ed540b98adac0" providerId="LiveId" clId="{883F55D5-0FC3-443D-9783-DA4D43E7DB07}" dt="2020-03-04T16:20:02.566" v="75" actId="120"/>
        <pc:sldMkLst>
          <pc:docMk/>
          <pc:sldMk cId="1320179317" sldId="256"/>
        </pc:sldMkLst>
        <pc:spChg chg="mod">
          <ac:chgData name="Brandt Redd" userId="be8ed540b98adac0" providerId="LiveId" clId="{883F55D5-0FC3-443D-9783-DA4D43E7DB07}" dt="2020-03-04T16:19:59.574" v="74" actId="120"/>
          <ac:spMkLst>
            <pc:docMk/>
            <pc:sldMk cId="1320179317" sldId="256"/>
            <ac:spMk id="2" creationId="{E95DCB32-A10E-4F6D-8419-F46F5F475A95}"/>
          </ac:spMkLst>
        </pc:spChg>
        <pc:spChg chg="mod">
          <ac:chgData name="Brandt Redd" userId="be8ed540b98adac0" providerId="LiveId" clId="{883F55D5-0FC3-443D-9783-DA4D43E7DB07}" dt="2020-03-04T16:20:02.566" v="75" actId="120"/>
          <ac:spMkLst>
            <pc:docMk/>
            <pc:sldMk cId="1320179317" sldId="256"/>
            <ac:spMk id="3" creationId="{9AD67A8A-FD80-4E35-80F7-3544A15E4D4C}"/>
          </ac:spMkLst>
        </pc:spChg>
      </pc:sldChg>
      <pc:sldChg chg="modSp add">
        <pc:chgData name="Brandt Redd" userId="be8ed540b98adac0" providerId="LiveId" clId="{883F55D5-0FC3-443D-9783-DA4D43E7DB07}" dt="2020-03-04T20:21:40.142" v="2849" actId="1076"/>
        <pc:sldMkLst>
          <pc:docMk/>
          <pc:sldMk cId="288563050" sldId="257"/>
        </pc:sldMkLst>
        <pc:spChg chg="mod">
          <ac:chgData name="Brandt Redd" userId="be8ed540b98adac0" providerId="LiveId" clId="{883F55D5-0FC3-443D-9783-DA4D43E7DB07}" dt="2020-03-04T19:22:56.965" v="1860" actId="20577"/>
          <ac:spMkLst>
            <pc:docMk/>
            <pc:sldMk cId="288563050" sldId="257"/>
            <ac:spMk id="3" creationId="{00000000-0000-0000-0000-000000000000}"/>
          </ac:spMkLst>
        </pc:spChg>
        <pc:picChg chg="mod">
          <ac:chgData name="Brandt Redd" userId="be8ed540b98adac0" providerId="LiveId" clId="{883F55D5-0FC3-443D-9783-DA4D43E7DB07}" dt="2020-03-04T20:21:40.142" v="2849" actId="1076"/>
          <ac:picMkLst>
            <pc:docMk/>
            <pc:sldMk cId="288563050" sldId="257"/>
            <ac:picMk id="1030" creationId="{00000000-0000-0000-0000-000000000000}"/>
          </ac:picMkLst>
        </pc:picChg>
      </pc:sldChg>
      <pc:sldChg chg="del">
        <pc:chgData name="Brandt Redd" userId="be8ed540b98adac0" providerId="LiveId" clId="{883F55D5-0FC3-443D-9783-DA4D43E7DB07}" dt="2020-03-04T16:32:46.435" v="300" actId="47"/>
        <pc:sldMkLst>
          <pc:docMk/>
          <pc:sldMk cId="1729233392" sldId="257"/>
        </pc:sldMkLst>
      </pc:sldChg>
      <pc:sldChg chg="modSp">
        <pc:chgData name="Brandt Redd" userId="be8ed540b98adac0" providerId="LiveId" clId="{883F55D5-0FC3-443D-9783-DA4D43E7DB07}" dt="2020-03-04T20:19:25.557" v="2833" actId="20577"/>
        <pc:sldMkLst>
          <pc:docMk/>
          <pc:sldMk cId="154695020" sldId="258"/>
        </pc:sldMkLst>
        <pc:spChg chg="mod">
          <ac:chgData name="Brandt Redd" userId="be8ed540b98adac0" providerId="LiveId" clId="{883F55D5-0FC3-443D-9783-DA4D43E7DB07}" dt="2020-03-04T20:19:25.557" v="2833" actId="20577"/>
          <ac:spMkLst>
            <pc:docMk/>
            <pc:sldMk cId="154695020" sldId="258"/>
            <ac:spMk id="3" creationId="{06165ADE-386B-4C44-957F-2F0D7DA315C5}"/>
          </ac:spMkLst>
        </pc:spChg>
      </pc:sldChg>
      <pc:sldChg chg="del">
        <pc:chgData name="Brandt Redd" userId="be8ed540b98adac0" providerId="LiveId" clId="{883F55D5-0FC3-443D-9783-DA4D43E7DB07}" dt="2020-03-04T16:32:46.435" v="300" actId="47"/>
        <pc:sldMkLst>
          <pc:docMk/>
          <pc:sldMk cId="170720430" sldId="259"/>
        </pc:sldMkLst>
      </pc:sldChg>
      <pc:sldChg chg="addSp delSp modSp add modAnim">
        <pc:chgData name="Brandt Redd" userId="be8ed540b98adac0" providerId="LiveId" clId="{883F55D5-0FC3-443D-9783-DA4D43E7DB07}" dt="2020-03-04T19:30:29.497" v="1889"/>
        <pc:sldMkLst>
          <pc:docMk/>
          <pc:sldMk cId="3977641666" sldId="259"/>
        </pc:sldMkLst>
        <pc:spChg chg="del">
          <ac:chgData name="Brandt Redd" userId="be8ed540b98adac0" providerId="LiveId" clId="{883F55D5-0FC3-443D-9783-DA4D43E7DB07}" dt="2020-03-04T19:25:00.675" v="1863" actId="478"/>
          <ac:spMkLst>
            <pc:docMk/>
            <pc:sldMk cId="3977641666" sldId="259"/>
            <ac:spMk id="2" creationId="{00000000-0000-0000-0000-000000000000}"/>
          </ac:spMkLst>
        </pc:spChg>
        <pc:spChg chg="add del mod">
          <ac:chgData name="Brandt Redd" userId="be8ed540b98adac0" providerId="LiveId" clId="{883F55D5-0FC3-443D-9783-DA4D43E7DB07}" dt="2020-03-04T19:25:40.746" v="1864" actId="478"/>
          <ac:spMkLst>
            <pc:docMk/>
            <pc:sldMk cId="3977641666" sldId="259"/>
            <ac:spMk id="11" creationId="{3A7C9BF9-1231-4BF6-A6D3-20C9FF9BB8D4}"/>
          </ac:spMkLst>
        </pc:spChg>
        <pc:spChg chg="add mod">
          <ac:chgData name="Brandt Redd" userId="be8ed540b98adac0" providerId="LiveId" clId="{883F55D5-0FC3-443D-9783-DA4D43E7DB07}" dt="2020-03-04T19:30:12.285" v="1887" actId="164"/>
          <ac:spMkLst>
            <pc:docMk/>
            <pc:sldMk cId="3977641666" sldId="259"/>
            <ac:spMk id="12" creationId="{7A2DCE0C-81E7-4FF1-AA52-D675D6BBCF4A}"/>
          </ac:spMkLst>
        </pc:spChg>
        <pc:grpChg chg="add mod">
          <ac:chgData name="Brandt Redd" userId="be8ed540b98adac0" providerId="LiveId" clId="{883F55D5-0FC3-443D-9783-DA4D43E7DB07}" dt="2020-03-04T19:30:12.285" v="1887" actId="164"/>
          <ac:grpSpMkLst>
            <pc:docMk/>
            <pc:sldMk cId="3977641666" sldId="259"/>
            <ac:grpSpMk id="13" creationId="{83EBAEDD-3114-4B7F-BA6C-EA0668A1C324}"/>
          </ac:grpSpMkLst>
        </pc:grpChg>
        <pc:picChg chg="mod">
          <ac:chgData name="Brandt Redd" userId="be8ed540b98adac0" providerId="LiveId" clId="{883F55D5-0FC3-443D-9783-DA4D43E7DB07}" dt="2020-03-04T19:29:42.604" v="1884" actId="14100"/>
          <ac:picMkLst>
            <pc:docMk/>
            <pc:sldMk cId="3977641666" sldId="259"/>
            <ac:picMk id="3074" creationId="{00000000-0000-0000-0000-000000000000}"/>
          </ac:picMkLst>
        </pc:picChg>
        <pc:picChg chg="add mod">
          <ac:chgData name="Brandt Redd" userId="be8ed540b98adac0" providerId="LiveId" clId="{883F55D5-0FC3-443D-9783-DA4D43E7DB07}" dt="2020-03-04T19:30:12.285" v="1887" actId="164"/>
          <ac:picMkLst>
            <pc:docMk/>
            <pc:sldMk cId="3977641666" sldId="259"/>
            <ac:picMk id="6146" creationId="{DCFC9AC2-AE6A-44D6-9E9C-B2FA37D10F36}"/>
          </ac:picMkLst>
        </pc:picChg>
        <pc:picChg chg="add mod">
          <ac:chgData name="Brandt Redd" userId="be8ed540b98adac0" providerId="LiveId" clId="{883F55D5-0FC3-443D-9783-DA4D43E7DB07}" dt="2020-03-04T19:30:12.285" v="1887" actId="164"/>
          <ac:picMkLst>
            <pc:docMk/>
            <pc:sldMk cId="3977641666" sldId="259"/>
            <ac:picMk id="6148" creationId="{5DE00032-22CB-4B79-B56D-A223FED1FC8A}"/>
          </ac:picMkLst>
        </pc:picChg>
      </pc:sldChg>
      <pc:sldChg chg="del">
        <pc:chgData name="Brandt Redd" userId="be8ed540b98adac0" providerId="LiveId" clId="{883F55D5-0FC3-443D-9783-DA4D43E7DB07}" dt="2020-03-04T16:32:46.435" v="300" actId="47"/>
        <pc:sldMkLst>
          <pc:docMk/>
          <pc:sldMk cId="2363277307" sldId="260"/>
        </pc:sldMkLst>
      </pc:sldChg>
      <pc:sldChg chg="del">
        <pc:chgData name="Brandt Redd" userId="be8ed540b98adac0" providerId="LiveId" clId="{883F55D5-0FC3-443D-9783-DA4D43E7DB07}" dt="2020-03-04T16:32:46.435" v="300" actId="47"/>
        <pc:sldMkLst>
          <pc:docMk/>
          <pc:sldMk cId="1607026254" sldId="261"/>
        </pc:sldMkLst>
      </pc:sldChg>
      <pc:sldChg chg="modSp add">
        <pc:chgData name="Brandt Redd" userId="be8ed540b98adac0" providerId="LiveId" clId="{883F55D5-0FC3-443D-9783-DA4D43E7DB07}" dt="2020-03-04T19:43:28.544" v="2498" actId="20577"/>
        <pc:sldMkLst>
          <pc:docMk/>
          <pc:sldMk cId="3722869195" sldId="261"/>
        </pc:sldMkLst>
        <pc:spChg chg="mod">
          <ac:chgData name="Brandt Redd" userId="be8ed540b98adac0" providerId="LiveId" clId="{883F55D5-0FC3-443D-9783-DA4D43E7DB07}" dt="2020-03-04T19:43:28.544" v="2498" actId="20577"/>
          <ac:spMkLst>
            <pc:docMk/>
            <pc:sldMk cId="3722869195" sldId="261"/>
            <ac:spMk id="2" creationId="{00000000-0000-0000-0000-000000000000}"/>
          </ac:spMkLst>
        </pc:spChg>
        <pc:spChg chg="mod">
          <ac:chgData name="Brandt Redd" userId="be8ed540b98adac0" providerId="LiveId" clId="{883F55D5-0FC3-443D-9783-DA4D43E7DB07}" dt="2020-03-04T19:42:20.803" v="2483" actId="14100"/>
          <ac:spMkLst>
            <pc:docMk/>
            <pc:sldMk cId="3722869195" sldId="261"/>
            <ac:spMk id="3" creationId="{00000000-0000-0000-0000-000000000000}"/>
          </ac:spMkLst>
        </pc:spChg>
      </pc:sldChg>
      <pc:sldChg chg="modSp add">
        <pc:chgData name="Brandt Redd" userId="be8ed540b98adac0" providerId="LiveId" clId="{883F55D5-0FC3-443D-9783-DA4D43E7DB07}" dt="2020-03-04T19:44:15.632" v="2513" actId="1076"/>
        <pc:sldMkLst>
          <pc:docMk/>
          <pc:sldMk cId="1544346165" sldId="262"/>
        </pc:sldMkLst>
        <pc:spChg chg="mod">
          <ac:chgData name="Brandt Redd" userId="be8ed540b98adac0" providerId="LiveId" clId="{883F55D5-0FC3-443D-9783-DA4D43E7DB07}" dt="2020-03-04T19:44:00.543" v="2512" actId="20577"/>
          <ac:spMkLst>
            <pc:docMk/>
            <pc:sldMk cId="1544346165" sldId="262"/>
            <ac:spMk id="2" creationId="{00000000-0000-0000-0000-000000000000}"/>
          </ac:spMkLst>
        </pc:spChg>
        <pc:spChg chg="mod">
          <ac:chgData name="Brandt Redd" userId="be8ed540b98adac0" providerId="LiveId" clId="{883F55D5-0FC3-443D-9783-DA4D43E7DB07}" dt="2020-03-04T19:44:15.632" v="2513" actId="1076"/>
          <ac:spMkLst>
            <pc:docMk/>
            <pc:sldMk cId="1544346165" sldId="262"/>
            <ac:spMk id="3" creationId="{00000000-0000-0000-0000-000000000000}"/>
          </ac:spMkLst>
        </pc:spChg>
      </pc:sldChg>
      <pc:sldChg chg="del">
        <pc:chgData name="Brandt Redd" userId="be8ed540b98adac0" providerId="LiveId" clId="{883F55D5-0FC3-443D-9783-DA4D43E7DB07}" dt="2020-03-04T16:32:46.435" v="300" actId="47"/>
        <pc:sldMkLst>
          <pc:docMk/>
          <pc:sldMk cId="1654112879" sldId="262"/>
        </pc:sldMkLst>
      </pc:sldChg>
      <pc:sldChg chg="addSp delSp modSp add modNotesTx">
        <pc:chgData name="Brandt Redd" userId="be8ed540b98adac0" providerId="LiveId" clId="{883F55D5-0FC3-443D-9783-DA4D43E7DB07}" dt="2020-03-04T18:29:58.515" v="552" actId="20577"/>
        <pc:sldMkLst>
          <pc:docMk/>
          <pc:sldMk cId="2283731460" sldId="263"/>
        </pc:sldMkLst>
        <pc:spChg chg="del">
          <ac:chgData name="Brandt Redd" userId="be8ed540b98adac0" providerId="LiveId" clId="{883F55D5-0FC3-443D-9783-DA4D43E7DB07}" dt="2020-03-04T16:24:17.890" v="77"/>
          <ac:spMkLst>
            <pc:docMk/>
            <pc:sldMk cId="2283731460" sldId="263"/>
            <ac:spMk id="2" creationId="{EC735F3E-882E-418E-B1D5-9035789EE0D7}"/>
          </ac:spMkLst>
        </pc:spChg>
        <pc:spChg chg="del">
          <ac:chgData name="Brandt Redd" userId="be8ed540b98adac0" providerId="LiveId" clId="{883F55D5-0FC3-443D-9783-DA4D43E7DB07}" dt="2020-03-04T16:24:17.890" v="77"/>
          <ac:spMkLst>
            <pc:docMk/>
            <pc:sldMk cId="2283731460" sldId="263"/>
            <ac:spMk id="3" creationId="{8C637648-B32F-4927-B6DE-EE9D65508B6C}"/>
          </ac:spMkLst>
        </pc:spChg>
        <pc:spChg chg="add mod">
          <ac:chgData name="Brandt Redd" userId="be8ed540b98adac0" providerId="LiveId" clId="{883F55D5-0FC3-443D-9783-DA4D43E7DB07}" dt="2020-03-04T16:24:44.657" v="113" actId="1076"/>
          <ac:spMkLst>
            <pc:docMk/>
            <pc:sldMk cId="2283731460" sldId="263"/>
            <ac:spMk id="4" creationId="{8729036E-3B83-44DD-90E4-037A238086C0}"/>
          </ac:spMkLst>
        </pc:spChg>
        <pc:spChg chg="add mod">
          <ac:chgData name="Brandt Redd" userId="be8ed540b98adac0" providerId="LiveId" clId="{883F55D5-0FC3-443D-9783-DA4D43E7DB07}" dt="2020-03-04T16:30:33.259" v="180" actId="1076"/>
          <ac:spMkLst>
            <pc:docMk/>
            <pc:sldMk cId="2283731460" sldId="263"/>
            <ac:spMk id="6" creationId="{7BA9ADC0-DA51-4E4F-BDA5-C3B7330F2173}"/>
          </ac:spMkLst>
        </pc:spChg>
        <pc:picChg chg="add mod">
          <ac:chgData name="Brandt Redd" userId="be8ed540b98adac0" providerId="LiveId" clId="{883F55D5-0FC3-443D-9783-DA4D43E7DB07}" dt="2020-03-04T16:30:42.024" v="181"/>
          <ac:picMkLst>
            <pc:docMk/>
            <pc:sldMk cId="2283731460" sldId="263"/>
            <ac:picMk id="5" creationId="{3AE60228-8951-4C41-979E-764676D60C49}"/>
          </ac:picMkLst>
        </pc:picChg>
      </pc:sldChg>
      <pc:sldChg chg="addSp delSp modSp add mod setBg">
        <pc:chgData name="Brandt Redd" userId="be8ed540b98adac0" providerId="LiveId" clId="{883F55D5-0FC3-443D-9783-DA4D43E7DB07}" dt="2020-03-04T18:27:15.109" v="515" actId="14100"/>
        <pc:sldMkLst>
          <pc:docMk/>
          <pc:sldMk cId="2906571530" sldId="264"/>
        </pc:sldMkLst>
        <pc:spChg chg="mod">
          <ac:chgData name="Brandt Redd" userId="be8ed540b98adac0" providerId="LiveId" clId="{883F55D5-0FC3-443D-9783-DA4D43E7DB07}" dt="2020-03-04T16:43:04.416" v="508" actId="1076"/>
          <ac:spMkLst>
            <pc:docMk/>
            <pc:sldMk cId="2906571530" sldId="264"/>
            <ac:spMk id="2" creationId="{8375CFF8-0DE8-47F6-AD23-D38D287F54C5}"/>
          </ac:spMkLst>
        </pc:spChg>
        <pc:spChg chg="mod ord">
          <ac:chgData name="Brandt Redd" userId="be8ed540b98adac0" providerId="LiveId" clId="{883F55D5-0FC3-443D-9783-DA4D43E7DB07}" dt="2020-03-04T18:26:51.542" v="514" actId="20577"/>
          <ac:spMkLst>
            <pc:docMk/>
            <pc:sldMk cId="2906571530" sldId="264"/>
            <ac:spMk id="3" creationId="{68CB1163-922C-406E-8781-6E7200809AC5}"/>
          </ac:spMkLst>
        </pc:spChg>
        <pc:spChg chg="add del">
          <ac:chgData name="Brandt Redd" userId="be8ed540b98adac0" providerId="LiveId" clId="{883F55D5-0FC3-443D-9783-DA4D43E7DB07}" dt="2020-03-04T16:42:25.923" v="498" actId="26606"/>
          <ac:spMkLst>
            <pc:docMk/>
            <pc:sldMk cId="2906571530" sldId="264"/>
            <ac:spMk id="10" creationId="{9F4444CE-BC8D-4D61-B303-4C05614E62AB}"/>
          </ac:spMkLst>
        </pc:spChg>
        <pc:spChg chg="add del">
          <ac:chgData name="Brandt Redd" userId="be8ed540b98adac0" providerId="LiveId" clId="{883F55D5-0FC3-443D-9783-DA4D43E7DB07}" dt="2020-03-04T16:42:25.923" v="498" actId="26606"/>
          <ac:spMkLst>
            <pc:docMk/>
            <pc:sldMk cId="2906571530" sldId="264"/>
            <ac:spMk id="12" creationId="{62423CA5-E2E1-4789-B759-9906C1C94063}"/>
          </ac:spMkLst>
        </pc:spChg>
        <pc:spChg chg="add del">
          <ac:chgData name="Brandt Redd" userId="be8ed540b98adac0" providerId="LiveId" clId="{883F55D5-0FC3-443D-9783-DA4D43E7DB07}" dt="2020-03-04T16:42:25.923" v="498" actId="26606"/>
          <ac:spMkLst>
            <pc:docMk/>
            <pc:sldMk cId="2906571530" sldId="264"/>
            <ac:spMk id="14" creationId="{73772B81-181F-48B7-8826-4D9686D15DF5}"/>
          </ac:spMkLst>
        </pc:spChg>
        <pc:spChg chg="add del">
          <ac:chgData name="Brandt Redd" userId="be8ed540b98adac0" providerId="LiveId" clId="{883F55D5-0FC3-443D-9783-DA4D43E7DB07}" dt="2020-03-04T16:42:25.923" v="498" actId="26606"/>
          <ac:spMkLst>
            <pc:docMk/>
            <pc:sldMk cId="2906571530" sldId="264"/>
            <ac:spMk id="16" creationId="{B2205F6E-03C6-4E92-877C-E2482F6599AA}"/>
          </ac:spMkLst>
        </pc:spChg>
        <pc:spChg chg="add del">
          <ac:chgData name="Brandt Redd" userId="be8ed540b98adac0" providerId="LiveId" clId="{883F55D5-0FC3-443D-9783-DA4D43E7DB07}" dt="2020-03-04T16:42:27.947" v="500" actId="26606"/>
          <ac:spMkLst>
            <pc:docMk/>
            <pc:sldMk cId="2906571530" sldId="264"/>
            <ac:spMk id="18" creationId="{7E018740-5C2B-4A41-AC1A-7E68D1EC1954}"/>
          </ac:spMkLst>
        </pc:spChg>
        <pc:spChg chg="add del">
          <ac:chgData name="Brandt Redd" userId="be8ed540b98adac0" providerId="LiveId" clId="{883F55D5-0FC3-443D-9783-DA4D43E7DB07}" dt="2020-03-04T16:42:27.947" v="500" actId="26606"/>
          <ac:spMkLst>
            <pc:docMk/>
            <pc:sldMk cId="2906571530" sldId="264"/>
            <ac:spMk id="19" creationId="{A65AC7D1-EAA9-48F5-B509-60A7F50BF703}"/>
          </ac:spMkLst>
        </pc:spChg>
        <pc:spChg chg="add del">
          <ac:chgData name="Brandt Redd" userId="be8ed540b98adac0" providerId="LiveId" clId="{883F55D5-0FC3-443D-9783-DA4D43E7DB07}" dt="2020-03-04T16:42:27.947" v="500" actId="26606"/>
          <ac:spMkLst>
            <pc:docMk/>
            <pc:sldMk cId="2906571530" sldId="264"/>
            <ac:spMk id="20" creationId="{166F75A4-C475-4941-8EE2-B80A06A2C1BB}"/>
          </ac:spMkLst>
        </pc:spChg>
        <pc:spChg chg="add del">
          <ac:chgData name="Brandt Redd" userId="be8ed540b98adac0" providerId="LiveId" clId="{883F55D5-0FC3-443D-9783-DA4D43E7DB07}" dt="2020-03-04T16:42:27.947" v="500" actId="26606"/>
          <ac:spMkLst>
            <pc:docMk/>
            <pc:sldMk cId="2906571530" sldId="264"/>
            <ac:spMk id="21" creationId="{D6320AF9-619A-4175-865B-5663E1AEF4C5}"/>
          </ac:spMkLst>
        </pc:spChg>
        <pc:spChg chg="add del">
          <ac:chgData name="Brandt Redd" userId="be8ed540b98adac0" providerId="LiveId" clId="{883F55D5-0FC3-443D-9783-DA4D43E7DB07}" dt="2020-03-04T16:42:27.947" v="500" actId="26606"/>
          <ac:spMkLst>
            <pc:docMk/>
            <pc:sldMk cId="2906571530" sldId="264"/>
            <ac:spMk id="22" creationId="{A032553A-72E8-4B0D-8405-FF9771C9AF05}"/>
          </ac:spMkLst>
        </pc:spChg>
        <pc:spChg chg="add del">
          <ac:chgData name="Brandt Redd" userId="be8ed540b98adac0" providerId="LiveId" clId="{883F55D5-0FC3-443D-9783-DA4D43E7DB07}" dt="2020-03-04T16:42:27.947" v="500" actId="26606"/>
          <ac:spMkLst>
            <pc:docMk/>
            <pc:sldMk cId="2906571530" sldId="264"/>
            <ac:spMk id="24" creationId="{765800AC-C3B9-498E-87BC-29FAE4C76B21}"/>
          </ac:spMkLst>
        </pc:spChg>
        <pc:spChg chg="add del">
          <ac:chgData name="Brandt Redd" userId="be8ed540b98adac0" providerId="LiveId" clId="{883F55D5-0FC3-443D-9783-DA4D43E7DB07}" dt="2020-03-04T16:42:27.947" v="500" actId="26606"/>
          <ac:spMkLst>
            <pc:docMk/>
            <pc:sldMk cId="2906571530" sldId="264"/>
            <ac:spMk id="26" creationId="{1F9D6ACB-2FF4-49F9-978A-E0D5327FC635}"/>
          </ac:spMkLst>
        </pc:spChg>
        <pc:spChg chg="add del">
          <ac:chgData name="Brandt Redd" userId="be8ed540b98adac0" providerId="LiveId" clId="{883F55D5-0FC3-443D-9783-DA4D43E7DB07}" dt="2020-03-04T16:42:27.947" v="500" actId="26606"/>
          <ac:spMkLst>
            <pc:docMk/>
            <pc:sldMk cId="2906571530" sldId="264"/>
            <ac:spMk id="28" creationId="{A5EC319D-0FEA-4B95-A3EA-01E35672C95B}"/>
          </ac:spMkLst>
        </pc:spChg>
        <pc:spChg chg="add">
          <ac:chgData name="Brandt Redd" userId="be8ed540b98adac0" providerId="LiveId" clId="{883F55D5-0FC3-443D-9783-DA4D43E7DB07}" dt="2020-03-04T16:42:27.962" v="501" actId="26606"/>
          <ac:spMkLst>
            <pc:docMk/>
            <pc:sldMk cId="2906571530" sldId="264"/>
            <ac:spMk id="30" creationId="{9F4444CE-BC8D-4D61-B303-4C05614E62AB}"/>
          </ac:spMkLst>
        </pc:spChg>
        <pc:spChg chg="add">
          <ac:chgData name="Brandt Redd" userId="be8ed540b98adac0" providerId="LiveId" clId="{883F55D5-0FC3-443D-9783-DA4D43E7DB07}" dt="2020-03-04T16:42:27.962" v="501" actId="26606"/>
          <ac:spMkLst>
            <pc:docMk/>
            <pc:sldMk cId="2906571530" sldId="264"/>
            <ac:spMk id="31" creationId="{62423CA5-E2E1-4789-B759-9906C1C94063}"/>
          </ac:spMkLst>
        </pc:spChg>
        <pc:spChg chg="add">
          <ac:chgData name="Brandt Redd" userId="be8ed540b98adac0" providerId="LiveId" clId="{883F55D5-0FC3-443D-9783-DA4D43E7DB07}" dt="2020-03-04T16:42:27.962" v="501" actId="26606"/>
          <ac:spMkLst>
            <pc:docMk/>
            <pc:sldMk cId="2906571530" sldId="264"/>
            <ac:spMk id="32" creationId="{73772B81-181F-48B7-8826-4D9686D15DF5}"/>
          </ac:spMkLst>
        </pc:spChg>
        <pc:spChg chg="add">
          <ac:chgData name="Brandt Redd" userId="be8ed540b98adac0" providerId="LiveId" clId="{883F55D5-0FC3-443D-9783-DA4D43E7DB07}" dt="2020-03-04T16:42:27.962" v="501" actId="26606"/>
          <ac:spMkLst>
            <pc:docMk/>
            <pc:sldMk cId="2906571530" sldId="264"/>
            <ac:spMk id="33" creationId="{B2205F6E-03C6-4E92-877C-E2482F6599AA}"/>
          </ac:spMkLst>
        </pc:spChg>
        <pc:picChg chg="add del mod">
          <ac:chgData name="Brandt Redd" userId="be8ed540b98adac0" providerId="LiveId" clId="{883F55D5-0FC3-443D-9783-DA4D43E7DB07}" dt="2020-03-04T16:41:48.396" v="495"/>
          <ac:picMkLst>
            <pc:docMk/>
            <pc:sldMk cId="2906571530" sldId="264"/>
            <ac:picMk id="4" creationId="{7AECE0E7-19E9-424A-8E7F-772DC9DE8528}"/>
          </ac:picMkLst>
        </pc:picChg>
        <pc:picChg chg="add mod">
          <ac:chgData name="Brandt Redd" userId="be8ed540b98adac0" providerId="LiveId" clId="{883F55D5-0FC3-443D-9783-DA4D43E7DB07}" dt="2020-03-04T18:27:15.109" v="515" actId="14100"/>
          <ac:picMkLst>
            <pc:docMk/>
            <pc:sldMk cId="2906571530" sldId="264"/>
            <ac:picMk id="5" creationId="{D52D45EF-E4D4-43E4-AEEA-E94F162D4C0D}"/>
          </ac:picMkLst>
        </pc:picChg>
        <pc:cxnChg chg="add del">
          <ac:chgData name="Brandt Redd" userId="be8ed540b98adac0" providerId="LiveId" clId="{883F55D5-0FC3-443D-9783-DA4D43E7DB07}" dt="2020-03-04T16:42:27.947" v="500" actId="26606"/>
          <ac:cxnSpMkLst>
            <pc:docMk/>
            <pc:sldMk cId="2906571530" sldId="264"/>
            <ac:cxnSpMk id="23" creationId="{063B6EC6-D752-4EE7-908B-F8F19E8C7FEA}"/>
          </ac:cxnSpMkLst>
        </pc:cxnChg>
        <pc:cxnChg chg="add del">
          <ac:chgData name="Brandt Redd" userId="be8ed540b98adac0" providerId="LiveId" clId="{883F55D5-0FC3-443D-9783-DA4D43E7DB07}" dt="2020-03-04T16:42:27.947" v="500" actId="26606"/>
          <ac:cxnSpMkLst>
            <pc:docMk/>
            <pc:sldMk cId="2906571530" sldId="264"/>
            <ac:cxnSpMk id="25" creationId="{EFECD4E8-AD3E-4228-82A2-9461958EA94D}"/>
          </ac:cxnSpMkLst>
        </pc:cxnChg>
      </pc:sldChg>
      <pc:sldChg chg="modSp add">
        <pc:chgData name="Brandt Redd" userId="be8ed540b98adac0" providerId="LiveId" clId="{883F55D5-0FC3-443D-9783-DA4D43E7DB07}" dt="2020-03-04T20:17:19.997" v="2798" actId="1076"/>
        <pc:sldMkLst>
          <pc:docMk/>
          <pc:sldMk cId="298619018" sldId="265"/>
        </pc:sldMkLst>
        <pc:spChg chg="mod">
          <ac:chgData name="Brandt Redd" userId="be8ed540b98adac0" providerId="LiveId" clId="{883F55D5-0FC3-443D-9783-DA4D43E7DB07}" dt="2020-03-04T20:17:19.997" v="2798" actId="1076"/>
          <ac:spMkLst>
            <pc:docMk/>
            <pc:sldMk cId="298619018" sldId="265"/>
            <ac:spMk id="2" creationId="{00000000-0000-0000-0000-000000000000}"/>
          </ac:spMkLst>
        </pc:spChg>
        <pc:spChg chg="mod">
          <ac:chgData name="Brandt Redd" userId="be8ed540b98adac0" providerId="LiveId" clId="{883F55D5-0FC3-443D-9783-DA4D43E7DB07}" dt="2020-03-04T20:17:13.870" v="2796" actId="1076"/>
          <ac:spMkLst>
            <pc:docMk/>
            <pc:sldMk cId="298619018" sldId="265"/>
            <ac:spMk id="3" creationId="{00000000-0000-0000-0000-000000000000}"/>
          </ac:spMkLst>
        </pc:spChg>
      </pc:sldChg>
      <pc:sldChg chg="modSp add">
        <pc:chgData name="Brandt Redd" userId="be8ed540b98adac0" providerId="LiveId" clId="{883F55D5-0FC3-443D-9783-DA4D43E7DB07}" dt="2020-03-04T20:16:34.030" v="2792" actId="14100"/>
        <pc:sldMkLst>
          <pc:docMk/>
          <pc:sldMk cId="1384203567" sldId="266"/>
        </pc:sldMkLst>
        <pc:spChg chg="mod">
          <ac:chgData name="Brandt Redd" userId="be8ed540b98adac0" providerId="LiveId" clId="{883F55D5-0FC3-443D-9783-DA4D43E7DB07}" dt="2020-03-04T20:16:05.860" v="2789" actId="14100"/>
          <ac:spMkLst>
            <pc:docMk/>
            <pc:sldMk cId="1384203567" sldId="266"/>
            <ac:spMk id="4" creationId="{00000000-0000-0000-0000-000000000000}"/>
          </ac:spMkLst>
        </pc:spChg>
        <pc:spChg chg="mod">
          <ac:chgData name="Brandt Redd" userId="be8ed540b98adac0" providerId="LiveId" clId="{883F55D5-0FC3-443D-9783-DA4D43E7DB07}" dt="2020-03-04T20:16:34.030" v="2792" actId="14100"/>
          <ac:spMkLst>
            <pc:docMk/>
            <pc:sldMk cId="1384203567" sldId="266"/>
            <ac:spMk id="5" creationId="{00000000-0000-0000-0000-000000000000}"/>
          </ac:spMkLst>
        </pc:spChg>
      </pc:sldChg>
      <pc:sldChg chg="modSp add">
        <pc:chgData name="Brandt Redd" userId="be8ed540b98adac0" providerId="LiveId" clId="{883F55D5-0FC3-443D-9783-DA4D43E7DB07}" dt="2020-03-04T20:16:38.887" v="2793" actId="14100"/>
        <pc:sldMkLst>
          <pc:docMk/>
          <pc:sldMk cId="3204535516" sldId="267"/>
        </pc:sldMkLst>
        <pc:spChg chg="mod">
          <ac:chgData name="Brandt Redd" userId="be8ed540b98adac0" providerId="LiveId" clId="{883F55D5-0FC3-443D-9783-DA4D43E7DB07}" dt="2020-03-04T20:16:38.887" v="2793" actId="14100"/>
          <ac:spMkLst>
            <pc:docMk/>
            <pc:sldMk cId="3204535516" sldId="267"/>
            <ac:spMk id="5" creationId="{00000000-0000-0000-0000-000000000000}"/>
          </ac:spMkLst>
        </pc:spChg>
      </pc:sldChg>
      <pc:sldChg chg="modSp add">
        <pc:chgData name="Brandt Redd" userId="be8ed540b98adac0" providerId="LiveId" clId="{883F55D5-0FC3-443D-9783-DA4D43E7DB07}" dt="2020-03-04T20:29:07.252" v="3128" actId="1076"/>
        <pc:sldMkLst>
          <pc:docMk/>
          <pc:sldMk cId="3772177337" sldId="268"/>
        </pc:sldMkLst>
        <pc:spChg chg="mod">
          <ac:chgData name="Brandt Redd" userId="be8ed540b98adac0" providerId="LiveId" clId="{883F55D5-0FC3-443D-9783-DA4D43E7DB07}" dt="2020-03-04T20:28:34.595" v="3122" actId="14100"/>
          <ac:spMkLst>
            <pc:docMk/>
            <pc:sldMk cId="3772177337" sldId="268"/>
            <ac:spMk id="2" creationId="{00000000-0000-0000-0000-000000000000}"/>
          </ac:spMkLst>
        </pc:spChg>
        <pc:spChg chg="mod">
          <ac:chgData name="Brandt Redd" userId="be8ed540b98adac0" providerId="LiveId" clId="{883F55D5-0FC3-443D-9783-DA4D43E7DB07}" dt="2020-03-04T20:29:07.252" v="3128" actId="1076"/>
          <ac:spMkLst>
            <pc:docMk/>
            <pc:sldMk cId="3772177337" sldId="268"/>
            <ac:spMk id="6" creationId="{00000000-0000-0000-0000-000000000000}"/>
          </ac:spMkLst>
        </pc:spChg>
      </pc:sldChg>
      <pc:sldChg chg="modSp add">
        <pc:chgData name="Brandt Redd" userId="be8ed540b98adac0" providerId="LiveId" clId="{883F55D5-0FC3-443D-9783-DA4D43E7DB07}" dt="2020-03-04T20:21:31.186" v="2848" actId="27636"/>
        <pc:sldMkLst>
          <pc:docMk/>
          <pc:sldMk cId="3130548868" sldId="269"/>
        </pc:sldMkLst>
        <pc:spChg chg="mod">
          <ac:chgData name="Brandt Redd" userId="be8ed540b98adac0" providerId="LiveId" clId="{883F55D5-0FC3-443D-9783-DA4D43E7DB07}" dt="2020-03-04T20:21:31.186" v="2848" actId="27636"/>
          <ac:spMkLst>
            <pc:docMk/>
            <pc:sldMk cId="3130548868" sldId="269"/>
            <ac:spMk id="2" creationId="{00000000-0000-0000-0000-000000000000}"/>
          </ac:spMkLst>
        </pc:spChg>
      </pc:sldChg>
      <pc:sldChg chg="add">
        <pc:chgData name="Brandt Redd" userId="be8ed540b98adac0" providerId="LiveId" clId="{883F55D5-0FC3-443D-9783-DA4D43E7DB07}" dt="2020-03-04T19:01:59.549" v="1114"/>
        <pc:sldMkLst>
          <pc:docMk/>
          <pc:sldMk cId="2728087549" sldId="274"/>
        </pc:sldMkLst>
      </pc:sldChg>
      <pc:sldChg chg="modSp add">
        <pc:chgData name="Brandt Redd" userId="be8ed540b98adac0" providerId="LiveId" clId="{883F55D5-0FC3-443D-9783-DA4D43E7DB07}" dt="2020-03-04T19:02:22.772" v="1116" actId="27636"/>
        <pc:sldMkLst>
          <pc:docMk/>
          <pc:sldMk cId="614138352" sldId="275"/>
        </pc:sldMkLst>
        <pc:spChg chg="mod">
          <ac:chgData name="Brandt Redd" userId="be8ed540b98adac0" providerId="LiveId" clId="{883F55D5-0FC3-443D-9783-DA4D43E7DB07}" dt="2020-03-04T19:02:22.772" v="1116" actId="27636"/>
          <ac:spMkLst>
            <pc:docMk/>
            <pc:sldMk cId="614138352" sldId="275"/>
            <ac:spMk id="16387" creationId="{00000000-0000-0000-0000-000000000000}"/>
          </ac:spMkLst>
        </pc:spChg>
      </pc:sldChg>
      <pc:sldChg chg="modSp add">
        <pc:chgData name="Brandt Redd" userId="be8ed540b98adac0" providerId="LiveId" clId="{883F55D5-0FC3-443D-9783-DA4D43E7DB07}" dt="2020-03-04T20:20:48.447" v="2840" actId="14100"/>
        <pc:sldMkLst>
          <pc:docMk/>
          <pc:sldMk cId="2733690635" sldId="277"/>
        </pc:sldMkLst>
        <pc:spChg chg="mod">
          <ac:chgData name="Brandt Redd" userId="be8ed540b98adac0" providerId="LiveId" clId="{883F55D5-0FC3-443D-9783-DA4D43E7DB07}" dt="2020-03-04T20:20:48.447" v="2840" actId="14100"/>
          <ac:spMkLst>
            <pc:docMk/>
            <pc:sldMk cId="2733690635" sldId="277"/>
            <ac:spMk id="18435" creationId="{00000000-0000-0000-0000-000000000000}"/>
          </ac:spMkLst>
        </pc:spChg>
      </pc:sldChg>
      <pc:sldChg chg="add">
        <pc:chgData name="Brandt Redd" userId="be8ed540b98adac0" providerId="LiveId" clId="{883F55D5-0FC3-443D-9783-DA4D43E7DB07}" dt="2020-03-04T19:20:35.086" v="1839"/>
        <pc:sldMkLst>
          <pc:docMk/>
          <pc:sldMk cId="3020949003" sldId="278"/>
        </pc:sldMkLst>
      </pc:sldChg>
      <pc:sldChg chg="modSp add">
        <pc:chgData name="Brandt Redd" userId="be8ed540b98adac0" providerId="LiveId" clId="{883F55D5-0FC3-443D-9783-DA4D43E7DB07}" dt="2020-03-04T20:21:11.146" v="2842" actId="14100"/>
        <pc:sldMkLst>
          <pc:docMk/>
          <pc:sldMk cId="2837274239" sldId="279"/>
        </pc:sldMkLst>
        <pc:spChg chg="mod">
          <ac:chgData name="Brandt Redd" userId="be8ed540b98adac0" providerId="LiveId" clId="{883F55D5-0FC3-443D-9783-DA4D43E7DB07}" dt="2020-03-04T20:21:11.146" v="2842" actId="14100"/>
          <ac:spMkLst>
            <pc:docMk/>
            <pc:sldMk cId="2837274239" sldId="279"/>
            <ac:spMk id="20483" creationId="{00000000-0000-0000-0000-000000000000}"/>
          </ac:spMkLst>
        </pc:spChg>
      </pc:sldChg>
      <pc:sldChg chg="modSp add">
        <pc:chgData name="Brandt Redd" userId="be8ed540b98adac0" providerId="LiveId" clId="{883F55D5-0FC3-443D-9783-DA4D43E7DB07}" dt="2020-03-04T20:22:01.688" v="2855" actId="27636"/>
        <pc:sldMkLst>
          <pc:docMk/>
          <pc:sldMk cId="3581374598" sldId="294"/>
        </pc:sldMkLst>
        <pc:spChg chg="mod">
          <ac:chgData name="Brandt Redd" userId="be8ed540b98adac0" providerId="LiveId" clId="{883F55D5-0FC3-443D-9783-DA4D43E7DB07}" dt="2020-03-04T20:21:57.794" v="2853" actId="14100"/>
          <ac:spMkLst>
            <pc:docMk/>
            <pc:sldMk cId="3581374598" sldId="294"/>
            <ac:spMk id="2" creationId="{00000000-0000-0000-0000-000000000000}"/>
          </ac:spMkLst>
        </pc:spChg>
        <pc:spChg chg="mod">
          <ac:chgData name="Brandt Redd" userId="be8ed540b98adac0" providerId="LiveId" clId="{883F55D5-0FC3-443D-9783-DA4D43E7DB07}" dt="2020-03-04T20:22:01.688" v="2855" actId="27636"/>
          <ac:spMkLst>
            <pc:docMk/>
            <pc:sldMk cId="3581374598" sldId="294"/>
            <ac:spMk id="3" creationId="{00000000-0000-0000-0000-000000000000}"/>
          </ac:spMkLst>
        </pc:spChg>
      </pc:sldChg>
      <pc:sldChg chg="add">
        <pc:chgData name="Brandt Redd" userId="be8ed540b98adac0" providerId="LiveId" clId="{883F55D5-0FC3-443D-9783-DA4D43E7DB07}" dt="2020-03-04T16:33:22.305" v="302"/>
        <pc:sldMkLst>
          <pc:docMk/>
          <pc:sldMk cId="1363935064" sldId="296"/>
        </pc:sldMkLst>
      </pc:sldChg>
      <pc:sldChg chg="addSp modSp add">
        <pc:chgData name="Brandt Redd" userId="be8ed540b98adac0" providerId="LiveId" clId="{883F55D5-0FC3-443D-9783-DA4D43E7DB07}" dt="2020-03-04T20:18:54.269" v="2821" actId="1076"/>
        <pc:sldMkLst>
          <pc:docMk/>
          <pc:sldMk cId="1195447341" sldId="297"/>
        </pc:sldMkLst>
        <pc:spChg chg="mod">
          <ac:chgData name="Brandt Redd" userId="be8ed540b98adac0" providerId="LiveId" clId="{883F55D5-0FC3-443D-9783-DA4D43E7DB07}" dt="2020-03-04T20:18:50.627" v="2820" actId="1076"/>
          <ac:spMkLst>
            <pc:docMk/>
            <pc:sldMk cId="1195447341" sldId="297"/>
            <ac:spMk id="2" creationId="{821AC049-9899-4B5C-961B-6AC4AAFC72E9}"/>
          </ac:spMkLst>
        </pc:spChg>
        <pc:spChg chg="mod">
          <ac:chgData name="Brandt Redd" userId="be8ed540b98adac0" providerId="LiveId" clId="{883F55D5-0FC3-443D-9783-DA4D43E7DB07}" dt="2020-03-04T20:18:54.269" v="2821" actId="1076"/>
          <ac:spMkLst>
            <pc:docMk/>
            <pc:sldMk cId="1195447341" sldId="297"/>
            <ac:spMk id="3" creationId="{6EE3B09D-3FBF-4D86-8C1C-12D7DFF7F197}"/>
          </ac:spMkLst>
        </pc:spChg>
        <pc:picChg chg="add mod">
          <ac:chgData name="Brandt Redd" userId="be8ed540b98adac0" providerId="LiveId" clId="{883F55D5-0FC3-443D-9783-DA4D43E7DB07}" dt="2020-03-04T18:58:46.202" v="883" actId="14100"/>
          <ac:picMkLst>
            <pc:docMk/>
            <pc:sldMk cId="1195447341" sldId="297"/>
            <ac:picMk id="1026" creationId="{C4752110-3975-4067-A731-6E9166E5C028}"/>
          </ac:picMkLst>
        </pc:picChg>
      </pc:sldChg>
      <pc:sldChg chg="addSp delSp modSp add">
        <pc:chgData name="Brandt Redd" userId="be8ed540b98adac0" providerId="LiveId" clId="{883F55D5-0FC3-443D-9783-DA4D43E7DB07}" dt="2020-03-04T19:07:06.493" v="1444" actId="1076"/>
        <pc:sldMkLst>
          <pc:docMk/>
          <pc:sldMk cId="958599495" sldId="298"/>
        </pc:sldMkLst>
        <pc:spChg chg="mod">
          <ac:chgData name="Brandt Redd" userId="be8ed540b98adac0" providerId="LiveId" clId="{883F55D5-0FC3-443D-9783-DA4D43E7DB07}" dt="2020-03-04T19:04:07.869" v="1259" actId="6549"/>
          <ac:spMkLst>
            <pc:docMk/>
            <pc:sldMk cId="958599495" sldId="298"/>
            <ac:spMk id="2" creationId="{66CC0AA8-53E0-4FAE-B2B4-F179CB9F9988}"/>
          </ac:spMkLst>
        </pc:spChg>
        <pc:spChg chg="del">
          <ac:chgData name="Brandt Redd" userId="be8ed540b98adac0" providerId="LiveId" clId="{883F55D5-0FC3-443D-9783-DA4D43E7DB07}" dt="2020-03-04T19:03:28.041" v="1241"/>
          <ac:spMkLst>
            <pc:docMk/>
            <pc:sldMk cId="958599495" sldId="298"/>
            <ac:spMk id="3" creationId="{B8D678DD-CEDD-4ADB-AC68-1C00F085323C}"/>
          </ac:spMkLst>
        </pc:spChg>
        <pc:spChg chg="add mod">
          <ac:chgData name="Brandt Redd" userId="be8ed540b98adac0" providerId="LiveId" clId="{883F55D5-0FC3-443D-9783-DA4D43E7DB07}" dt="2020-03-04T19:07:06.493" v="1444" actId="1076"/>
          <ac:spMkLst>
            <pc:docMk/>
            <pc:sldMk cId="958599495" sldId="298"/>
            <ac:spMk id="4" creationId="{C728E74A-70D3-4D70-9C36-1417A486D1B4}"/>
          </ac:spMkLst>
        </pc:spChg>
        <pc:picChg chg="add mod">
          <ac:chgData name="Brandt Redd" userId="be8ed540b98adac0" providerId="LiveId" clId="{883F55D5-0FC3-443D-9783-DA4D43E7DB07}" dt="2020-03-04T19:04:02.158" v="1258" actId="14100"/>
          <ac:picMkLst>
            <pc:docMk/>
            <pc:sldMk cId="958599495" sldId="298"/>
            <ac:picMk id="2050" creationId="{84287DE2-8215-4199-AD99-097549031D20}"/>
          </ac:picMkLst>
        </pc:picChg>
      </pc:sldChg>
      <pc:sldChg chg="delSp modSp add">
        <pc:chgData name="Brandt Redd" userId="be8ed540b98adac0" providerId="LiveId" clId="{883F55D5-0FC3-443D-9783-DA4D43E7DB07}" dt="2020-03-04T19:01:16.721" v="1113" actId="114"/>
        <pc:sldMkLst>
          <pc:docMk/>
          <pc:sldMk cId="412928337" sldId="299"/>
        </pc:sldMkLst>
        <pc:spChg chg="mod">
          <ac:chgData name="Brandt Redd" userId="be8ed540b98adac0" providerId="LiveId" clId="{883F55D5-0FC3-443D-9783-DA4D43E7DB07}" dt="2020-03-04T18:58:57.746" v="894" actId="20577"/>
          <ac:spMkLst>
            <pc:docMk/>
            <pc:sldMk cId="412928337" sldId="299"/>
            <ac:spMk id="2" creationId="{821AC049-9899-4B5C-961B-6AC4AAFC72E9}"/>
          </ac:spMkLst>
        </pc:spChg>
        <pc:spChg chg="mod">
          <ac:chgData name="Brandt Redd" userId="be8ed540b98adac0" providerId="LiveId" clId="{883F55D5-0FC3-443D-9783-DA4D43E7DB07}" dt="2020-03-04T19:01:16.721" v="1113" actId="114"/>
          <ac:spMkLst>
            <pc:docMk/>
            <pc:sldMk cId="412928337" sldId="299"/>
            <ac:spMk id="3" creationId="{6EE3B09D-3FBF-4D86-8C1C-12D7DFF7F197}"/>
          </ac:spMkLst>
        </pc:spChg>
        <pc:picChg chg="del">
          <ac:chgData name="Brandt Redd" userId="be8ed540b98adac0" providerId="LiveId" clId="{883F55D5-0FC3-443D-9783-DA4D43E7DB07}" dt="2020-03-04T18:59:54.467" v="976" actId="478"/>
          <ac:picMkLst>
            <pc:docMk/>
            <pc:sldMk cId="412928337" sldId="299"/>
            <ac:picMk id="1026" creationId="{C4752110-3975-4067-A731-6E9166E5C028}"/>
          </ac:picMkLst>
        </pc:picChg>
      </pc:sldChg>
      <pc:sldChg chg="delSp modSp add ord">
        <pc:chgData name="Brandt Redd" userId="be8ed540b98adac0" providerId="LiveId" clId="{883F55D5-0FC3-443D-9783-DA4D43E7DB07}" dt="2020-03-04T19:16:29.439" v="1618" actId="404"/>
        <pc:sldMkLst>
          <pc:docMk/>
          <pc:sldMk cId="2799538474" sldId="300"/>
        </pc:sldMkLst>
        <pc:spChg chg="mod">
          <ac:chgData name="Brandt Redd" userId="be8ed540b98adac0" providerId="LiveId" clId="{883F55D5-0FC3-443D-9783-DA4D43E7DB07}" dt="2020-03-04T19:05:08.186" v="1317" actId="20577"/>
          <ac:spMkLst>
            <pc:docMk/>
            <pc:sldMk cId="2799538474" sldId="300"/>
            <ac:spMk id="2" creationId="{821AC049-9899-4B5C-961B-6AC4AAFC72E9}"/>
          </ac:spMkLst>
        </pc:spChg>
        <pc:spChg chg="mod">
          <ac:chgData name="Brandt Redd" userId="be8ed540b98adac0" providerId="LiveId" clId="{883F55D5-0FC3-443D-9783-DA4D43E7DB07}" dt="2020-03-04T19:16:29.439" v="1618" actId="404"/>
          <ac:spMkLst>
            <pc:docMk/>
            <pc:sldMk cId="2799538474" sldId="300"/>
            <ac:spMk id="3" creationId="{6EE3B09D-3FBF-4D86-8C1C-12D7DFF7F197}"/>
          </ac:spMkLst>
        </pc:spChg>
        <pc:picChg chg="del">
          <ac:chgData name="Brandt Redd" userId="be8ed540b98adac0" providerId="LiveId" clId="{883F55D5-0FC3-443D-9783-DA4D43E7DB07}" dt="2020-03-04T19:15:03.199" v="1464" actId="478"/>
          <ac:picMkLst>
            <pc:docMk/>
            <pc:sldMk cId="2799538474" sldId="300"/>
            <ac:picMk id="1026" creationId="{C4752110-3975-4067-A731-6E9166E5C028}"/>
          </ac:picMkLst>
        </pc:picChg>
      </pc:sldChg>
      <pc:sldChg chg="modSp add">
        <pc:chgData name="Brandt Redd" userId="be8ed540b98adac0" providerId="LiveId" clId="{883F55D5-0FC3-443D-9783-DA4D43E7DB07}" dt="2020-03-04T20:22:42.033" v="2861" actId="403"/>
        <pc:sldMkLst>
          <pc:docMk/>
          <pc:sldMk cId="160230760" sldId="301"/>
        </pc:sldMkLst>
        <pc:spChg chg="mod">
          <ac:chgData name="Brandt Redd" userId="be8ed540b98adac0" providerId="LiveId" clId="{883F55D5-0FC3-443D-9783-DA4D43E7DB07}" dt="2020-03-04T20:22:35.526" v="2859" actId="14100"/>
          <ac:spMkLst>
            <pc:docMk/>
            <pc:sldMk cId="160230760" sldId="301"/>
            <ac:spMk id="2" creationId="{B0F7DC3B-F229-4727-9CEC-4337FB39558A}"/>
          </ac:spMkLst>
        </pc:spChg>
        <pc:spChg chg="mod">
          <ac:chgData name="Brandt Redd" userId="be8ed540b98adac0" providerId="LiveId" clId="{883F55D5-0FC3-443D-9783-DA4D43E7DB07}" dt="2020-03-04T20:22:42.033" v="2861" actId="403"/>
          <ac:spMkLst>
            <pc:docMk/>
            <pc:sldMk cId="160230760" sldId="301"/>
            <ac:spMk id="3" creationId="{8D1D000C-241C-4CB1-AEAD-FD660AC357F4}"/>
          </ac:spMkLst>
        </pc:spChg>
      </pc:sldChg>
      <pc:sldChg chg="addSp modSp add mod setBg">
        <pc:chgData name="Brandt Redd" userId="be8ed540b98adac0" providerId="LiveId" clId="{883F55D5-0FC3-443D-9783-DA4D43E7DB07}" dt="2020-03-04T20:20:35.204" v="2839" actId="403"/>
        <pc:sldMkLst>
          <pc:docMk/>
          <pc:sldMk cId="538443942" sldId="302"/>
        </pc:sldMkLst>
        <pc:spChg chg="mod">
          <ac:chgData name="Brandt Redd" userId="be8ed540b98adac0" providerId="LiveId" clId="{883F55D5-0FC3-443D-9783-DA4D43E7DB07}" dt="2020-03-04T20:20:14.293" v="2834" actId="26606"/>
          <ac:spMkLst>
            <pc:docMk/>
            <pc:sldMk cId="538443942" sldId="302"/>
            <ac:spMk id="2" creationId="{821AC049-9899-4B5C-961B-6AC4AAFC72E9}"/>
          </ac:spMkLst>
        </pc:spChg>
        <pc:spChg chg="mod">
          <ac:chgData name="Brandt Redd" userId="be8ed540b98adac0" providerId="LiveId" clId="{883F55D5-0FC3-443D-9783-DA4D43E7DB07}" dt="2020-03-04T20:20:35.204" v="2839" actId="403"/>
          <ac:spMkLst>
            <pc:docMk/>
            <pc:sldMk cId="538443942" sldId="302"/>
            <ac:spMk id="3" creationId="{6EE3B09D-3FBF-4D86-8C1C-12D7DFF7F197}"/>
          </ac:spMkLst>
        </pc:spChg>
        <pc:spChg chg="add">
          <ac:chgData name="Brandt Redd" userId="be8ed540b98adac0" providerId="LiveId" clId="{883F55D5-0FC3-443D-9783-DA4D43E7DB07}" dt="2020-03-04T20:20:14.293" v="2834" actId="26606"/>
          <ac:spMkLst>
            <pc:docMk/>
            <pc:sldMk cId="538443942" sldId="302"/>
            <ac:spMk id="71" creationId="{3BCB5F6A-9EB0-40B0-9D13-3023E9A20508}"/>
          </ac:spMkLst>
        </pc:spChg>
        <pc:picChg chg="add mod">
          <ac:chgData name="Brandt Redd" userId="be8ed540b98adac0" providerId="LiveId" clId="{883F55D5-0FC3-443D-9783-DA4D43E7DB07}" dt="2020-03-04T20:20:14.293" v="2834" actId="26606"/>
          <ac:picMkLst>
            <pc:docMk/>
            <pc:sldMk cId="538443942" sldId="302"/>
            <ac:picMk id="4098" creationId="{51A1A5AF-12F0-4E22-8BF2-26C3288BC8E1}"/>
          </ac:picMkLst>
        </pc:picChg>
      </pc:sldChg>
      <pc:sldChg chg="modSp add">
        <pc:chgData name="Brandt Redd" userId="be8ed540b98adac0" providerId="LiveId" clId="{883F55D5-0FC3-443D-9783-DA4D43E7DB07}" dt="2020-03-04T19:45:53.277" v="2564" actId="207"/>
        <pc:sldMkLst>
          <pc:docMk/>
          <pc:sldMk cId="2469248460" sldId="303"/>
        </pc:sldMkLst>
        <pc:spChg chg="mod">
          <ac:chgData name="Brandt Redd" userId="be8ed540b98adac0" providerId="LiveId" clId="{883F55D5-0FC3-443D-9783-DA4D43E7DB07}" dt="2020-03-04T19:45:05.197" v="2525" actId="1076"/>
          <ac:spMkLst>
            <pc:docMk/>
            <pc:sldMk cId="2469248460" sldId="303"/>
            <ac:spMk id="2" creationId="{00000000-0000-0000-0000-000000000000}"/>
          </ac:spMkLst>
        </pc:spChg>
        <pc:spChg chg="mod">
          <ac:chgData name="Brandt Redd" userId="be8ed540b98adac0" providerId="LiveId" clId="{883F55D5-0FC3-443D-9783-DA4D43E7DB07}" dt="2020-03-04T19:45:53.277" v="2564" actId="207"/>
          <ac:spMkLst>
            <pc:docMk/>
            <pc:sldMk cId="2469248460" sldId="303"/>
            <ac:spMk id="4" creationId="{00000000-0000-0000-0000-000000000000}"/>
          </ac:spMkLst>
        </pc:spChg>
        <pc:spChg chg="mod">
          <ac:chgData name="Brandt Redd" userId="be8ed540b98adac0" providerId="LiveId" clId="{883F55D5-0FC3-443D-9783-DA4D43E7DB07}" dt="2020-03-04T19:45:30.777" v="2561" actId="14100"/>
          <ac:spMkLst>
            <pc:docMk/>
            <pc:sldMk cId="2469248460" sldId="303"/>
            <ac:spMk id="5" creationId="{00000000-0000-0000-0000-000000000000}"/>
          </ac:spMkLst>
        </pc:spChg>
        <pc:spChg chg="mod">
          <ac:chgData name="Brandt Redd" userId="be8ed540b98adac0" providerId="LiveId" clId="{883F55D5-0FC3-443D-9783-DA4D43E7DB07}" dt="2020-03-04T19:45:35.614" v="2562" actId="14100"/>
          <ac:spMkLst>
            <pc:docMk/>
            <pc:sldMk cId="2469248460" sldId="303"/>
            <ac:spMk id="6" creationId="{00000000-0000-0000-0000-000000000000}"/>
          </ac:spMkLst>
        </pc:spChg>
        <pc:spChg chg="mod">
          <ac:chgData name="Brandt Redd" userId="be8ed540b98adac0" providerId="LiveId" clId="{883F55D5-0FC3-443D-9783-DA4D43E7DB07}" dt="2020-03-04T19:45:40.677" v="2563" actId="14100"/>
          <ac:spMkLst>
            <pc:docMk/>
            <pc:sldMk cId="2469248460" sldId="303"/>
            <ac:spMk id="7" creationId="{00000000-0000-0000-0000-000000000000}"/>
          </ac:spMkLst>
        </pc:spChg>
        <pc:spChg chg="mod">
          <ac:chgData name="Brandt Redd" userId="be8ed540b98adac0" providerId="LiveId" clId="{883F55D5-0FC3-443D-9783-DA4D43E7DB07}" dt="2020-03-04T19:45:08.893" v="2526" actId="1076"/>
          <ac:spMkLst>
            <pc:docMk/>
            <pc:sldMk cId="2469248460" sldId="303"/>
            <ac:spMk id="8" creationId="{00000000-0000-0000-0000-000000000000}"/>
          </ac:spMkLst>
        </pc:spChg>
      </pc:sldChg>
      <pc:sldChg chg="addSp modSp add mod setBg">
        <pc:chgData name="Brandt Redd" userId="be8ed540b98adac0" providerId="LiveId" clId="{883F55D5-0FC3-443D-9783-DA4D43E7DB07}" dt="2020-03-04T20:11:01.525" v="2784" actId="14100"/>
        <pc:sldMkLst>
          <pc:docMk/>
          <pc:sldMk cId="917681823" sldId="304"/>
        </pc:sldMkLst>
        <pc:spChg chg="mod">
          <ac:chgData name="Brandt Redd" userId="be8ed540b98adac0" providerId="LiveId" clId="{883F55D5-0FC3-443D-9783-DA4D43E7DB07}" dt="2020-03-04T20:10:30.376" v="2778" actId="26606"/>
          <ac:spMkLst>
            <pc:docMk/>
            <pc:sldMk cId="917681823" sldId="304"/>
            <ac:spMk id="2" creationId="{5E17548B-E76F-45C3-925C-6AE1A4C596B6}"/>
          </ac:spMkLst>
        </pc:spChg>
        <pc:spChg chg="mod">
          <ac:chgData name="Brandt Redd" userId="be8ed540b98adac0" providerId="LiveId" clId="{883F55D5-0FC3-443D-9783-DA4D43E7DB07}" dt="2020-03-04T20:10:49.458" v="2782" actId="14100"/>
          <ac:spMkLst>
            <pc:docMk/>
            <pc:sldMk cId="917681823" sldId="304"/>
            <ac:spMk id="3" creationId="{99DBD44C-773E-487F-9A34-3917B25B4EBC}"/>
          </ac:spMkLst>
        </pc:spChg>
        <pc:spChg chg="add">
          <ac:chgData name="Brandt Redd" userId="be8ed540b98adac0" providerId="LiveId" clId="{883F55D5-0FC3-443D-9783-DA4D43E7DB07}" dt="2020-03-04T20:10:30.376" v="2778" actId="26606"/>
          <ac:spMkLst>
            <pc:docMk/>
            <pc:sldMk cId="917681823" sldId="304"/>
            <ac:spMk id="71" creationId="{9F4444CE-BC8D-4D61-B303-4C05614E62AB}"/>
          </ac:spMkLst>
        </pc:spChg>
        <pc:spChg chg="add">
          <ac:chgData name="Brandt Redd" userId="be8ed540b98adac0" providerId="LiveId" clId="{883F55D5-0FC3-443D-9783-DA4D43E7DB07}" dt="2020-03-04T20:10:30.376" v="2778" actId="26606"/>
          <ac:spMkLst>
            <pc:docMk/>
            <pc:sldMk cId="917681823" sldId="304"/>
            <ac:spMk id="73" creationId="{62423CA5-E2E1-4789-B759-9906C1C94063}"/>
          </ac:spMkLst>
        </pc:spChg>
        <pc:spChg chg="add">
          <ac:chgData name="Brandt Redd" userId="be8ed540b98adac0" providerId="LiveId" clId="{883F55D5-0FC3-443D-9783-DA4D43E7DB07}" dt="2020-03-04T20:10:30.376" v="2778" actId="26606"/>
          <ac:spMkLst>
            <pc:docMk/>
            <pc:sldMk cId="917681823" sldId="304"/>
            <ac:spMk id="75" creationId="{73772B81-181F-48B7-8826-4D9686D15DF5}"/>
          </ac:spMkLst>
        </pc:spChg>
        <pc:spChg chg="add">
          <ac:chgData name="Brandt Redd" userId="be8ed540b98adac0" providerId="LiveId" clId="{883F55D5-0FC3-443D-9783-DA4D43E7DB07}" dt="2020-03-04T20:10:30.376" v="2778" actId="26606"/>
          <ac:spMkLst>
            <pc:docMk/>
            <pc:sldMk cId="917681823" sldId="304"/>
            <ac:spMk id="77" creationId="{B2205F6E-03C6-4E92-877C-E2482F6599AA}"/>
          </ac:spMkLst>
        </pc:spChg>
        <pc:picChg chg="add mod">
          <ac:chgData name="Brandt Redd" userId="be8ed540b98adac0" providerId="LiveId" clId="{883F55D5-0FC3-443D-9783-DA4D43E7DB07}" dt="2020-03-04T20:11:01.525" v="2784" actId="14100"/>
          <ac:picMkLst>
            <pc:docMk/>
            <pc:sldMk cId="917681823" sldId="304"/>
            <ac:picMk id="8194" creationId="{AD6E9B01-6CE4-4EAB-95B7-E3179F8FE0E6}"/>
          </ac:picMkLst>
        </pc:picChg>
      </pc:sldChg>
      <pc:sldChg chg="add">
        <pc:chgData name="Brandt Redd" userId="be8ed540b98adac0" providerId="LiveId" clId="{883F55D5-0FC3-443D-9783-DA4D43E7DB07}" dt="2020-03-04T20:15:10.084" v="2785"/>
        <pc:sldMkLst>
          <pc:docMk/>
          <pc:sldMk cId="2273110961" sldId="305"/>
        </pc:sldMkLst>
      </pc:sldChg>
      <pc:sldChg chg="addSp modSp add">
        <pc:chgData name="Brandt Redd" userId="be8ed540b98adac0" providerId="LiveId" clId="{883F55D5-0FC3-443D-9783-DA4D43E7DB07}" dt="2020-03-04T20:32:53.262" v="3336" actId="20577"/>
        <pc:sldMkLst>
          <pc:docMk/>
          <pc:sldMk cId="2053009111" sldId="306"/>
        </pc:sldMkLst>
        <pc:spChg chg="add mod">
          <ac:chgData name="Brandt Redd" userId="be8ed540b98adac0" providerId="LiveId" clId="{883F55D5-0FC3-443D-9783-DA4D43E7DB07}" dt="2020-03-04T20:32:43.936" v="3325" actId="20577"/>
          <ac:spMkLst>
            <pc:docMk/>
            <pc:sldMk cId="2053009111" sldId="306"/>
            <ac:spMk id="2" creationId="{772E8939-E2CC-488D-A3DE-898152ACF20C}"/>
          </ac:spMkLst>
        </pc:spChg>
        <pc:spChg chg="add mod">
          <ac:chgData name="Brandt Redd" userId="be8ed540b98adac0" providerId="LiveId" clId="{883F55D5-0FC3-443D-9783-DA4D43E7DB07}" dt="2020-03-04T20:32:53.262" v="3336" actId="20577"/>
          <ac:spMkLst>
            <pc:docMk/>
            <pc:sldMk cId="2053009111" sldId="306"/>
            <ac:spMk id="3" creationId="{AE0A847F-A03F-4F2C-80C2-A9C17CD65FA1}"/>
          </ac:spMkLst>
        </pc:spChg>
      </pc:sldChg>
    </pc:docChg>
  </pc:docChgLst>
  <pc:docChgLst>
    <pc:chgData name="Brandt Redd" userId="be8ed540b98adac0" providerId="LiveId" clId="{A6119FA0-B0EB-484D-8488-CF11E104B766}"/>
    <pc:docChg chg="undo custSel mod addSld modSld">
      <pc:chgData name="Brandt Redd" userId="be8ed540b98adac0" providerId="LiveId" clId="{A6119FA0-B0EB-484D-8488-CF11E104B766}" dt="2020-03-18T21:54:17.186" v="1946" actId="20577"/>
      <pc:docMkLst>
        <pc:docMk/>
      </pc:docMkLst>
      <pc:sldChg chg="addSp modSp">
        <pc:chgData name="Brandt Redd" userId="be8ed540b98adac0" providerId="LiveId" clId="{A6119FA0-B0EB-484D-8488-CF11E104B766}" dt="2020-03-18T16:43:22.721" v="1017" actId="20577"/>
        <pc:sldMkLst>
          <pc:docMk/>
          <pc:sldMk cId="1320179317" sldId="256"/>
        </pc:sldMkLst>
        <pc:spChg chg="mod">
          <ac:chgData name="Brandt Redd" userId="be8ed540b98adac0" providerId="LiveId" clId="{A6119FA0-B0EB-484D-8488-CF11E104B766}" dt="2020-03-18T16:43:22.721" v="1017" actId="20577"/>
          <ac:spMkLst>
            <pc:docMk/>
            <pc:sldMk cId="1320179317" sldId="256"/>
            <ac:spMk id="2" creationId="{E95DCB32-A10E-4F6D-8419-F46F5F475A95}"/>
          </ac:spMkLst>
        </pc:spChg>
        <pc:spChg chg="mod">
          <ac:chgData name="Brandt Redd" userId="be8ed540b98adac0" providerId="LiveId" clId="{A6119FA0-B0EB-484D-8488-CF11E104B766}" dt="2020-03-18T16:13:22.258" v="50" actId="20577"/>
          <ac:spMkLst>
            <pc:docMk/>
            <pc:sldMk cId="1320179317" sldId="256"/>
            <ac:spMk id="3" creationId="{9AD67A8A-FD80-4E35-80F7-3544A15E4D4C}"/>
          </ac:spMkLst>
        </pc:spChg>
        <pc:picChg chg="add mod">
          <ac:chgData name="Brandt Redd" userId="be8ed540b98adac0" providerId="LiveId" clId="{A6119FA0-B0EB-484D-8488-CF11E104B766}" dt="2020-03-18T16:43:06.052" v="1013" actId="1076"/>
          <ac:picMkLst>
            <pc:docMk/>
            <pc:sldMk cId="1320179317" sldId="256"/>
            <ac:picMk id="5" creationId="{949482BB-F9E9-4414-8FCC-679A07D04B79}"/>
          </ac:picMkLst>
        </pc:picChg>
      </pc:sldChg>
      <pc:sldChg chg="addSp modSp">
        <pc:chgData name="Brandt Redd" userId="be8ed540b98adac0" providerId="LiveId" clId="{A6119FA0-B0EB-484D-8488-CF11E104B766}" dt="2020-03-18T21:21:31.091" v="1689" actId="1076"/>
        <pc:sldMkLst>
          <pc:docMk/>
          <pc:sldMk cId="3896600030" sldId="313"/>
        </pc:sldMkLst>
        <pc:spChg chg="mod">
          <ac:chgData name="Brandt Redd" userId="be8ed540b98adac0" providerId="LiveId" clId="{A6119FA0-B0EB-484D-8488-CF11E104B766}" dt="2020-03-18T21:21:26.114" v="1688" actId="27636"/>
          <ac:spMkLst>
            <pc:docMk/>
            <pc:sldMk cId="3896600030" sldId="313"/>
            <ac:spMk id="3" creationId="{29B1A4F6-3D66-4D34-8098-7F5C82C62B26}"/>
          </ac:spMkLst>
        </pc:spChg>
        <pc:picChg chg="mod">
          <ac:chgData name="Brandt Redd" userId="be8ed540b98adac0" providerId="LiveId" clId="{A6119FA0-B0EB-484D-8488-CF11E104B766}" dt="2020-03-18T21:21:31.091" v="1689" actId="1076"/>
          <ac:picMkLst>
            <pc:docMk/>
            <pc:sldMk cId="3896600030" sldId="313"/>
            <ac:picMk id="4" creationId="{BE94ED40-4DC5-446A-ACED-08AF0ECB4F88}"/>
          </ac:picMkLst>
        </pc:picChg>
        <pc:picChg chg="add mod">
          <ac:chgData name="Brandt Redd" userId="be8ed540b98adac0" providerId="LiveId" clId="{A6119FA0-B0EB-484D-8488-CF11E104B766}" dt="2020-03-18T21:21:15.969" v="1684" actId="1076"/>
          <ac:picMkLst>
            <pc:docMk/>
            <pc:sldMk cId="3896600030" sldId="313"/>
            <ac:picMk id="5" creationId="{9E3F3354-0E50-44A3-B55E-DC8D9BFC1EEE}"/>
          </ac:picMkLst>
        </pc:picChg>
      </pc:sldChg>
      <pc:sldChg chg="modSp">
        <pc:chgData name="Brandt Redd" userId="be8ed540b98adac0" providerId="LiveId" clId="{A6119FA0-B0EB-484D-8488-CF11E104B766}" dt="2020-03-18T16:13:41.485" v="66" actId="20577"/>
        <pc:sldMkLst>
          <pc:docMk/>
          <pc:sldMk cId="1195763199" sldId="316"/>
        </pc:sldMkLst>
        <pc:spChg chg="mod">
          <ac:chgData name="Brandt Redd" userId="be8ed540b98adac0" providerId="LiveId" clId="{A6119FA0-B0EB-484D-8488-CF11E104B766}" dt="2020-03-18T16:13:41.485" v="66" actId="20577"/>
          <ac:spMkLst>
            <pc:docMk/>
            <pc:sldMk cId="1195763199" sldId="316"/>
            <ac:spMk id="2" creationId="{1C1CC58B-0326-4CC1-9F59-4E59FDEB81C3}"/>
          </ac:spMkLst>
        </pc:spChg>
      </pc:sldChg>
      <pc:sldChg chg="modSp add">
        <pc:chgData name="Brandt Redd" userId="be8ed540b98adac0" providerId="LiveId" clId="{A6119FA0-B0EB-484D-8488-CF11E104B766}" dt="2020-03-18T18:51:09.659" v="1571" actId="115"/>
        <pc:sldMkLst>
          <pc:docMk/>
          <pc:sldMk cId="652405937" sldId="317"/>
        </pc:sldMkLst>
        <pc:spChg chg="mod">
          <ac:chgData name="Brandt Redd" userId="be8ed540b98adac0" providerId="LiveId" clId="{A6119FA0-B0EB-484D-8488-CF11E104B766}" dt="2020-03-18T16:14:23.437" v="108" actId="20577"/>
          <ac:spMkLst>
            <pc:docMk/>
            <pc:sldMk cId="652405937" sldId="317"/>
            <ac:spMk id="2" creationId="{CFB73AF0-B3FE-4218-B1D6-3E4B813CDD46}"/>
          </ac:spMkLst>
        </pc:spChg>
        <pc:spChg chg="mod">
          <ac:chgData name="Brandt Redd" userId="be8ed540b98adac0" providerId="LiveId" clId="{A6119FA0-B0EB-484D-8488-CF11E104B766}" dt="2020-03-18T18:51:09.659" v="1571" actId="115"/>
          <ac:spMkLst>
            <pc:docMk/>
            <pc:sldMk cId="652405937" sldId="317"/>
            <ac:spMk id="3" creationId="{D8EE76B8-D567-4027-9814-FB8146A031C0}"/>
          </ac:spMkLst>
        </pc:spChg>
      </pc:sldChg>
      <pc:sldChg chg="modSp add">
        <pc:chgData name="Brandt Redd" userId="be8ed540b98adac0" providerId="LiveId" clId="{A6119FA0-B0EB-484D-8488-CF11E104B766}" dt="2020-03-18T21:54:17.186" v="1946" actId="20577"/>
        <pc:sldMkLst>
          <pc:docMk/>
          <pc:sldMk cId="1665343416" sldId="318"/>
        </pc:sldMkLst>
        <pc:spChg chg="mod">
          <ac:chgData name="Brandt Redd" userId="be8ed540b98adac0" providerId="LiveId" clId="{A6119FA0-B0EB-484D-8488-CF11E104B766}" dt="2020-03-18T21:53:13.828" v="1773" actId="14100"/>
          <ac:spMkLst>
            <pc:docMk/>
            <pc:sldMk cId="1665343416" sldId="318"/>
            <ac:spMk id="2" creationId="{AD3414B6-9163-416F-81C8-679A1002E15F}"/>
          </ac:spMkLst>
        </pc:spChg>
        <pc:spChg chg="mod">
          <ac:chgData name="Brandt Redd" userId="be8ed540b98adac0" providerId="LiveId" clId="{A6119FA0-B0EB-484D-8488-CF11E104B766}" dt="2020-03-18T21:54:17.186" v="1946" actId="20577"/>
          <ac:spMkLst>
            <pc:docMk/>
            <pc:sldMk cId="1665343416" sldId="318"/>
            <ac:spMk id="3" creationId="{120DCEF5-14C0-42D2-8A17-1B6E8A63DF6F}"/>
          </ac:spMkLst>
        </pc:spChg>
      </pc:sldChg>
      <pc:sldChg chg="addSp delSp modSp add mod setBg">
        <pc:chgData name="Brandt Redd" userId="be8ed540b98adac0" providerId="LiveId" clId="{A6119FA0-B0EB-484D-8488-CF11E104B766}" dt="2020-03-18T18:50:13.488" v="1563" actId="1076"/>
        <pc:sldMkLst>
          <pc:docMk/>
          <pc:sldMk cId="1541831570" sldId="319"/>
        </pc:sldMkLst>
        <pc:spChg chg="del mod">
          <ac:chgData name="Brandt Redd" userId="be8ed540b98adac0" providerId="LiveId" clId="{A6119FA0-B0EB-484D-8488-CF11E104B766}" dt="2020-03-18T18:45:20.291" v="1438" actId="478"/>
          <ac:spMkLst>
            <pc:docMk/>
            <pc:sldMk cId="1541831570" sldId="319"/>
            <ac:spMk id="2" creationId="{C3C330C4-37FD-415E-8D91-A45329B6E5A6}"/>
          </ac:spMkLst>
        </pc:spChg>
        <pc:spChg chg="del">
          <ac:chgData name="Brandt Redd" userId="be8ed540b98adac0" providerId="LiveId" clId="{A6119FA0-B0EB-484D-8488-CF11E104B766}" dt="2020-03-18T18:45:15.372" v="1437"/>
          <ac:spMkLst>
            <pc:docMk/>
            <pc:sldMk cId="1541831570" sldId="319"/>
            <ac:spMk id="3" creationId="{2D649CB6-9963-400D-8363-D8A340062824}"/>
          </ac:spMkLst>
        </pc:spChg>
        <pc:spChg chg="add mod">
          <ac:chgData name="Brandt Redd" userId="be8ed540b98adac0" providerId="LiveId" clId="{A6119FA0-B0EB-484D-8488-CF11E104B766}" dt="2020-03-18T18:50:13.488" v="1563" actId="1076"/>
          <ac:spMkLst>
            <pc:docMk/>
            <pc:sldMk cId="1541831570" sldId="319"/>
            <ac:spMk id="5" creationId="{B221DCC8-9F7E-4E35-8661-84BCF3514FFE}"/>
          </ac:spMkLst>
        </pc:spChg>
        <pc:spChg chg="add">
          <ac:chgData name="Brandt Redd" userId="be8ed540b98adac0" providerId="LiveId" clId="{A6119FA0-B0EB-484D-8488-CF11E104B766}" dt="2020-03-18T18:45:26.513" v="1440" actId="26606"/>
          <ac:spMkLst>
            <pc:docMk/>
            <pc:sldMk cId="1541831570" sldId="319"/>
            <ac:spMk id="9" creationId="{03E8462A-FEBA-4848-81CC-3F8DA3E477BE}"/>
          </ac:spMkLst>
        </pc:spChg>
        <pc:spChg chg="add">
          <ac:chgData name="Brandt Redd" userId="be8ed540b98adac0" providerId="LiveId" clId="{A6119FA0-B0EB-484D-8488-CF11E104B766}" dt="2020-03-18T18:45:26.513" v="1440" actId="26606"/>
          <ac:spMkLst>
            <pc:docMk/>
            <pc:sldMk cId="1541831570" sldId="319"/>
            <ac:spMk id="22" creationId="{7941F9B1-B01B-4A84-89D9-B169AEB4E456}"/>
          </ac:spMkLst>
        </pc:spChg>
        <pc:grpChg chg="add">
          <ac:chgData name="Brandt Redd" userId="be8ed540b98adac0" providerId="LiveId" clId="{A6119FA0-B0EB-484D-8488-CF11E104B766}" dt="2020-03-18T18:45:26.513" v="1440" actId="26606"/>
          <ac:grpSpMkLst>
            <pc:docMk/>
            <pc:sldMk cId="1541831570" sldId="319"/>
            <ac:grpSpMk id="11" creationId="{2109F83F-40FE-4DB3-84CC-09FB3340D06D}"/>
          </ac:grpSpMkLst>
        </pc:grpChg>
        <pc:picChg chg="add mod">
          <ac:chgData name="Brandt Redd" userId="be8ed540b98adac0" providerId="LiveId" clId="{A6119FA0-B0EB-484D-8488-CF11E104B766}" dt="2020-03-18T18:47:03.091" v="1445"/>
          <ac:picMkLst>
            <pc:docMk/>
            <pc:sldMk cId="1541831570" sldId="319"/>
            <ac:picMk id="4" creationId="{2DA66701-268A-4BAA-A37D-9590D325AD26}"/>
          </ac:picMkLst>
        </pc:picChg>
      </pc:sldChg>
      <pc:sldChg chg="addSp delSp modSp add">
        <pc:chgData name="Brandt Redd" userId="be8ed540b98adac0" providerId="LiveId" clId="{A6119FA0-B0EB-484D-8488-CF11E104B766}" dt="2020-03-18T18:33:35.713" v="1436" actId="14100"/>
        <pc:sldMkLst>
          <pc:docMk/>
          <pc:sldMk cId="741384127" sldId="320"/>
        </pc:sldMkLst>
        <pc:spChg chg="del">
          <ac:chgData name="Brandt Redd" userId="be8ed540b98adac0" providerId="LiveId" clId="{A6119FA0-B0EB-484D-8488-CF11E104B766}" dt="2020-03-18T17:59:04.615" v="1025" actId="478"/>
          <ac:spMkLst>
            <pc:docMk/>
            <pc:sldMk cId="741384127" sldId="320"/>
            <ac:spMk id="2" creationId="{C62DB599-88FD-44D9-94C2-6F0855124F4C}"/>
          </ac:spMkLst>
        </pc:spChg>
        <pc:spChg chg="mod">
          <ac:chgData name="Brandt Redd" userId="be8ed540b98adac0" providerId="LiveId" clId="{A6119FA0-B0EB-484D-8488-CF11E104B766}" dt="2020-03-18T18:33:35.713" v="1436" actId="14100"/>
          <ac:spMkLst>
            <pc:docMk/>
            <pc:sldMk cId="741384127" sldId="320"/>
            <ac:spMk id="3" creationId="{1BA4E22A-E8D6-4CFE-9F85-3DA53E2738C4}"/>
          </ac:spMkLst>
        </pc:spChg>
        <pc:picChg chg="add mod">
          <ac:chgData name="Brandt Redd" userId="be8ed540b98adac0" providerId="LiveId" clId="{A6119FA0-B0EB-484D-8488-CF11E104B766}" dt="2020-03-18T18:33:31.671" v="1435" actId="1076"/>
          <ac:picMkLst>
            <pc:docMk/>
            <pc:sldMk cId="741384127" sldId="320"/>
            <ac:picMk id="1026" creationId="{8D983F93-B6D9-4A48-9E66-58AA448456A7}"/>
          </ac:picMkLst>
        </pc:picChg>
      </pc:sldChg>
      <pc:sldChg chg="modSp add">
        <pc:chgData name="Brandt Redd" userId="be8ed540b98adac0" providerId="LiveId" clId="{A6119FA0-B0EB-484D-8488-CF11E104B766}" dt="2020-03-18T19:33:44.460" v="1677" actId="20577"/>
        <pc:sldMkLst>
          <pc:docMk/>
          <pc:sldMk cId="2423058684" sldId="321"/>
        </pc:sldMkLst>
        <pc:spChg chg="mod">
          <ac:chgData name="Brandt Redd" userId="be8ed540b98adac0" providerId="LiveId" clId="{A6119FA0-B0EB-484D-8488-CF11E104B766}" dt="2020-03-18T19:05:04.407" v="1586" actId="20577"/>
          <ac:spMkLst>
            <pc:docMk/>
            <pc:sldMk cId="2423058684" sldId="321"/>
            <ac:spMk id="2" creationId="{CFB73AF0-B3FE-4218-B1D6-3E4B813CDD46}"/>
          </ac:spMkLst>
        </pc:spChg>
        <pc:spChg chg="mod">
          <ac:chgData name="Brandt Redd" userId="be8ed540b98adac0" providerId="LiveId" clId="{A6119FA0-B0EB-484D-8488-CF11E104B766}" dt="2020-03-18T19:33:44.460" v="1677" actId="20577"/>
          <ac:spMkLst>
            <pc:docMk/>
            <pc:sldMk cId="2423058684" sldId="321"/>
            <ac:spMk id="3" creationId="{D8EE76B8-D567-4027-9814-FB8146A031C0}"/>
          </ac:spMkLst>
        </pc:spChg>
      </pc:sldChg>
    </pc:docChg>
  </pc:docChgLst>
  <pc:docChgLst>
    <pc:chgData name="Brandt Redd" userId="be8ed540b98adac0" providerId="LiveId" clId="{86FDF523-C476-48F1-944B-B0D9E692C757}"/>
    <pc:docChg chg="undo custSel addSld delSld modSld">
      <pc:chgData name="Brandt Redd" userId="be8ed540b98adac0" providerId="LiveId" clId="{86FDF523-C476-48F1-944B-B0D9E692C757}" dt="2020-03-30T21:49:30.686" v="2268" actId="1076"/>
      <pc:docMkLst>
        <pc:docMk/>
      </pc:docMkLst>
      <pc:sldChg chg="addSp delSp modSp">
        <pc:chgData name="Brandt Redd" userId="be8ed540b98adac0" providerId="LiveId" clId="{86FDF523-C476-48F1-944B-B0D9E692C757}" dt="2020-03-28T22:50:59.890" v="63" actId="6549"/>
        <pc:sldMkLst>
          <pc:docMk/>
          <pc:sldMk cId="1320179317" sldId="256"/>
        </pc:sldMkLst>
        <pc:spChg chg="mod">
          <ac:chgData name="Brandt Redd" userId="be8ed540b98adac0" providerId="LiveId" clId="{86FDF523-C476-48F1-944B-B0D9E692C757}" dt="2020-03-28T22:45:15.616" v="37" actId="20577"/>
          <ac:spMkLst>
            <pc:docMk/>
            <pc:sldMk cId="1320179317" sldId="256"/>
            <ac:spMk id="2" creationId="{E95DCB32-A10E-4F6D-8419-F46F5F475A95}"/>
          </ac:spMkLst>
        </pc:spChg>
        <pc:spChg chg="mod">
          <ac:chgData name="Brandt Redd" userId="be8ed540b98adac0" providerId="LiveId" clId="{86FDF523-C476-48F1-944B-B0D9E692C757}" dt="2020-03-28T22:45:22.492" v="41" actId="20577"/>
          <ac:spMkLst>
            <pc:docMk/>
            <pc:sldMk cId="1320179317" sldId="256"/>
            <ac:spMk id="3" creationId="{9AD67A8A-FD80-4E35-80F7-3544A15E4D4C}"/>
          </ac:spMkLst>
        </pc:spChg>
        <pc:spChg chg="mod">
          <ac:chgData name="Brandt Redd" userId="be8ed540b98adac0" providerId="LiveId" clId="{86FDF523-C476-48F1-944B-B0D9E692C757}" dt="2020-03-28T22:50:59.890" v="63" actId="6549"/>
          <ac:spMkLst>
            <pc:docMk/>
            <pc:sldMk cId="1320179317" sldId="256"/>
            <ac:spMk id="6" creationId="{485C46BB-A405-499D-A608-677210844F69}"/>
          </ac:spMkLst>
        </pc:spChg>
        <pc:picChg chg="del">
          <ac:chgData name="Brandt Redd" userId="be8ed540b98adac0" providerId="LiveId" clId="{86FDF523-C476-48F1-944B-B0D9E692C757}" dt="2020-03-28T22:44:49.984" v="0" actId="478"/>
          <ac:picMkLst>
            <pc:docMk/>
            <pc:sldMk cId="1320179317" sldId="256"/>
            <ac:picMk id="5" creationId="{5ADA9396-847D-49C2-8050-80D47EE53395}"/>
          </ac:picMkLst>
        </pc:picChg>
        <pc:picChg chg="add mod">
          <ac:chgData name="Brandt Redd" userId="be8ed540b98adac0" providerId="LiveId" clId="{86FDF523-C476-48F1-944B-B0D9E692C757}" dt="2020-03-28T22:50:23.946" v="45" actId="14100"/>
          <ac:picMkLst>
            <pc:docMk/>
            <pc:sldMk cId="1320179317" sldId="256"/>
            <ac:picMk id="1026" creationId="{1BB3712A-D594-41CE-9DB0-1FFDF5D78F8F}"/>
          </ac:picMkLst>
        </pc:picChg>
      </pc:sldChg>
      <pc:sldChg chg="del">
        <pc:chgData name="Brandt Redd" userId="be8ed540b98adac0" providerId="LiveId" clId="{86FDF523-C476-48F1-944B-B0D9E692C757}" dt="2020-03-28T23:24:31.541" v="140" actId="47"/>
        <pc:sldMkLst>
          <pc:docMk/>
          <pc:sldMk cId="1195763199" sldId="316"/>
        </pc:sldMkLst>
      </pc:sldChg>
      <pc:sldChg chg="modSp">
        <pc:chgData name="Brandt Redd" userId="be8ed540b98adac0" providerId="LiveId" clId="{86FDF523-C476-48F1-944B-B0D9E692C757}" dt="2020-03-28T23:30:27.474" v="412" actId="20577"/>
        <pc:sldMkLst>
          <pc:docMk/>
          <pc:sldMk cId="1665343416" sldId="318"/>
        </pc:sldMkLst>
        <pc:spChg chg="mod">
          <ac:chgData name="Brandt Redd" userId="be8ed540b98adac0" providerId="LiveId" clId="{86FDF523-C476-48F1-944B-B0D9E692C757}" dt="2020-03-28T23:30:27.474" v="412" actId="20577"/>
          <ac:spMkLst>
            <pc:docMk/>
            <pc:sldMk cId="1665343416" sldId="318"/>
            <ac:spMk id="3" creationId="{120DCEF5-14C0-42D2-8A17-1B6E8A63DF6F}"/>
          </ac:spMkLst>
        </pc:spChg>
      </pc:sldChg>
      <pc:sldChg chg="addSp delSp modSp">
        <pc:chgData name="Brandt Redd" userId="be8ed540b98adac0" providerId="LiveId" clId="{86FDF523-C476-48F1-944B-B0D9E692C757}" dt="2020-03-28T23:22:59.688" v="134" actId="1076"/>
        <pc:sldMkLst>
          <pc:docMk/>
          <pc:sldMk cId="1541831570" sldId="319"/>
        </pc:sldMkLst>
        <pc:spChg chg="mod">
          <ac:chgData name="Brandt Redd" userId="be8ed540b98adac0" providerId="LiveId" clId="{86FDF523-C476-48F1-944B-B0D9E692C757}" dt="2020-03-28T23:22:04.203" v="130" actId="20577"/>
          <ac:spMkLst>
            <pc:docMk/>
            <pc:sldMk cId="1541831570" sldId="319"/>
            <ac:spMk id="4" creationId="{6AF59687-4B13-496E-A1F0-7F958316FB29}"/>
          </ac:spMkLst>
        </pc:spChg>
        <pc:spChg chg="mod">
          <ac:chgData name="Brandt Redd" userId="be8ed540b98adac0" providerId="LiveId" clId="{86FDF523-C476-48F1-944B-B0D9E692C757}" dt="2020-03-28T23:21:56.468" v="109"/>
          <ac:spMkLst>
            <pc:docMk/>
            <pc:sldMk cId="1541831570" sldId="319"/>
            <ac:spMk id="5" creationId="{B221DCC8-9F7E-4E35-8661-84BCF3514FFE}"/>
          </ac:spMkLst>
        </pc:spChg>
        <pc:picChg chg="add mod">
          <ac:chgData name="Brandt Redd" userId="be8ed540b98adac0" providerId="LiveId" clId="{86FDF523-C476-48F1-944B-B0D9E692C757}" dt="2020-03-28T23:22:59.688" v="134" actId="1076"/>
          <ac:picMkLst>
            <pc:docMk/>
            <pc:sldMk cId="1541831570" sldId="319"/>
            <ac:picMk id="2" creationId="{00A0B128-B494-4BE2-883F-070FE29DE99A}"/>
          </ac:picMkLst>
        </pc:picChg>
        <pc:picChg chg="del">
          <ac:chgData name="Brandt Redd" userId="be8ed540b98adac0" providerId="LiveId" clId="{86FDF523-C476-48F1-944B-B0D9E692C757}" dt="2020-03-28T23:21:48.048" v="64" actId="478"/>
          <ac:picMkLst>
            <pc:docMk/>
            <pc:sldMk cId="1541831570" sldId="319"/>
            <ac:picMk id="3" creationId="{D9F95F1A-2DD8-40A4-BC5A-85C1BD718163}"/>
          </ac:picMkLst>
        </pc:picChg>
      </pc:sldChg>
      <pc:sldChg chg="addSp delSp modSp">
        <pc:chgData name="Brandt Redd" userId="be8ed540b98adac0" providerId="LiveId" clId="{86FDF523-C476-48F1-944B-B0D9E692C757}" dt="2020-03-30T21:48:44.072" v="2264" actId="14100"/>
        <pc:sldMkLst>
          <pc:docMk/>
          <pc:sldMk cId="3139468776" sldId="323"/>
        </pc:sldMkLst>
        <pc:picChg chg="add mod">
          <ac:chgData name="Brandt Redd" userId="be8ed540b98adac0" providerId="LiveId" clId="{86FDF523-C476-48F1-944B-B0D9E692C757}" dt="2020-03-30T21:48:44.072" v="2264" actId="14100"/>
          <ac:picMkLst>
            <pc:docMk/>
            <pc:sldMk cId="3139468776" sldId="323"/>
            <ac:picMk id="3" creationId="{605B236F-B203-4F34-863C-4D745E626687}"/>
          </ac:picMkLst>
        </pc:picChg>
        <pc:picChg chg="del">
          <ac:chgData name="Brandt Redd" userId="be8ed540b98adac0" providerId="LiveId" clId="{86FDF523-C476-48F1-944B-B0D9E692C757}" dt="2020-03-28T23:30:43.574" v="414" actId="478"/>
          <ac:picMkLst>
            <pc:docMk/>
            <pc:sldMk cId="3139468776" sldId="323"/>
            <ac:picMk id="3" creationId="{8DB057A7-5A06-42C0-B92C-BB2302252464}"/>
          </ac:picMkLst>
        </pc:picChg>
      </pc:sldChg>
      <pc:sldChg chg="del">
        <pc:chgData name="Brandt Redd" userId="be8ed540b98adac0" providerId="LiveId" clId="{86FDF523-C476-48F1-944B-B0D9E692C757}" dt="2020-03-28T23:24:23.219" v="139" actId="2696"/>
        <pc:sldMkLst>
          <pc:docMk/>
          <pc:sldMk cId="4171731122" sldId="328"/>
        </pc:sldMkLst>
      </pc:sldChg>
      <pc:sldChg chg="del">
        <pc:chgData name="Brandt Redd" userId="be8ed540b98adac0" providerId="LiveId" clId="{86FDF523-C476-48F1-944B-B0D9E692C757}" dt="2020-03-28T23:46:20.004" v="1015" actId="47"/>
        <pc:sldMkLst>
          <pc:docMk/>
          <pc:sldMk cId="2721600692" sldId="333"/>
        </pc:sldMkLst>
      </pc:sldChg>
      <pc:sldChg chg="del">
        <pc:chgData name="Brandt Redd" userId="be8ed540b98adac0" providerId="LiveId" clId="{86FDF523-C476-48F1-944B-B0D9E692C757}" dt="2020-03-28T23:30:37.374" v="413" actId="47"/>
        <pc:sldMkLst>
          <pc:docMk/>
          <pc:sldMk cId="1460546100" sldId="334"/>
        </pc:sldMkLst>
      </pc:sldChg>
      <pc:sldChg chg="addSp modSp">
        <pc:chgData name="Brandt Redd" userId="be8ed540b98adac0" providerId="LiveId" clId="{86FDF523-C476-48F1-944B-B0D9E692C757}" dt="2020-03-29T01:16:43.788" v="1025" actId="313"/>
        <pc:sldMkLst>
          <pc:docMk/>
          <pc:sldMk cId="3032397304" sldId="335"/>
        </pc:sldMkLst>
        <pc:spChg chg="add mod">
          <ac:chgData name="Brandt Redd" userId="be8ed540b98adac0" providerId="LiveId" clId="{86FDF523-C476-48F1-944B-B0D9E692C757}" dt="2020-03-29T01:16:43.788" v="1025" actId="313"/>
          <ac:spMkLst>
            <pc:docMk/>
            <pc:sldMk cId="3032397304" sldId="335"/>
            <ac:spMk id="2" creationId="{54298F2E-C1FB-4FE8-B6CD-D77C1E927724}"/>
          </ac:spMkLst>
        </pc:spChg>
        <pc:spChg chg="mod">
          <ac:chgData name="Brandt Redd" userId="be8ed540b98adac0" providerId="LiveId" clId="{86FDF523-C476-48F1-944B-B0D9E692C757}" dt="2020-03-28T23:31:27.300" v="469" actId="20577"/>
          <ac:spMkLst>
            <pc:docMk/>
            <pc:sldMk cId="3032397304" sldId="335"/>
            <ac:spMk id="3" creationId="{EF84F061-F0F3-4142-91C9-3C5D135EF29D}"/>
          </ac:spMkLst>
        </pc:spChg>
        <pc:spChg chg="mod">
          <ac:chgData name="Brandt Redd" userId="be8ed540b98adac0" providerId="LiveId" clId="{86FDF523-C476-48F1-944B-B0D9E692C757}" dt="2020-03-28T23:33:03.990" v="543" actId="20577"/>
          <ac:spMkLst>
            <pc:docMk/>
            <pc:sldMk cId="3032397304" sldId="335"/>
            <ac:spMk id="4" creationId="{D0E58EEF-8708-405E-9BCF-70C1981AA0A3}"/>
          </ac:spMkLst>
        </pc:spChg>
      </pc:sldChg>
      <pc:sldChg chg="del">
        <pc:chgData name="Brandt Redd" userId="be8ed540b98adac0" providerId="LiveId" clId="{86FDF523-C476-48F1-944B-B0D9E692C757}" dt="2020-03-28T23:46:20.004" v="1015" actId="47"/>
        <pc:sldMkLst>
          <pc:docMk/>
          <pc:sldMk cId="154832715" sldId="336"/>
        </pc:sldMkLst>
      </pc:sldChg>
      <pc:sldChg chg="del">
        <pc:chgData name="Brandt Redd" userId="be8ed540b98adac0" providerId="LiveId" clId="{86FDF523-C476-48F1-944B-B0D9E692C757}" dt="2020-03-28T23:46:20.004" v="1015" actId="47"/>
        <pc:sldMkLst>
          <pc:docMk/>
          <pc:sldMk cId="1557994654" sldId="337"/>
        </pc:sldMkLst>
      </pc:sldChg>
      <pc:sldChg chg="addSp delSp modSp">
        <pc:chgData name="Brandt Redd" userId="be8ed540b98adac0" providerId="LiveId" clId="{86FDF523-C476-48F1-944B-B0D9E692C757}" dt="2020-03-30T21:49:30.686" v="2268" actId="1076"/>
        <pc:sldMkLst>
          <pc:docMk/>
          <pc:sldMk cId="2700981983" sldId="338"/>
        </pc:sldMkLst>
        <pc:picChg chg="del">
          <ac:chgData name="Brandt Redd" userId="be8ed540b98adac0" providerId="LiveId" clId="{86FDF523-C476-48F1-944B-B0D9E692C757}" dt="2020-03-28T23:30:50.245" v="415" actId="478"/>
          <ac:picMkLst>
            <pc:docMk/>
            <pc:sldMk cId="2700981983" sldId="338"/>
            <ac:picMk id="3" creationId="{8DB435D4-D268-42F9-8AAD-230FDCBEF9B7}"/>
          </ac:picMkLst>
        </pc:picChg>
        <pc:picChg chg="add mod">
          <ac:chgData name="Brandt Redd" userId="be8ed540b98adac0" providerId="LiveId" clId="{86FDF523-C476-48F1-944B-B0D9E692C757}" dt="2020-03-30T21:49:30.686" v="2268" actId="1076"/>
          <ac:picMkLst>
            <pc:docMk/>
            <pc:sldMk cId="2700981983" sldId="338"/>
            <ac:picMk id="3" creationId="{D38A83BB-B82E-4696-869E-FADFEC67E853}"/>
          </ac:picMkLst>
        </pc:picChg>
        <pc:picChg chg="del">
          <ac:chgData name="Brandt Redd" userId="be8ed540b98adac0" providerId="LiveId" clId="{86FDF523-C476-48F1-944B-B0D9E692C757}" dt="2020-03-28T23:30:51.166" v="416" actId="478"/>
          <ac:picMkLst>
            <pc:docMk/>
            <pc:sldMk cId="2700981983" sldId="338"/>
            <ac:picMk id="4" creationId="{9DB7710D-79C8-4DCC-9F49-86FE662F6ACA}"/>
          </ac:picMkLst>
        </pc:picChg>
      </pc:sldChg>
      <pc:sldChg chg="addSp delSp modSp add">
        <pc:chgData name="Brandt Redd" userId="be8ed540b98adac0" providerId="LiveId" clId="{86FDF523-C476-48F1-944B-B0D9E692C757}" dt="2020-03-28T23:44:28.572" v="1014" actId="20577"/>
        <pc:sldMkLst>
          <pc:docMk/>
          <pc:sldMk cId="856252328" sldId="339"/>
        </pc:sldMkLst>
        <pc:spChg chg="mod">
          <ac:chgData name="Brandt Redd" userId="be8ed540b98adac0" providerId="LiveId" clId="{86FDF523-C476-48F1-944B-B0D9E692C757}" dt="2020-03-28T23:35:25.907" v="675" actId="20577"/>
          <ac:spMkLst>
            <pc:docMk/>
            <pc:sldMk cId="856252328" sldId="339"/>
            <ac:spMk id="2" creationId="{F26E6336-25A8-4E9F-873B-57D4F3D861DC}"/>
          </ac:spMkLst>
        </pc:spChg>
        <pc:spChg chg="add del mod">
          <ac:chgData name="Brandt Redd" userId="be8ed540b98adac0" providerId="LiveId" clId="{86FDF523-C476-48F1-944B-B0D9E692C757}" dt="2020-03-28T23:44:28.572" v="1014" actId="20577"/>
          <ac:spMkLst>
            <pc:docMk/>
            <pc:sldMk cId="856252328" sldId="339"/>
            <ac:spMk id="3" creationId="{AE1324D4-E5E9-4634-825F-0D9779596566}"/>
          </ac:spMkLst>
        </pc:spChg>
        <pc:picChg chg="add del mod">
          <ac:chgData name="Brandt Redd" userId="be8ed540b98adac0" providerId="LiveId" clId="{86FDF523-C476-48F1-944B-B0D9E692C757}" dt="2020-03-28T23:35:52.922" v="677"/>
          <ac:picMkLst>
            <pc:docMk/>
            <pc:sldMk cId="856252328" sldId="339"/>
            <ac:picMk id="4" creationId="{41A46516-4A85-4650-AF26-48B53E5BF978}"/>
          </ac:picMkLst>
        </pc:picChg>
      </pc:sldChg>
      <pc:sldChg chg="addSp delSp add del">
        <pc:chgData name="Brandt Redd" userId="be8ed540b98adac0" providerId="LiveId" clId="{86FDF523-C476-48F1-944B-B0D9E692C757}" dt="2020-03-28T23:23:32.189" v="138"/>
        <pc:sldMkLst>
          <pc:docMk/>
          <pc:sldMk cId="1087122748" sldId="339"/>
        </pc:sldMkLst>
        <pc:picChg chg="add del">
          <ac:chgData name="Brandt Redd" userId="be8ed540b98adac0" providerId="LiveId" clId="{86FDF523-C476-48F1-944B-B0D9E692C757}" dt="2020-03-28T23:23:31.100" v="137"/>
          <ac:picMkLst>
            <pc:docMk/>
            <pc:sldMk cId="1087122748" sldId="339"/>
            <ac:picMk id="3" creationId="{76B5A090-3657-4520-9976-185019E2F79A}"/>
          </ac:picMkLst>
        </pc:picChg>
      </pc:sldChg>
      <pc:sldChg chg="addSp delSp modSp add">
        <pc:chgData name="Brandt Redd" userId="be8ed540b98adac0" providerId="LiveId" clId="{86FDF523-C476-48F1-944B-B0D9E692C757}" dt="2020-03-29T01:34:56.755" v="2261" actId="20577"/>
        <pc:sldMkLst>
          <pc:docMk/>
          <pc:sldMk cId="526735408" sldId="340"/>
        </pc:sldMkLst>
        <pc:spChg chg="del">
          <ac:chgData name="Brandt Redd" userId="be8ed540b98adac0" providerId="LiveId" clId="{86FDF523-C476-48F1-944B-B0D9E692C757}" dt="2020-03-29T01:19:49.439" v="1027"/>
          <ac:spMkLst>
            <pc:docMk/>
            <pc:sldMk cId="526735408" sldId="340"/>
            <ac:spMk id="2" creationId="{A5FDCB22-1178-4A2C-8C31-6F32901F0740}"/>
          </ac:spMkLst>
        </pc:spChg>
        <pc:spChg chg="add mod">
          <ac:chgData name="Brandt Redd" userId="be8ed540b98adac0" providerId="LiveId" clId="{86FDF523-C476-48F1-944B-B0D9E692C757}" dt="2020-03-29T01:20:29.156" v="1088" actId="20577"/>
          <ac:spMkLst>
            <pc:docMk/>
            <pc:sldMk cId="526735408" sldId="340"/>
            <ac:spMk id="3" creationId="{9BF0963E-DEA4-4E5E-9D7D-733DA821062A}"/>
          </ac:spMkLst>
        </pc:spChg>
        <pc:spChg chg="add del mod">
          <ac:chgData name="Brandt Redd" userId="be8ed540b98adac0" providerId="LiveId" clId="{86FDF523-C476-48F1-944B-B0D9E692C757}" dt="2020-03-29T01:20:35.405" v="1089"/>
          <ac:spMkLst>
            <pc:docMk/>
            <pc:sldMk cId="526735408" sldId="340"/>
            <ac:spMk id="4" creationId="{9ADCB916-1AB1-4A8F-8D18-D5F0A3AC32CE}"/>
          </ac:spMkLst>
        </pc:spChg>
        <pc:spChg chg="add mod">
          <ac:chgData name="Brandt Redd" userId="be8ed540b98adac0" providerId="LiveId" clId="{86FDF523-C476-48F1-944B-B0D9E692C757}" dt="2020-03-29T01:32:15.649" v="1610" actId="3064"/>
          <ac:spMkLst>
            <pc:docMk/>
            <pc:sldMk cId="526735408" sldId="340"/>
            <ac:spMk id="5" creationId="{09996A6B-17EC-463B-A788-26AB4216416C}"/>
          </ac:spMkLst>
        </pc:spChg>
        <pc:spChg chg="add mod">
          <ac:chgData name="Brandt Redd" userId="be8ed540b98adac0" providerId="LiveId" clId="{86FDF523-C476-48F1-944B-B0D9E692C757}" dt="2020-03-29T01:31:28.121" v="1549" actId="20577"/>
          <ac:spMkLst>
            <pc:docMk/>
            <pc:sldMk cId="526735408" sldId="340"/>
            <ac:spMk id="6" creationId="{95911D34-AF36-4872-BB8B-216C286D1484}"/>
          </ac:spMkLst>
        </pc:spChg>
        <pc:spChg chg="add mod">
          <ac:chgData name="Brandt Redd" userId="be8ed540b98adac0" providerId="LiveId" clId="{86FDF523-C476-48F1-944B-B0D9E692C757}" dt="2020-03-29T01:32:15.649" v="1610" actId="3064"/>
          <ac:spMkLst>
            <pc:docMk/>
            <pc:sldMk cId="526735408" sldId="340"/>
            <ac:spMk id="7" creationId="{52CC68FD-C89D-4477-88EF-9C66134532F0}"/>
          </ac:spMkLst>
        </pc:spChg>
        <pc:spChg chg="add mod">
          <ac:chgData name="Brandt Redd" userId="be8ed540b98adac0" providerId="LiveId" clId="{86FDF523-C476-48F1-944B-B0D9E692C757}" dt="2020-03-29T01:34:11.244" v="2122" actId="20577"/>
          <ac:spMkLst>
            <pc:docMk/>
            <pc:sldMk cId="526735408" sldId="340"/>
            <ac:spMk id="8" creationId="{53103E86-91EC-49B1-9FE9-105D40D494E2}"/>
          </ac:spMkLst>
        </pc:spChg>
        <pc:spChg chg="add mod">
          <ac:chgData name="Brandt Redd" userId="be8ed540b98adac0" providerId="LiveId" clId="{86FDF523-C476-48F1-944B-B0D9E692C757}" dt="2020-03-29T01:34:56.755" v="2261" actId="20577"/>
          <ac:spMkLst>
            <pc:docMk/>
            <pc:sldMk cId="526735408" sldId="340"/>
            <ac:spMk id="9" creationId="{6E937FB7-0737-4C56-B654-A93015098F8F}"/>
          </ac:spMkLst>
        </pc:spChg>
      </pc:sldChg>
    </pc:docChg>
  </pc:docChgLst>
  <pc:docChgLst>
    <pc:chgData name="Brandt Redd" userId="be8ed540b98adac0" providerId="LiveId" clId="{A87CF93C-A6B7-4500-97ED-2FD307F0D423}"/>
    <pc:docChg chg="undo redo custSel mod addSld delSld modSld sldOrd">
      <pc:chgData name="Brandt Redd" userId="be8ed540b98adac0" providerId="LiveId" clId="{A87CF93C-A6B7-4500-97ED-2FD307F0D423}" dt="2020-03-23T21:57:09.839" v="7833" actId="113"/>
      <pc:docMkLst>
        <pc:docMk/>
      </pc:docMkLst>
      <pc:sldChg chg="addSp delSp modSp">
        <pc:chgData name="Brandt Redd" userId="be8ed540b98adac0" providerId="LiveId" clId="{A87CF93C-A6B7-4500-97ED-2FD307F0D423}" dt="2020-03-23T16:22:00.584" v="2042" actId="20577"/>
        <pc:sldMkLst>
          <pc:docMk/>
          <pc:sldMk cId="1320179317" sldId="256"/>
        </pc:sldMkLst>
        <pc:spChg chg="mod">
          <ac:chgData name="Brandt Redd" userId="be8ed540b98adac0" providerId="LiveId" clId="{A87CF93C-A6B7-4500-97ED-2FD307F0D423}" dt="2020-03-23T16:22:00.584" v="2042" actId="20577"/>
          <ac:spMkLst>
            <pc:docMk/>
            <pc:sldMk cId="1320179317" sldId="256"/>
            <ac:spMk id="2" creationId="{E95DCB32-A10E-4F6D-8419-F46F5F475A95}"/>
          </ac:spMkLst>
        </pc:spChg>
        <pc:spChg chg="mod">
          <ac:chgData name="Brandt Redd" userId="be8ed540b98adac0" providerId="LiveId" clId="{A87CF93C-A6B7-4500-97ED-2FD307F0D423}" dt="2020-03-23T15:35:05.729" v="87" actId="1076"/>
          <ac:spMkLst>
            <pc:docMk/>
            <pc:sldMk cId="1320179317" sldId="256"/>
            <ac:spMk id="3" creationId="{9AD67A8A-FD80-4E35-80F7-3544A15E4D4C}"/>
          </ac:spMkLst>
        </pc:spChg>
        <pc:spChg chg="add mod">
          <ac:chgData name="Brandt Redd" userId="be8ed540b98adac0" providerId="LiveId" clId="{A87CF93C-A6B7-4500-97ED-2FD307F0D423}" dt="2020-03-23T15:32:44.461" v="69" actId="1076"/>
          <ac:spMkLst>
            <pc:docMk/>
            <pc:sldMk cId="1320179317" sldId="256"/>
            <ac:spMk id="4" creationId="{C48CC46C-9BD5-4DEF-A65E-C70A6F42E760}"/>
          </ac:spMkLst>
        </pc:spChg>
        <pc:spChg chg="add mod">
          <ac:chgData name="Brandt Redd" userId="be8ed540b98adac0" providerId="LiveId" clId="{A87CF93C-A6B7-4500-97ED-2FD307F0D423}" dt="2020-03-23T15:34:46.879" v="84" actId="1076"/>
          <ac:spMkLst>
            <pc:docMk/>
            <pc:sldMk cId="1320179317" sldId="256"/>
            <ac:spMk id="6" creationId="{485C46BB-A405-499D-A608-677210844F69}"/>
          </ac:spMkLst>
        </pc:spChg>
        <pc:picChg chg="del">
          <ac:chgData name="Brandt Redd" userId="be8ed540b98adac0" providerId="LiveId" clId="{A87CF93C-A6B7-4500-97ED-2FD307F0D423}" dt="2020-03-23T15:28:44.094" v="28" actId="478"/>
          <ac:picMkLst>
            <pc:docMk/>
            <pc:sldMk cId="1320179317" sldId="256"/>
            <ac:picMk id="5" creationId="{949482BB-F9E9-4414-8FCC-679A07D04B79}"/>
          </ac:picMkLst>
        </pc:picChg>
        <pc:picChg chg="add mod">
          <ac:chgData name="Brandt Redd" userId="be8ed540b98adac0" providerId="LiveId" clId="{A87CF93C-A6B7-4500-97ED-2FD307F0D423}" dt="2020-03-23T15:33:50.977" v="73" actId="14100"/>
          <ac:picMkLst>
            <pc:docMk/>
            <pc:sldMk cId="1320179317" sldId="256"/>
            <ac:picMk id="1026" creationId="{2254E1D6-7BB4-4258-B823-11B100EDA455}"/>
          </ac:picMkLst>
        </pc:picChg>
      </pc:sldChg>
      <pc:sldChg chg="del">
        <pc:chgData name="Brandt Redd" userId="be8ed540b98adac0" providerId="LiveId" clId="{A87CF93C-A6B7-4500-97ED-2FD307F0D423}" dt="2020-03-23T15:53:31.827" v="1133" actId="47"/>
        <pc:sldMkLst>
          <pc:docMk/>
          <pc:sldMk cId="3896600030" sldId="313"/>
        </pc:sldMkLst>
      </pc:sldChg>
      <pc:sldChg chg="del">
        <pc:chgData name="Brandt Redd" userId="be8ed540b98adac0" providerId="LiveId" clId="{A87CF93C-A6B7-4500-97ED-2FD307F0D423}" dt="2020-03-23T15:53:34" v="1135" actId="47"/>
        <pc:sldMkLst>
          <pc:docMk/>
          <pc:sldMk cId="3533512268" sldId="314"/>
        </pc:sldMkLst>
      </pc:sldChg>
      <pc:sldChg chg="del">
        <pc:chgData name="Brandt Redd" userId="be8ed540b98adac0" providerId="LiveId" clId="{A87CF93C-A6B7-4500-97ED-2FD307F0D423}" dt="2020-03-23T15:53:32.651" v="1134" actId="47"/>
        <pc:sldMkLst>
          <pc:docMk/>
          <pc:sldMk cId="3656909005" sldId="315"/>
        </pc:sldMkLst>
      </pc:sldChg>
      <pc:sldChg chg="addSp delSp modSp">
        <pc:chgData name="Brandt Redd" userId="be8ed540b98adac0" providerId="LiveId" clId="{A87CF93C-A6B7-4500-97ED-2FD307F0D423}" dt="2020-03-23T15:40:43.532" v="655" actId="692"/>
        <pc:sldMkLst>
          <pc:docMk/>
          <pc:sldMk cId="1195763199" sldId="316"/>
        </pc:sldMkLst>
        <pc:spChg chg="mod">
          <ac:chgData name="Brandt Redd" userId="be8ed540b98adac0" providerId="LiveId" clId="{A87CF93C-A6B7-4500-97ED-2FD307F0D423}" dt="2020-03-23T15:37:41.214" v="270" actId="20577"/>
          <ac:spMkLst>
            <pc:docMk/>
            <pc:sldMk cId="1195763199" sldId="316"/>
            <ac:spMk id="2" creationId="{1C1CC58B-0326-4CC1-9F59-4E59FDEB81C3}"/>
          </ac:spMkLst>
        </pc:spChg>
        <pc:spChg chg="mod">
          <ac:chgData name="Brandt Redd" userId="be8ed540b98adac0" providerId="LiveId" clId="{A87CF93C-A6B7-4500-97ED-2FD307F0D423}" dt="2020-03-23T15:40:18.087" v="653" actId="403"/>
          <ac:spMkLst>
            <pc:docMk/>
            <pc:sldMk cId="1195763199" sldId="316"/>
            <ac:spMk id="3" creationId="{4BEFF67F-FAD0-4B57-9A95-2BF8A80BDEDB}"/>
          </ac:spMkLst>
        </pc:spChg>
        <pc:picChg chg="del">
          <ac:chgData name="Brandt Redd" userId="be8ed540b98adac0" providerId="LiveId" clId="{A87CF93C-A6B7-4500-97ED-2FD307F0D423}" dt="2020-03-23T15:36:11.219" v="119" actId="478"/>
          <ac:picMkLst>
            <pc:docMk/>
            <pc:sldMk cId="1195763199" sldId="316"/>
            <ac:picMk id="4" creationId="{C8FD62A2-89E3-490C-9CCC-DC09D426FD91}"/>
          </ac:picMkLst>
        </pc:picChg>
        <pc:picChg chg="add mod">
          <ac:chgData name="Brandt Redd" userId="be8ed540b98adac0" providerId="LiveId" clId="{A87CF93C-A6B7-4500-97ED-2FD307F0D423}" dt="2020-03-23T15:40:43.532" v="655" actId="692"/>
          <ac:picMkLst>
            <pc:docMk/>
            <pc:sldMk cId="1195763199" sldId="316"/>
            <ac:picMk id="5" creationId="{48545FBD-47CF-47C3-B2C9-A390B21E6A5E}"/>
          </ac:picMkLst>
        </pc:picChg>
      </pc:sldChg>
      <pc:sldChg chg="del">
        <pc:chgData name="Brandt Redd" userId="be8ed540b98adac0" providerId="LiveId" clId="{A87CF93C-A6B7-4500-97ED-2FD307F0D423}" dt="2020-03-23T16:15:58.861" v="1994" actId="47"/>
        <pc:sldMkLst>
          <pc:docMk/>
          <pc:sldMk cId="652405937" sldId="317"/>
        </pc:sldMkLst>
      </pc:sldChg>
      <pc:sldChg chg="modSp ord">
        <pc:chgData name="Brandt Redd" userId="be8ed540b98adac0" providerId="LiveId" clId="{A87CF93C-A6B7-4500-97ED-2FD307F0D423}" dt="2020-03-23T16:13:36.670" v="1992" actId="20577"/>
        <pc:sldMkLst>
          <pc:docMk/>
          <pc:sldMk cId="1665343416" sldId="318"/>
        </pc:sldMkLst>
        <pc:spChg chg="mod">
          <ac:chgData name="Brandt Redd" userId="be8ed540b98adac0" providerId="LiveId" clId="{A87CF93C-A6B7-4500-97ED-2FD307F0D423}" dt="2020-03-23T16:13:36.670" v="1992" actId="20577"/>
          <ac:spMkLst>
            <pc:docMk/>
            <pc:sldMk cId="1665343416" sldId="318"/>
            <ac:spMk id="3" creationId="{120DCEF5-14C0-42D2-8A17-1B6E8A63DF6F}"/>
          </ac:spMkLst>
        </pc:spChg>
      </pc:sldChg>
      <pc:sldChg chg="addSp delSp modSp">
        <pc:chgData name="Brandt Redd" userId="be8ed540b98adac0" providerId="LiveId" clId="{A87CF93C-A6B7-4500-97ED-2FD307F0D423}" dt="2020-03-23T15:30:58.589" v="62"/>
        <pc:sldMkLst>
          <pc:docMk/>
          <pc:sldMk cId="1541831570" sldId="319"/>
        </pc:sldMkLst>
        <pc:spChg chg="mod">
          <ac:chgData name="Brandt Redd" userId="be8ed540b98adac0" providerId="LiveId" clId="{A87CF93C-A6B7-4500-97ED-2FD307F0D423}" dt="2020-03-23T15:30:43.295" v="61"/>
          <ac:spMkLst>
            <pc:docMk/>
            <pc:sldMk cId="1541831570" sldId="319"/>
            <ac:spMk id="5" creationId="{B221DCC8-9F7E-4E35-8661-84BCF3514FFE}"/>
          </ac:spMkLst>
        </pc:spChg>
        <pc:picChg chg="add mod">
          <ac:chgData name="Brandt Redd" userId="be8ed540b98adac0" providerId="LiveId" clId="{A87CF93C-A6B7-4500-97ED-2FD307F0D423}" dt="2020-03-23T15:30:58.589" v="62"/>
          <ac:picMkLst>
            <pc:docMk/>
            <pc:sldMk cId="1541831570" sldId="319"/>
            <ac:picMk id="2" creationId="{6D260665-9C0C-41AE-B814-825FBCE045EE}"/>
          </ac:picMkLst>
        </pc:picChg>
        <pc:picChg chg="del">
          <ac:chgData name="Brandt Redd" userId="be8ed540b98adac0" providerId="LiveId" clId="{A87CF93C-A6B7-4500-97ED-2FD307F0D423}" dt="2020-03-23T15:29:14.371" v="29" actId="478"/>
          <ac:picMkLst>
            <pc:docMk/>
            <pc:sldMk cId="1541831570" sldId="319"/>
            <ac:picMk id="4" creationId="{2DA66701-268A-4BAA-A37D-9590D325AD26}"/>
          </ac:picMkLst>
        </pc:picChg>
      </pc:sldChg>
      <pc:sldChg chg="del">
        <pc:chgData name="Brandt Redd" userId="be8ed540b98adac0" providerId="LiveId" clId="{A87CF93C-A6B7-4500-97ED-2FD307F0D423}" dt="2020-03-23T15:35:40.172" v="88" actId="47"/>
        <pc:sldMkLst>
          <pc:docMk/>
          <pc:sldMk cId="741384127" sldId="320"/>
        </pc:sldMkLst>
      </pc:sldChg>
      <pc:sldChg chg="del">
        <pc:chgData name="Brandt Redd" userId="be8ed540b98adac0" providerId="LiveId" clId="{A87CF93C-A6B7-4500-97ED-2FD307F0D423}" dt="2020-03-23T16:13:55.204" v="1993" actId="47"/>
        <pc:sldMkLst>
          <pc:docMk/>
          <pc:sldMk cId="2423058684" sldId="321"/>
        </pc:sldMkLst>
      </pc:sldChg>
      <pc:sldChg chg="modSp add">
        <pc:chgData name="Brandt Redd" userId="be8ed540b98adac0" providerId="LiveId" clId="{A87CF93C-A6B7-4500-97ED-2FD307F0D423}" dt="2020-03-23T15:46:03.064" v="1096" actId="20577"/>
        <pc:sldMkLst>
          <pc:docMk/>
          <pc:sldMk cId="389614088" sldId="322"/>
        </pc:sldMkLst>
        <pc:spChg chg="mod">
          <ac:chgData name="Brandt Redd" userId="be8ed540b98adac0" providerId="LiveId" clId="{A87CF93C-A6B7-4500-97ED-2FD307F0D423}" dt="2020-03-23T15:41:10.240" v="671" actId="14100"/>
          <ac:spMkLst>
            <pc:docMk/>
            <pc:sldMk cId="389614088" sldId="322"/>
            <ac:spMk id="2" creationId="{1BFB6417-5388-47B4-B239-EBD3182436F4}"/>
          </ac:spMkLst>
        </pc:spChg>
        <pc:spChg chg="mod">
          <ac:chgData name="Brandt Redd" userId="be8ed540b98adac0" providerId="LiveId" clId="{A87CF93C-A6B7-4500-97ED-2FD307F0D423}" dt="2020-03-23T15:46:03.064" v="1096" actId="20577"/>
          <ac:spMkLst>
            <pc:docMk/>
            <pc:sldMk cId="389614088" sldId="322"/>
            <ac:spMk id="3" creationId="{A0191945-9D19-4C65-94C6-2CFA5B781FE6}"/>
          </ac:spMkLst>
        </pc:spChg>
      </pc:sldChg>
      <pc:sldChg chg="addSp delSp modSp add mod setBg">
        <pc:chgData name="Brandt Redd" userId="be8ed540b98adac0" providerId="LiveId" clId="{A87CF93C-A6B7-4500-97ED-2FD307F0D423}" dt="2020-03-23T15:53:16.517" v="1132" actId="14100"/>
        <pc:sldMkLst>
          <pc:docMk/>
          <pc:sldMk cId="3139468776" sldId="323"/>
        </pc:sldMkLst>
        <pc:spChg chg="mod">
          <ac:chgData name="Brandt Redd" userId="be8ed540b98adac0" providerId="LiveId" clId="{A87CF93C-A6B7-4500-97ED-2FD307F0D423}" dt="2020-03-23T15:51:34.555" v="1127" actId="1076"/>
          <ac:spMkLst>
            <pc:docMk/>
            <pc:sldMk cId="3139468776" sldId="323"/>
            <ac:spMk id="2" creationId="{F5C67D79-298B-4927-90FF-7E753D182F5F}"/>
          </ac:spMkLst>
        </pc:spChg>
        <pc:spChg chg="del">
          <ac:chgData name="Brandt Redd" userId="be8ed540b98adac0" providerId="LiveId" clId="{A87CF93C-A6B7-4500-97ED-2FD307F0D423}" dt="2020-03-23T15:46:27.151" v="1119"/>
          <ac:spMkLst>
            <pc:docMk/>
            <pc:sldMk cId="3139468776" sldId="323"/>
            <ac:spMk id="3" creationId="{4800DF99-68A6-4006-A63D-C794EFC7ACB9}"/>
          </ac:spMkLst>
        </pc:spChg>
        <pc:spChg chg="add mod">
          <ac:chgData name="Brandt Redd" userId="be8ed540b98adac0" providerId="LiveId" clId="{A87CF93C-A6B7-4500-97ED-2FD307F0D423}" dt="2020-03-23T15:53:16.517" v="1132" actId="14100"/>
          <ac:spMkLst>
            <pc:docMk/>
            <pc:sldMk cId="3139468776" sldId="323"/>
            <ac:spMk id="5" creationId="{DF5CA83D-7442-4F3D-8F50-A884B719B76E}"/>
          </ac:spMkLst>
        </pc:spChg>
        <pc:grpChg chg="add">
          <ac:chgData name="Brandt Redd" userId="be8ed540b98adac0" providerId="LiveId" clId="{A87CF93C-A6B7-4500-97ED-2FD307F0D423}" dt="2020-03-23T15:51:20.494" v="1124" actId="26606"/>
          <ac:grpSpMkLst>
            <pc:docMk/>
            <pc:sldMk cId="3139468776" sldId="323"/>
            <ac:grpSpMk id="9" creationId="{A5AFB369-4673-4727-A7CD-D86AFE0AE069}"/>
          </ac:grpSpMkLst>
        </pc:grpChg>
        <pc:picChg chg="add mod">
          <ac:chgData name="Brandt Redd" userId="be8ed540b98adac0" providerId="LiveId" clId="{A87CF93C-A6B7-4500-97ED-2FD307F0D423}" dt="2020-03-23T15:51:38.105" v="1128" actId="14100"/>
          <ac:picMkLst>
            <pc:docMk/>
            <pc:sldMk cId="3139468776" sldId="323"/>
            <ac:picMk id="4" creationId="{F5CCCC7C-4F58-458E-976F-571CDBA9D584}"/>
          </ac:picMkLst>
        </pc:picChg>
      </pc:sldChg>
      <pc:sldChg chg="addSp delSp modSp add">
        <pc:chgData name="Brandt Redd" userId="be8ed540b98adac0" providerId="LiveId" clId="{A87CF93C-A6B7-4500-97ED-2FD307F0D423}" dt="2020-03-23T21:53:27.155" v="7339" actId="403"/>
        <pc:sldMkLst>
          <pc:docMk/>
          <pc:sldMk cId="2032230638" sldId="324"/>
        </pc:sldMkLst>
        <pc:spChg chg="del">
          <ac:chgData name="Brandt Redd" userId="be8ed540b98adac0" providerId="LiveId" clId="{A87CF93C-A6B7-4500-97ED-2FD307F0D423}" dt="2020-03-23T16:20:55.696" v="1996"/>
          <ac:spMkLst>
            <pc:docMk/>
            <pc:sldMk cId="2032230638" sldId="324"/>
            <ac:spMk id="2" creationId="{6D8D8A51-BB7F-4A92-AC73-692EC3A3A8F3}"/>
          </ac:spMkLst>
        </pc:spChg>
        <pc:spChg chg="add mod">
          <ac:chgData name="Brandt Redd" userId="be8ed540b98adac0" providerId="LiveId" clId="{A87CF93C-A6B7-4500-97ED-2FD307F0D423}" dt="2020-03-23T18:26:32.444" v="5143" actId="20577"/>
          <ac:spMkLst>
            <pc:docMk/>
            <pc:sldMk cId="2032230638" sldId="324"/>
            <ac:spMk id="3" creationId="{6EFA7758-74F5-49B3-943F-BA87260E19FD}"/>
          </ac:spMkLst>
        </pc:spChg>
        <pc:spChg chg="add mod">
          <ac:chgData name="Brandt Redd" userId="be8ed540b98adac0" providerId="LiveId" clId="{A87CF93C-A6B7-4500-97ED-2FD307F0D423}" dt="2020-03-23T21:53:27.155" v="7339" actId="403"/>
          <ac:spMkLst>
            <pc:docMk/>
            <pc:sldMk cId="2032230638" sldId="324"/>
            <ac:spMk id="4" creationId="{5A3F34E5-5BB8-4445-AF4B-5D6A48F541B5}"/>
          </ac:spMkLst>
        </pc:spChg>
      </pc:sldChg>
      <pc:sldChg chg="modSp add">
        <pc:chgData name="Brandt Redd" userId="be8ed540b98adac0" providerId="LiveId" clId="{A87CF93C-A6B7-4500-97ED-2FD307F0D423}" dt="2020-03-23T16:37:55.973" v="3172" actId="20577"/>
        <pc:sldMkLst>
          <pc:docMk/>
          <pc:sldMk cId="328830466" sldId="325"/>
        </pc:sldMkLst>
        <pc:spChg chg="mod">
          <ac:chgData name="Brandt Redd" userId="be8ed540b98adac0" providerId="LiveId" clId="{A87CF93C-A6B7-4500-97ED-2FD307F0D423}" dt="2020-03-23T16:29:15.541" v="2182" actId="20577"/>
          <ac:spMkLst>
            <pc:docMk/>
            <pc:sldMk cId="328830466" sldId="325"/>
            <ac:spMk id="2" creationId="{E93B8F06-A9B3-4F33-A887-244CB110E75F}"/>
          </ac:spMkLst>
        </pc:spChg>
        <pc:spChg chg="mod">
          <ac:chgData name="Brandt Redd" userId="be8ed540b98adac0" providerId="LiveId" clId="{A87CF93C-A6B7-4500-97ED-2FD307F0D423}" dt="2020-03-23T16:37:55.973" v="3172" actId="20577"/>
          <ac:spMkLst>
            <pc:docMk/>
            <pc:sldMk cId="328830466" sldId="325"/>
            <ac:spMk id="3" creationId="{E166877B-B8CA-45B7-9B25-7B00BDCE1720}"/>
          </ac:spMkLst>
        </pc:spChg>
      </pc:sldChg>
      <pc:sldChg chg="addSp modSp add">
        <pc:chgData name="Brandt Redd" userId="be8ed540b98adac0" providerId="LiveId" clId="{A87CF93C-A6B7-4500-97ED-2FD307F0D423}" dt="2020-03-23T18:26:18.953" v="5123" actId="14100"/>
        <pc:sldMkLst>
          <pc:docMk/>
          <pc:sldMk cId="532910552" sldId="326"/>
        </pc:sldMkLst>
        <pc:spChg chg="mod">
          <ac:chgData name="Brandt Redd" userId="be8ed540b98adac0" providerId="LiveId" clId="{A87CF93C-A6B7-4500-97ED-2FD307F0D423}" dt="2020-03-23T18:26:18.953" v="5123" actId="14100"/>
          <ac:spMkLst>
            <pc:docMk/>
            <pc:sldMk cId="532910552" sldId="326"/>
            <ac:spMk id="2" creationId="{B8222F1B-D4BF-4993-A12B-D9778D75655F}"/>
          </ac:spMkLst>
        </pc:spChg>
        <pc:spChg chg="add mod">
          <ac:chgData name="Brandt Redd" userId="be8ed540b98adac0" providerId="LiveId" clId="{A87CF93C-A6B7-4500-97ED-2FD307F0D423}" dt="2020-03-23T18:26:01.685" v="5121" actId="20577"/>
          <ac:spMkLst>
            <pc:docMk/>
            <pc:sldMk cId="532910552" sldId="326"/>
            <ac:spMk id="3" creationId="{C49331E4-6D08-4B40-B0BE-5950AFE6E79D}"/>
          </ac:spMkLst>
        </pc:spChg>
      </pc:sldChg>
      <pc:sldChg chg="modSp add">
        <pc:chgData name="Brandt Redd" userId="be8ed540b98adac0" providerId="LiveId" clId="{A87CF93C-A6B7-4500-97ED-2FD307F0D423}" dt="2020-03-23T19:09:55.570" v="5847" actId="403"/>
        <pc:sldMkLst>
          <pc:docMk/>
          <pc:sldMk cId="2762375499" sldId="327"/>
        </pc:sldMkLst>
        <pc:spChg chg="mod">
          <ac:chgData name="Brandt Redd" userId="be8ed540b98adac0" providerId="LiveId" clId="{A87CF93C-A6B7-4500-97ED-2FD307F0D423}" dt="2020-03-23T18:27:08.019" v="5192" actId="20577"/>
          <ac:spMkLst>
            <pc:docMk/>
            <pc:sldMk cId="2762375499" sldId="327"/>
            <ac:spMk id="2" creationId="{DDFD4917-F13C-4723-8DFA-A12EBED6E3EA}"/>
          </ac:spMkLst>
        </pc:spChg>
        <pc:spChg chg="mod">
          <ac:chgData name="Brandt Redd" userId="be8ed540b98adac0" providerId="LiveId" clId="{A87CF93C-A6B7-4500-97ED-2FD307F0D423}" dt="2020-03-23T19:09:55.570" v="5847" actId="403"/>
          <ac:spMkLst>
            <pc:docMk/>
            <pc:sldMk cId="2762375499" sldId="327"/>
            <ac:spMk id="3" creationId="{0A4C08AE-DA6F-42CE-A6FA-A7B990CBB499}"/>
          </ac:spMkLst>
        </pc:spChg>
      </pc:sldChg>
      <pc:sldChg chg="modSp add">
        <pc:chgData name="Brandt Redd" userId="be8ed540b98adac0" providerId="LiveId" clId="{A87CF93C-A6B7-4500-97ED-2FD307F0D423}" dt="2020-03-23T19:25:03.214" v="6001" actId="20577"/>
        <pc:sldMkLst>
          <pc:docMk/>
          <pc:sldMk cId="4171731122" sldId="328"/>
        </pc:sldMkLst>
        <pc:spChg chg="mod">
          <ac:chgData name="Brandt Redd" userId="be8ed540b98adac0" providerId="LiveId" clId="{A87CF93C-A6B7-4500-97ED-2FD307F0D423}" dt="2020-03-23T19:22:58.723" v="5924" actId="20577"/>
          <ac:spMkLst>
            <pc:docMk/>
            <pc:sldMk cId="4171731122" sldId="328"/>
            <ac:spMk id="2" creationId="{B3E993B3-696C-4E5F-89F1-0ECAC108EE22}"/>
          </ac:spMkLst>
        </pc:spChg>
        <pc:spChg chg="mod">
          <ac:chgData name="Brandt Redd" userId="be8ed540b98adac0" providerId="LiveId" clId="{A87CF93C-A6B7-4500-97ED-2FD307F0D423}" dt="2020-03-23T19:25:03.214" v="6001" actId="20577"/>
          <ac:spMkLst>
            <pc:docMk/>
            <pc:sldMk cId="4171731122" sldId="328"/>
            <ac:spMk id="3" creationId="{0F17AD00-0D59-42D2-BAB1-9465314C4003}"/>
          </ac:spMkLst>
        </pc:spChg>
      </pc:sldChg>
      <pc:sldChg chg="addSp delSp modSp add">
        <pc:chgData name="Brandt Redd" userId="be8ed540b98adac0" providerId="LiveId" clId="{A87CF93C-A6B7-4500-97ED-2FD307F0D423}" dt="2020-03-23T20:40:52.971" v="6845" actId="798"/>
        <pc:sldMkLst>
          <pc:docMk/>
          <pc:sldMk cId="3893277212" sldId="329"/>
        </pc:sldMkLst>
        <pc:spChg chg="mod">
          <ac:chgData name="Brandt Redd" userId="be8ed540b98adac0" providerId="LiveId" clId="{A87CF93C-A6B7-4500-97ED-2FD307F0D423}" dt="2020-03-23T20:32:58.057" v="6400" actId="20577"/>
          <ac:spMkLst>
            <pc:docMk/>
            <pc:sldMk cId="3893277212" sldId="329"/>
            <ac:spMk id="2" creationId="{64CD1208-5FC5-416D-8C28-F1307A55A8EE}"/>
          </ac:spMkLst>
        </pc:spChg>
        <pc:spChg chg="del">
          <ac:chgData name="Brandt Redd" userId="be8ed540b98adac0" providerId="LiveId" clId="{A87CF93C-A6B7-4500-97ED-2FD307F0D423}" dt="2020-03-23T20:33:12.051" v="6401" actId="3680"/>
          <ac:spMkLst>
            <pc:docMk/>
            <pc:sldMk cId="3893277212" sldId="329"/>
            <ac:spMk id="3" creationId="{773246D3-D64A-4689-A8E5-AF04C6941D55}"/>
          </ac:spMkLst>
        </pc:spChg>
        <pc:spChg chg="add mod">
          <ac:chgData name="Brandt Redd" userId="be8ed540b98adac0" providerId="LiveId" clId="{A87CF93C-A6B7-4500-97ED-2FD307F0D423}" dt="2020-03-23T20:40:27.816" v="6828" actId="1076"/>
          <ac:spMkLst>
            <pc:docMk/>
            <pc:sldMk cId="3893277212" sldId="329"/>
            <ac:spMk id="6" creationId="{8DAF3031-6FD3-4B7B-8836-351D44A3FE4D}"/>
          </ac:spMkLst>
        </pc:spChg>
        <pc:graphicFrameChg chg="add mod ord modGraphic">
          <ac:chgData name="Brandt Redd" userId="be8ed540b98adac0" providerId="LiveId" clId="{A87CF93C-A6B7-4500-97ED-2FD307F0D423}" dt="2020-03-23T20:40:52.971" v="6845" actId="798"/>
          <ac:graphicFrameMkLst>
            <pc:docMk/>
            <pc:sldMk cId="3893277212" sldId="329"/>
            <ac:graphicFrameMk id="4" creationId="{CEAEF11A-25A9-47E3-9D60-44BF1DE702F8}"/>
          </ac:graphicFrameMkLst>
        </pc:graphicFrameChg>
      </pc:sldChg>
      <pc:sldChg chg="addSp delSp modSp add">
        <pc:chgData name="Brandt Redd" userId="be8ed540b98adac0" providerId="LiveId" clId="{A87CF93C-A6B7-4500-97ED-2FD307F0D423}" dt="2020-03-23T21:35:44.608" v="6965" actId="20577"/>
        <pc:sldMkLst>
          <pc:docMk/>
          <pc:sldMk cId="1760725112" sldId="330"/>
        </pc:sldMkLst>
        <pc:spChg chg="del">
          <ac:chgData name="Brandt Redd" userId="be8ed540b98adac0" providerId="LiveId" clId="{A87CF93C-A6B7-4500-97ED-2FD307F0D423}" dt="2020-03-23T21:34:05.344" v="6847"/>
          <ac:spMkLst>
            <pc:docMk/>
            <pc:sldMk cId="1760725112" sldId="330"/>
            <ac:spMk id="2" creationId="{779DF06D-ADF0-431C-9FCB-EEABC4538A9D}"/>
          </ac:spMkLst>
        </pc:spChg>
        <pc:spChg chg="del">
          <ac:chgData name="Brandt Redd" userId="be8ed540b98adac0" providerId="LiveId" clId="{A87CF93C-A6B7-4500-97ED-2FD307F0D423}" dt="2020-03-23T21:34:05.344" v="6847"/>
          <ac:spMkLst>
            <pc:docMk/>
            <pc:sldMk cId="1760725112" sldId="330"/>
            <ac:spMk id="3" creationId="{7CF9E7ED-AA82-42DC-9C6C-0DF23A61C539}"/>
          </ac:spMkLst>
        </pc:spChg>
        <pc:spChg chg="add mod">
          <ac:chgData name="Brandt Redd" userId="be8ed540b98adac0" providerId="LiveId" clId="{A87CF93C-A6B7-4500-97ED-2FD307F0D423}" dt="2020-03-23T21:34:31.304" v="6881" actId="20577"/>
          <ac:spMkLst>
            <pc:docMk/>
            <pc:sldMk cId="1760725112" sldId="330"/>
            <ac:spMk id="4" creationId="{F7B8C078-C20B-4DA0-AC4A-B69280919662}"/>
          </ac:spMkLst>
        </pc:spChg>
        <pc:spChg chg="add del mod">
          <ac:chgData name="Brandt Redd" userId="be8ed540b98adac0" providerId="LiveId" clId="{A87CF93C-A6B7-4500-97ED-2FD307F0D423}" dt="2020-03-23T21:34:34.750" v="6882" actId="478"/>
          <ac:spMkLst>
            <pc:docMk/>
            <pc:sldMk cId="1760725112" sldId="330"/>
            <ac:spMk id="5" creationId="{89B6DB0E-C95B-4A9B-9057-D73921A012B9}"/>
          </ac:spMkLst>
        </pc:spChg>
        <pc:spChg chg="add mod">
          <ac:chgData name="Brandt Redd" userId="be8ed540b98adac0" providerId="LiveId" clId="{A87CF93C-A6B7-4500-97ED-2FD307F0D423}" dt="2020-03-23T21:35:44.608" v="6965" actId="20577"/>
          <ac:spMkLst>
            <pc:docMk/>
            <pc:sldMk cId="1760725112" sldId="330"/>
            <ac:spMk id="6" creationId="{5BF682B8-291B-4BFC-B6F2-024F5D7F1FB1}"/>
          </ac:spMkLst>
        </pc:spChg>
      </pc:sldChg>
      <pc:sldChg chg="modSp add ord">
        <pc:chgData name="Brandt Redd" userId="be8ed540b98adac0" providerId="LiveId" clId="{A87CF93C-A6B7-4500-97ED-2FD307F0D423}" dt="2020-03-23T21:36:31.815" v="7011" actId="20577"/>
        <pc:sldMkLst>
          <pc:docMk/>
          <pc:sldMk cId="168570217" sldId="331"/>
        </pc:sldMkLst>
        <pc:spChg chg="mod">
          <ac:chgData name="Brandt Redd" userId="be8ed540b98adac0" providerId="LiveId" clId="{A87CF93C-A6B7-4500-97ED-2FD307F0D423}" dt="2020-03-23T21:36:18.867" v="6981" actId="20577"/>
          <ac:spMkLst>
            <pc:docMk/>
            <pc:sldMk cId="168570217" sldId="331"/>
            <ac:spMk id="4" creationId="{F7B8C078-C20B-4DA0-AC4A-B69280919662}"/>
          </ac:spMkLst>
        </pc:spChg>
        <pc:spChg chg="mod">
          <ac:chgData name="Brandt Redd" userId="be8ed540b98adac0" providerId="LiveId" clId="{A87CF93C-A6B7-4500-97ED-2FD307F0D423}" dt="2020-03-23T21:36:31.815" v="7011" actId="20577"/>
          <ac:spMkLst>
            <pc:docMk/>
            <pc:sldMk cId="168570217" sldId="331"/>
            <ac:spMk id="6" creationId="{5BF682B8-291B-4BFC-B6F2-024F5D7F1FB1}"/>
          </ac:spMkLst>
        </pc:spChg>
      </pc:sldChg>
      <pc:sldChg chg="modSp add">
        <pc:chgData name="Brandt Redd" userId="be8ed540b98adac0" providerId="LiveId" clId="{A87CF93C-A6B7-4500-97ED-2FD307F0D423}" dt="2020-03-23T21:57:09.839" v="7833" actId="113"/>
        <pc:sldMkLst>
          <pc:docMk/>
          <pc:sldMk cId="1925113739" sldId="332"/>
        </pc:sldMkLst>
        <pc:spChg chg="mod">
          <ac:chgData name="Brandt Redd" userId="be8ed540b98adac0" providerId="LiveId" clId="{A87CF93C-A6B7-4500-97ED-2FD307F0D423}" dt="2020-03-23T21:51:16.078" v="7029" actId="20577"/>
          <ac:spMkLst>
            <pc:docMk/>
            <pc:sldMk cId="1925113739" sldId="332"/>
            <ac:spMk id="2" creationId="{45B92F57-7F91-4860-9619-FC971A1BB1C9}"/>
          </ac:spMkLst>
        </pc:spChg>
        <pc:spChg chg="mod">
          <ac:chgData name="Brandt Redd" userId="be8ed540b98adac0" providerId="LiveId" clId="{A87CF93C-A6B7-4500-97ED-2FD307F0D423}" dt="2020-03-23T21:57:09.839" v="7833" actId="113"/>
          <ac:spMkLst>
            <pc:docMk/>
            <pc:sldMk cId="1925113739" sldId="332"/>
            <ac:spMk id="3" creationId="{819F936E-4AA0-4858-A13B-B5067C6A8714}"/>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CC965B-73F6-474C-B51E-AC80F4296191}" type="datetimeFigureOut">
              <a:rPr lang="en-US" smtClean="0"/>
              <a:t>2020-04-08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2B1185-3E2F-490F-8EF1-C8C65556F027}" type="slidenum">
              <a:rPr lang="en-US" smtClean="0"/>
              <a:t>‹#›</a:t>
            </a:fld>
            <a:endParaRPr lang="en-US"/>
          </a:p>
        </p:txBody>
      </p:sp>
    </p:spTree>
    <p:extLst>
      <p:ext uri="{BB962C8B-B14F-4D97-AF65-F5344CB8AC3E}">
        <p14:creationId xmlns:p14="http://schemas.microsoft.com/office/powerpoint/2010/main" val="30117310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32B1185-3E2F-490F-8EF1-C8C65556F027}" type="slidenum">
              <a:rPr lang="en-US" smtClean="0"/>
              <a:t>5</a:t>
            </a:fld>
            <a:endParaRPr lang="en-US"/>
          </a:p>
        </p:txBody>
      </p:sp>
    </p:spTree>
    <p:extLst>
      <p:ext uri="{BB962C8B-B14F-4D97-AF65-F5344CB8AC3E}">
        <p14:creationId xmlns:p14="http://schemas.microsoft.com/office/powerpoint/2010/main" val="19531414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2020-04-08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2020-04-08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2020-04-08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2020-04-08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2020-04-08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2020-04-08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2020-04-08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2020-04-08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2020-04-08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2020-04-08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2020-04-08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2020-04-08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2020-04-08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2020-04-08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2020-04-08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2020-04-08</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2020-04-08</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startbootstrap.com/themes/business-casual/" TargetMode="External"/><Relationship Id="rId2" Type="http://schemas.openxmlformats.org/officeDocument/2006/relationships/hyperlink" Target="https://www.churchofjesuschrist.org/church/news/president-nelson-asks-latter-day-saints-to-unite-our-faith-once-again-in-fast-on-good-friday"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brandtredd.org/COVID-19/DataInfo" TargetMode="Externa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coronavirus.utah.gov/case-counts/" TargetMode="External"/><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startbootstrap.com/themes/business-casual/" TargetMode="External"/><Relationship Id="rId2" Type="http://schemas.openxmlformats.org/officeDocument/2006/relationships/hyperlink" Target="https://startbootstrap.com/themes/clean-blog/"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5DCB32-A10E-4F6D-8419-F46F5F475A95}"/>
              </a:ext>
            </a:extLst>
          </p:cNvPr>
          <p:cNvSpPr>
            <a:spLocks noGrp="1"/>
          </p:cNvSpPr>
          <p:nvPr>
            <p:ph type="ctrTitle"/>
          </p:nvPr>
        </p:nvSpPr>
        <p:spPr>
          <a:xfrm>
            <a:off x="846666" y="292100"/>
            <a:ext cx="8970433" cy="2603500"/>
          </a:xfrm>
        </p:spPr>
        <p:txBody>
          <a:bodyPr/>
          <a:lstStyle/>
          <a:p>
            <a:pPr algn="l"/>
            <a:r>
              <a:rPr lang="en-US" dirty="0"/>
              <a:t>Web Development</a:t>
            </a:r>
            <a:br>
              <a:rPr lang="en-US" dirty="0"/>
            </a:br>
            <a:r>
              <a:rPr lang="en-US" dirty="0"/>
              <a:t>Bootstrap, Embedding, and Fun with HTML</a:t>
            </a:r>
          </a:p>
        </p:txBody>
      </p:sp>
      <p:sp>
        <p:nvSpPr>
          <p:cNvPr id="3" name="Subtitle 2">
            <a:extLst>
              <a:ext uri="{FF2B5EF4-FFF2-40B4-BE49-F238E27FC236}">
                <a16:creationId xmlns:a16="http://schemas.microsoft.com/office/drawing/2014/main" id="{9AD67A8A-FD80-4E35-80F7-3544A15E4D4C}"/>
              </a:ext>
            </a:extLst>
          </p:cNvPr>
          <p:cNvSpPr>
            <a:spLocks noGrp="1"/>
          </p:cNvSpPr>
          <p:nvPr>
            <p:ph type="subTitle" idx="1"/>
          </p:nvPr>
        </p:nvSpPr>
        <p:spPr>
          <a:xfrm>
            <a:off x="846667" y="2991083"/>
            <a:ext cx="7766936" cy="581222"/>
          </a:xfrm>
        </p:spPr>
        <p:txBody>
          <a:bodyPr/>
          <a:lstStyle/>
          <a:p>
            <a:pPr algn="l"/>
            <a:r>
              <a:rPr lang="en-US" dirty="0"/>
              <a:t>2020-04-08 – IS201 - Prof Redd</a:t>
            </a:r>
          </a:p>
        </p:txBody>
      </p:sp>
      <p:sp>
        <p:nvSpPr>
          <p:cNvPr id="4" name="TextBox 3">
            <a:extLst>
              <a:ext uri="{FF2B5EF4-FFF2-40B4-BE49-F238E27FC236}">
                <a16:creationId xmlns:a16="http://schemas.microsoft.com/office/drawing/2014/main" id="{C48CC46C-9BD5-4DEF-A65E-C70A6F42E760}"/>
              </a:ext>
            </a:extLst>
          </p:cNvPr>
          <p:cNvSpPr txBox="1"/>
          <p:nvPr/>
        </p:nvSpPr>
        <p:spPr>
          <a:xfrm>
            <a:off x="431800" y="4271432"/>
            <a:ext cx="5372100" cy="2031325"/>
          </a:xfrm>
          <a:prstGeom prst="rect">
            <a:avLst/>
          </a:prstGeom>
          <a:noFill/>
        </p:spPr>
        <p:txBody>
          <a:bodyPr wrap="square" rtlCol="0">
            <a:spAutoFit/>
          </a:bodyPr>
          <a:lstStyle/>
          <a:p>
            <a:r>
              <a:rPr lang="en-US" dirty="0"/>
              <a:t>“I invite all, including those not of our faith, to fast and pray on Good Friday, April 10, that the present pandemic may be controlled, caregivers protected, the economy strengthened and life normalized.”</a:t>
            </a:r>
            <a:br>
              <a:rPr lang="en-US" dirty="0"/>
            </a:br>
            <a:r>
              <a:rPr lang="en-US" sz="1200" dirty="0"/>
              <a:t>-President Russel M. Nelson, </a:t>
            </a:r>
            <a:br>
              <a:rPr lang="en-US" sz="1200" dirty="0"/>
            </a:br>
            <a:r>
              <a:rPr lang="en-US" sz="1200" dirty="0">
                <a:hlinkClick r:id="rId2"/>
              </a:rPr>
              <a:t>https://www.churchofjesuschrist.org/church/news/president-nelson-asks-latter-day-saints-to-unite-our-faith-once-again-in-fast-on-good-friday</a:t>
            </a:r>
            <a:endParaRPr lang="en-US" dirty="0"/>
          </a:p>
        </p:txBody>
      </p:sp>
      <p:sp>
        <p:nvSpPr>
          <p:cNvPr id="7" name="TextBox 6">
            <a:extLst>
              <a:ext uri="{FF2B5EF4-FFF2-40B4-BE49-F238E27FC236}">
                <a16:creationId xmlns:a16="http://schemas.microsoft.com/office/drawing/2014/main" id="{A6797DC0-1000-4BE8-85FC-F9070922B1F4}"/>
              </a:ext>
            </a:extLst>
          </p:cNvPr>
          <p:cNvSpPr txBox="1"/>
          <p:nvPr/>
        </p:nvSpPr>
        <p:spPr>
          <a:xfrm>
            <a:off x="7213600" y="2895600"/>
            <a:ext cx="3937000" cy="2031325"/>
          </a:xfrm>
          <a:prstGeom prst="rect">
            <a:avLst/>
          </a:prstGeom>
          <a:solidFill>
            <a:schemeClr val="bg1"/>
          </a:solidFill>
          <a:ln>
            <a:solidFill>
              <a:schemeClr val="accent2">
                <a:lumMod val="75000"/>
              </a:schemeClr>
            </a:solidFill>
          </a:ln>
        </p:spPr>
        <p:txBody>
          <a:bodyPr wrap="square" rtlCol="0">
            <a:spAutoFit/>
          </a:bodyPr>
          <a:lstStyle/>
          <a:p>
            <a:r>
              <a:rPr lang="en-US" dirty="0"/>
              <a:t>To follow along on today’s lesson, download the “Business Casual” bootstrap theme from:</a:t>
            </a:r>
          </a:p>
          <a:p>
            <a:endParaRPr lang="en-US" dirty="0"/>
          </a:p>
          <a:p>
            <a:r>
              <a:rPr lang="en-US" dirty="0">
                <a:hlinkClick r:id="rId3"/>
              </a:rPr>
              <a:t>https://startbootstrap.com/themes/business-casual/</a:t>
            </a:r>
            <a:endParaRPr lang="en-US" dirty="0"/>
          </a:p>
          <a:p>
            <a:endParaRPr lang="en-US" dirty="0"/>
          </a:p>
        </p:txBody>
      </p:sp>
    </p:spTree>
    <p:extLst>
      <p:ext uri="{BB962C8B-B14F-4D97-AF65-F5344CB8AC3E}">
        <p14:creationId xmlns:p14="http://schemas.microsoft.com/office/powerpoint/2010/main" val="13201793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3414B6-9163-416F-81C8-679A1002E15F}"/>
              </a:ext>
            </a:extLst>
          </p:cNvPr>
          <p:cNvSpPr>
            <a:spLocks noGrp="1"/>
          </p:cNvSpPr>
          <p:nvPr>
            <p:ph type="title"/>
          </p:nvPr>
        </p:nvSpPr>
        <p:spPr>
          <a:xfrm>
            <a:off x="677334" y="203199"/>
            <a:ext cx="8596668" cy="736601"/>
          </a:xfrm>
        </p:spPr>
        <p:txBody>
          <a:bodyPr/>
          <a:lstStyle/>
          <a:p>
            <a:r>
              <a:rPr lang="en-US" dirty="0"/>
              <a:t>Announcements (All Repeats)</a:t>
            </a:r>
          </a:p>
        </p:txBody>
      </p:sp>
      <p:sp>
        <p:nvSpPr>
          <p:cNvPr id="3" name="Content Placeholder 2">
            <a:extLst>
              <a:ext uri="{FF2B5EF4-FFF2-40B4-BE49-F238E27FC236}">
                <a16:creationId xmlns:a16="http://schemas.microsoft.com/office/drawing/2014/main" id="{120DCEF5-14C0-42D2-8A17-1B6E8A63DF6F}"/>
              </a:ext>
            </a:extLst>
          </p:cNvPr>
          <p:cNvSpPr>
            <a:spLocks noGrp="1"/>
          </p:cNvSpPr>
          <p:nvPr>
            <p:ph idx="1"/>
          </p:nvPr>
        </p:nvSpPr>
        <p:spPr>
          <a:xfrm>
            <a:off x="677333" y="939800"/>
            <a:ext cx="9185123" cy="5715001"/>
          </a:xfrm>
        </p:spPr>
        <p:txBody>
          <a:bodyPr>
            <a:normAutofit/>
          </a:bodyPr>
          <a:lstStyle/>
          <a:p>
            <a:r>
              <a:rPr lang="en-US" sz="2000" dirty="0"/>
              <a:t>Digital Dialog</a:t>
            </a:r>
          </a:p>
          <a:p>
            <a:pPr lvl="1"/>
            <a:r>
              <a:rPr lang="en-US" sz="1800" dirty="0"/>
              <a:t>Share your website ideas there.</a:t>
            </a:r>
          </a:p>
          <a:p>
            <a:pPr lvl="1"/>
            <a:r>
              <a:rPr lang="en-US" sz="1800" dirty="0"/>
              <a:t>A few have participated. Contributions count toward extra credit.</a:t>
            </a:r>
          </a:p>
          <a:p>
            <a:r>
              <a:rPr lang="en-US" sz="2000" dirty="0"/>
              <a:t>Got your domain names? (</a:t>
            </a:r>
            <a:r>
              <a:rPr lang="en-US" sz="2000" dirty="0" err="1"/>
              <a:t>MyEducator</a:t>
            </a:r>
            <a:r>
              <a:rPr lang="en-US" sz="2000" dirty="0"/>
              <a:t> 6.6)</a:t>
            </a:r>
          </a:p>
          <a:p>
            <a:r>
              <a:rPr lang="en-US" sz="2000" dirty="0"/>
              <a:t>Only two more assignments</a:t>
            </a:r>
          </a:p>
          <a:p>
            <a:pPr lvl="1"/>
            <a:r>
              <a:rPr lang="en-US" sz="1800" dirty="0" err="1"/>
              <a:t>WebDev</a:t>
            </a:r>
            <a:r>
              <a:rPr lang="en-US" sz="1800" dirty="0"/>
              <a:t> Walkthrough – Due Today, April 8</a:t>
            </a:r>
          </a:p>
          <a:p>
            <a:pPr lvl="1"/>
            <a:r>
              <a:rPr lang="en-US" sz="1800" dirty="0"/>
              <a:t>Web Development Final Project – Due Date Extended to April 18</a:t>
            </a:r>
            <a:endParaRPr lang="en-US" sz="1600" dirty="0"/>
          </a:p>
          <a:p>
            <a:r>
              <a:rPr lang="en-US" sz="2000" dirty="0"/>
              <a:t>The final project is also your final exam!</a:t>
            </a:r>
          </a:p>
          <a:p>
            <a:pPr lvl="1"/>
            <a:r>
              <a:rPr lang="en-US" sz="1800" dirty="0"/>
              <a:t>Accounts for 15% of your final grade.</a:t>
            </a:r>
          </a:p>
          <a:p>
            <a:pPr lvl="1"/>
            <a:r>
              <a:rPr lang="en-US" sz="1800" dirty="0"/>
              <a:t>The assignment is to build a personal resume site. If you want to do some other, professional, site. Please get my permission in advance.</a:t>
            </a:r>
          </a:p>
          <a:p>
            <a:pPr lvl="1"/>
            <a:r>
              <a:rPr lang="en-US" sz="1800" dirty="0"/>
              <a:t>Monday will be a review of all you need to know for the final project.</a:t>
            </a:r>
          </a:p>
        </p:txBody>
      </p:sp>
    </p:spTree>
    <p:extLst>
      <p:ext uri="{BB962C8B-B14F-4D97-AF65-F5344CB8AC3E}">
        <p14:creationId xmlns:p14="http://schemas.microsoft.com/office/powerpoint/2010/main" val="16653434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5AFB369-4673-4727-A7CD-D86AFE0AE06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sp>
          <p:nvSpPr>
            <p:cNvPr id="10" name="Freeform 14">
              <a:extLst>
                <a:ext uri="{FF2B5EF4-FFF2-40B4-BE49-F238E27FC236}">
                  <a16:creationId xmlns:a16="http://schemas.microsoft.com/office/drawing/2014/main" id="{50709826-4D6B-4A97-8DB3-5DA1666262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1" name="Straight Connector 10">
              <a:extLst>
                <a:ext uri="{FF2B5EF4-FFF2-40B4-BE49-F238E27FC236}">
                  <a16:creationId xmlns:a16="http://schemas.microsoft.com/office/drawing/2014/main" id="{47263F58-6EE6-45B3-9BF2-C0BD5D30A55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5197CE03-EB81-4718-BEA1-C2D488961E5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A3451629-72D6-4E33-A99A-40FAF7445D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E04F0FD4-BCD5-4435-A6B5-A2E69303B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DE110F09-1C81-4E73-B5E9-D857CD879F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273A9C01-06BD-4E8E-8BBF-2E2A9ECF49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B206C9B2-27BE-4B6F-A4D0-485FBBEB58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2E7D673E-0C5C-4F2B-B46E-3E9286B9E8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F0F78B34-9B26-4CA9-B8F0-B9638730F9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F5C67D79-298B-4927-90FF-7E753D182F5F}"/>
              </a:ext>
            </a:extLst>
          </p:cNvPr>
          <p:cNvSpPr>
            <a:spLocks noGrp="1"/>
          </p:cNvSpPr>
          <p:nvPr>
            <p:ph type="title"/>
          </p:nvPr>
        </p:nvSpPr>
        <p:spPr>
          <a:xfrm>
            <a:off x="401921" y="195967"/>
            <a:ext cx="8553877" cy="874746"/>
          </a:xfrm>
        </p:spPr>
        <p:txBody>
          <a:bodyPr vert="horz" lIns="91440" tIns="45720" rIns="91440" bIns="45720" rtlCol="0" anchor="b">
            <a:normAutofit/>
          </a:bodyPr>
          <a:lstStyle/>
          <a:p>
            <a:pPr algn="r">
              <a:lnSpc>
                <a:spcPct val="90000"/>
              </a:lnSpc>
            </a:pPr>
            <a:r>
              <a:rPr lang="en-US" sz="5400" dirty="0"/>
              <a:t>COVID-19 Data Update</a:t>
            </a:r>
          </a:p>
        </p:txBody>
      </p:sp>
      <p:sp>
        <p:nvSpPr>
          <p:cNvPr id="5" name="Rectangle 4">
            <a:extLst>
              <a:ext uri="{FF2B5EF4-FFF2-40B4-BE49-F238E27FC236}">
                <a16:creationId xmlns:a16="http://schemas.microsoft.com/office/drawing/2014/main" id="{DF5CA83D-7442-4F3D-8F50-A884B719B76E}"/>
              </a:ext>
            </a:extLst>
          </p:cNvPr>
          <p:cNvSpPr/>
          <p:nvPr/>
        </p:nvSpPr>
        <p:spPr>
          <a:xfrm>
            <a:off x="6862132" y="6048972"/>
            <a:ext cx="4763559" cy="64569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hlinkClick r:id="rId2"/>
              </a:rPr>
              <a:t>https://brandtredd.org/COVID-19/DataInfo</a:t>
            </a:r>
            <a:endParaRPr lang="en-US" dirty="0"/>
          </a:p>
        </p:txBody>
      </p:sp>
      <p:pic>
        <p:nvPicPr>
          <p:cNvPr id="4" name="Picture 3">
            <a:extLst>
              <a:ext uri="{FF2B5EF4-FFF2-40B4-BE49-F238E27FC236}">
                <a16:creationId xmlns:a16="http://schemas.microsoft.com/office/drawing/2014/main" id="{BC545B69-DB8B-4C0E-A5DB-0953A22F0557}"/>
              </a:ext>
            </a:extLst>
          </p:cNvPr>
          <p:cNvPicPr>
            <a:picLocks noChangeAspect="1"/>
          </p:cNvPicPr>
          <p:nvPr/>
        </p:nvPicPr>
        <p:blipFill>
          <a:blip r:embed="rId3"/>
          <a:stretch>
            <a:fillRect/>
          </a:stretch>
        </p:blipFill>
        <p:spPr>
          <a:xfrm>
            <a:off x="6309917" y="1424129"/>
            <a:ext cx="5292616" cy="4262447"/>
          </a:xfrm>
          <a:prstGeom prst="rect">
            <a:avLst/>
          </a:prstGeom>
        </p:spPr>
      </p:pic>
      <p:pic>
        <p:nvPicPr>
          <p:cNvPr id="7" name="Picture 6">
            <a:extLst>
              <a:ext uri="{FF2B5EF4-FFF2-40B4-BE49-F238E27FC236}">
                <a16:creationId xmlns:a16="http://schemas.microsoft.com/office/drawing/2014/main" id="{1AF2C53E-0A76-4BBA-B6D6-EE89B65D7807}"/>
              </a:ext>
            </a:extLst>
          </p:cNvPr>
          <p:cNvPicPr>
            <a:picLocks noChangeAspect="1"/>
          </p:cNvPicPr>
          <p:nvPr/>
        </p:nvPicPr>
        <p:blipFill>
          <a:blip r:embed="rId4"/>
          <a:stretch>
            <a:fillRect/>
          </a:stretch>
        </p:blipFill>
        <p:spPr>
          <a:xfrm>
            <a:off x="396338" y="1424128"/>
            <a:ext cx="5259841" cy="4262447"/>
          </a:xfrm>
          <a:prstGeom prst="rect">
            <a:avLst/>
          </a:prstGeom>
        </p:spPr>
      </p:pic>
    </p:spTree>
    <p:extLst>
      <p:ext uri="{BB962C8B-B14F-4D97-AF65-F5344CB8AC3E}">
        <p14:creationId xmlns:p14="http://schemas.microsoft.com/office/powerpoint/2010/main" val="31394687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D1D01-4DB3-485C-AD8E-C9508BA8712D}"/>
              </a:ext>
            </a:extLst>
          </p:cNvPr>
          <p:cNvSpPr>
            <a:spLocks noGrp="1"/>
          </p:cNvSpPr>
          <p:nvPr>
            <p:ph type="title"/>
          </p:nvPr>
        </p:nvSpPr>
        <p:spPr>
          <a:xfrm>
            <a:off x="245534" y="139700"/>
            <a:ext cx="8596668" cy="723900"/>
          </a:xfrm>
        </p:spPr>
        <p:txBody>
          <a:bodyPr/>
          <a:lstStyle/>
          <a:p>
            <a:r>
              <a:rPr lang="en-US" dirty="0"/>
              <a:t>Utah COVID-19</a:t>
            </a:r>
          </a:p>
        </p:txBody>
      </p:sp>
      <p:sp>
        <p:nvSpPr>
          <p:cNvPr id="5" name="TextBox 4">
            <a:extLst>
              <a:ext uri="{FF2B5EF4-FFF2-40B4-BE49-F238E27FC236}">
                <a16:creationId xmlns:a16="http://schemas.microsoft.com/office/drawing/2014/main" id="{445C02A9-AB6F-46AA-B569-D2319FC0CB08}"/>
              </a:ext>
            </a:extLst>
          </p:cNvPr>
          <p:cNvSpPr txBox="1"/>
          <p:nvPr/>
        </p:nvSpPr>
        <p:spPr>
          <a:xfrm>
            <a:off x="500623" y="5547862"/>
            <a:ext cx="4301066" cy="369332"/>
          </a:xfrm>
          <a:prstGeom prst="rect">
            <a:avLst/>
          </a:prstGeom>
          <a:noFill/>
        </p:spPr>
        <p:txBody>
          <a:bodyPr wrap="square" rtlCol="0">
            <a:spAutoFit/>
          </a:bodyPr>
          <a:lstStyle/>
          <a:p>
            <a:pPr algn="ctr"/>
            <a:r>
              <a:rPr lang="en-US" dirty="0"/>
              <a:t>New Cases</a:t>
            </a:r>
          </a:p>
        </p:txBody>
      </p:sp>
      <p:sp>
        <p:nvSpPr>
          <p:cNvPr id="7" name="TextBox 6">
            <a:extLst>
              <a:ext uri="{FF2B5EF4-FFF2-40B4-BE49-F238E27FC236}">
                <a16:creationId xmlns:a16="http://schemas.microsoft.com/office/drawing/2014/main" id="{BDD8A68C-9330-4493-93A0-6FB4B9983A75}"/>
              </a:ext>
            </a:extLst>
          </p:cNvPr>
          <p:cNvSpPr txBox="1"/>
          <p:nvPr/>
        </p:nvSpPr>
        <p:spPr>
          <a:xfrm>
            <a:off x="500623" y="5917193"/>
            <a:ext cx="5079252" cy="369332"/>
          </a:xfrm>
          <a:prstGeom prst="rect">
            <a:avLst/>
          </a:prstGeom>
          <a:noFill/>
        </p:spPr>
        <p:txBody>
          <a:bodyPr wrap="square" rtlCol="0">
            <a:spAutoFit/>
          </a:bodyPr>
          <a:lstStyle/>
          <a:p>
            <a:r>
              <a:rPr lang="en-US" dirty="0">
                <a:hlinkClick r:id="rId2"/>
              </a:rPr>
              <a:t>https://coronavirus.utah.gov/case-counts/</a:t>
            </a:r>
            <a:endParaRPr lang="en-US" dirty="0"/>
          </a:p>
        </p:txBody>
      </p:sp>
      <p:pic>
        <p:nvPicPr>
          <p:cNvPr id="4" name="Picture 3">
            <a:extLst>
              <a:ext uri="{FF2B5EF4-FFF2-40B4-BE49-F238E27FC236}">
                <a16:creationId xmlns:a16="http://schemas.microsoft.com/office/drawing/2014/main" id="{9D731253-DD56-4F3C-BF06-9F90E980EC9A}"/>
              </a:ext>
            </a:extLst>
          </p:cNvPr>
          <p:cNvPicPr>
            <a:picLocks noChangeAspect="1"/>
          </p:cNvPicPr>
          <p:nvPr/>
        </p:nvPicPr>
        <p:blipFill>
          <a:blip r:embed="rId3"/>
          <a:stretch>
            <a:fillRect/>
          </a:stretch>
        </p:blipFill>
        <p:spPr>
          <a:xfrm>
            <a:off x="6143337" y="863599"/>
            <a:ext cx="5863924" cy="4722553"/>
          </a:xfrm>
          <a:prstGeom prst="rect">
            <a:avLst/>
          </a:prstGeom>
        </p:spPr>
      </p:pic>
      <p:pic>
        <p:nvPicPr>
          <p:cNvPr id="6" name="Picture 5">
            <a:extLst>
              <a:ext uri="{FF2B5EF4-FFF2-40B4-BE49-F238E27FC236}">
                <a16:creationId xmlns:a16="http://schemas.microsoft.com/office/drawing/2014/main" id="{6525A71B-2EE7-42CD-B82E-32001965279F}"/>
              </a:ext>
            </a:extLst>
          </p:cNvPr>
          <p:cNvPicPr>
            <a:picLocks noChangeAspect="1"/>
          </p:cNvPicPr>
          <p:nvPr/>
        </p:nvPicPr>
        <p:blipFill>
          <a:blip r:embed="rId4"/>
          <a:stretch>
            <a:fillRect/>
          </a:stretch>
        </p:blipFill>
        <p:spPr>
          <a:xfrm>
            <a:off x="245534" y="1449790"/>
            <a:ext cx="5334341" cy="3958419"/>
          </a:xfrm>
          <a:prstGeom prst="rect">
            <a:avLst/>
          </a:prstGeom>
        </p:spPr>
      </p:pic>
      <p:sp>
        <p:nvSpPr>
          <p:cNvPr id="10" name="TextBox 9">
            <a:extLst>
              <a:ext uri="{FF2B5EF4-FFF2-40B4-BE49-F238E27FC236}">
                <a16:creationId xmlns:a16="http://schemas.microsoft.com/office/drawing/2014/main" id="{52E8589A-BBB4-47DA-98DD-942C565397C2}"/>
              </a:ext>
            </a:extLst>
          </p:cNvPr>
          <p:cNvSpPr txBox="1"/>
          <p:nvPr/>
        </p:nvSpPr>
        <p:spPr>
          <a:xfrm>
            <a:off x="500623" y="1080458"/>
            <a:ext cx="4301066" cy="369332"/>
          </a:xfrm>
          <a:prstGeom prst="rect">
            <a:avLst/>
          </a:prstGeom>
          <a:noFill/>
        </p:spPr>
        <p:txBody>
          <a:bodyPr wrap="square" rtlCol="0">
            <a:spAutoFit/>
          </a:bodyPr>
          <a:lstStyle/>
          <a:p>
            <a:pPr algn="ctr"/>
            <a:r>
              <a:rPr lang="en-US" dirty="0"/>
              <a:t>State of Utah</a:t>
            </a:r>
          </a:p>
        </p:txBody>
      </p:sp>
    </p:spTree>
    <p:extLst>
      <p:ext uri="{BB962C8B-B14F-4D97-AF65-F5344CB8AC3E}">
        <p14:creationId xmlns:p14="http://schemas.microsoft.com/office/powerpoint/2010/main" val="27009819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400824-C7EA-4A90-9077-2197B52CEA6D}"/>
              </a:ext>
            </a:extLst>
          </p:cNvPr>
          <p:cNvSpPr>
            <a:spLocks noGrp="1"/>
          </p:cNvSpPr>
          <p:nvPr>
            <p:ph type="title"/>
          </p:nvPr>
        </p:nvSpPr>
        <p:spPr/>
        <p:txBody>
          <a:bodyPr/>
          <a:lstStyle/>
          <a:p>
            <a:r>
              <a:rPr lang="en-US" dirty="0"/>
              <a:t>Today’s Agenda</a:t>
            </a:r>
          </a:p>
        </p:txBody>
      </p:sp>
      <p:sp>
        <p:nvSpPr>
          <p:cNvPr id="3" name="Content Placeholder 2">
            <a:extLst>
              <a:ext uri="{FF2B5EF4-FFF2-40B4-BE49-F238E27FC236}">
                <a16:creationId xmlns:a16="http://schemas.microsoft.com/office/drawing/2014/main" id="{9026F272-F389-4180-8C16-700D1279B01F}"/>
              </a:ext>
            </a:extLst>
          </p:cNvPr>
          <p:cNvSpPr>
            <a:spLocks noGrp="1"/>
          </p:cNvSpPr>
          <p:nvPr>
            <p:ph idx="1"/>
          </p:nvPr>
        </p:nvSpPr>
        <p:spPr>
          <a:xfrm>
            <a:off x="677334" y="1612901"/>
            <a:ext cx="8596668" cy="4428462"/>
          </a:xfrm>
        </p:spPr>
        <p:txBody>
          <a:bodyPr>
            <a:normAutofit/>
          </a:bodyPr>
          <a:lstStyle/>
          <a:p>
            <a:r>
              <a:rPr lang="en-US" sz="2800" dirty="0"/>
              <a:t>Bootstrap Themes</a:t>
            </a:r>
          </a:p>
          <a:p>
            <a:r>
              <a:rPr lang="en-US" sz="2800" dirty="0"/>
              <a:t>Embedding Tableau</a:t>
            </a:r>
          </a:p>
          <a:p>
            <a:r>
              <a:rPr lang="en-US" sz="2800" dirty="0"/>
              <a:t>Embedding Other Stuff</a:t>
            </a:r>
          </a:p>
          <a:p>
            <a:r>
              <a:rPr lang="en-US" sz="2800" dirty="0"/>
              <a:t>Fun with HTML in other contexts</a:t>
            </a:r>
          </a:p>
          <a:p>
            <a:endParaRPr lang="en-US" sz="2800" dirty="0"/>
          </a:p>
        </p:txBody>
      </p:sp>
    </p:spTree>
    <p:extLst>
      <p:ext uri="{BB962C8B-B14F-4D97-AF65-F5344CB8AC3E}">
        <p14:creationId xmlns:p14="http://schemas.microsoft.com/office/powerpoint/2010/main" val="28835116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5573C-0EFC-4C88-9FCE-F61420082EB3}"/>
              </a:ext>
            </a:extLst>
          </p:cNvPr>
          <p:cNvSpPr>
            <a:spLocks noGrp="1"/>
          </p:cNvSpPr>
          <p:nvPr>
            <p:ph type="title"/>
          </p:nvPr>
        </p:nvSpPr>
        <p:spPr/>
        <p:txBody>
          <a:bodyPr/>
          <a:lstStyle/>
          <a:p>
            <a:r>
              <a:rPr lang="en-US"/>
              <a:t>Bootstrap </a:t>
            </a:r>
            <a:r>
              <a:rPr lang="en-US" dirty="0"/>
              <a:t>Themes Approved for your Final Project</a:t>
            </a:r>
          </a:p>
        </p:txBody>
      </p:sp>
      <p:sp>
        <p:nvSpPr>
          <p:cNvPr id="3" name="Content Placeholder 2">
            <a:extLst>
              <a:ext uri="{FF2B5EF4-FFF2-40B4-BE49-F238E27FC236}">
                <a16:creationId xmlns:a16="http://schemas.microsoft.com/office/drawing/2014/main" id="{EAD1501A-D357-4D88-B95A-AD57B92E4B09}"/>
              </a:ext>
            </a:extLst>
          </p:cNvPr>
          <p:cNvSpPr>
            <a:spLocks noGrp="1"/>
          </p:cNvSpPr>
          <p:nvPr>
            <p:ph idx="1"/>
          </p:nvPr>
        </p:nvSpPr>
        <p:spPr/>
        <p:txBody>
          <a:bodyPr/>
          <a:lstStyle/>
          <a:p>
            <a:r>
              <a:rPr lang="en-US" dirty="0"/>
              <a:t>Clean Blog</a:t>
            </a:r>
            <a:br>
              <a:rPr lang="en-US" dirty="0"/>
            </a:br>
            <a:r>
              <a:rPr lang="en-US" dirty="0">
                <a:hlinkClick r:id="rId2"/>
              </a:rPr>
              <a:t>https://startbootstrap.com/themes/clean-blog/</a:t>
            </a:r>
            <a:endParaRPr lang="en-US" dirty="0"/>
          </a:p>
          <a:p>
            <a:r>
              <a:rPr lang="en-US" dirty="0"/>
              <a:t>Business Casual</a:t>
            </a:r>
            <a:br>
              <a:rPr lang="en-US" dirty="0"/>
            </a:br>
            <a:r>
              <a:rPr lang="en-US" dirty="0">
                <a:hlinkClick r:id="rId3"/>
              </a:rPr>
              <a:t>https://startbootstrap.com/themes/business-casual/</a:t>
            </a:r>
            <a:endParaRPr lang="en-US" dirty="0"/>
          </a:p>
        </p:txBody>
      </p:sp>
    </p:spTree>
    <p:extLst>
      <p:ext uri="{BB962C8B-B14F-4D97-AF65-F5344CB8AC3E}">
        <p14:creationId xmlns:p14="http://schemas.microsoft.com/office/powerpoint/2010/main" val="2892761266"/>
      </p:ext>
    </p:extLst>
  </p:cSld>
  <p:clrMapOvr>
    <a:masterClrMapping/>
  </p:clrMapOvr>
</p:sld>
</file>

<file path=ppt/theme/theme1.xml><?xml version="1.0" encoding="utf-8"?>
<a:theme xmlns:a="http://schemas.openxmlformats.org/drawingml/2006/main" name="Facet">
  <a:themeElements>
    <a:clrScheme name="Custom 4">
      <a:dk1>
        <a:sysClr val="windowText" lastClr="000000"/>
      </a:dk1>
      <a:lt1>
        <a:sysClr val="window" lastClr="FFFFFF"/>
      </a:lt1>
      <a:dk2>
        <a:srgbClr val="2C3C43"/>
      </a:dk2>
      <a:lt2>
        <a:srgbClr val="EBEBEB"/>
      </a:lt2>
      <a:accent1>
        <a:srgbClr val="09465B"/>
      </a:accent1>
      <a:accent2>
        <a:srgbClr val="2E83C3"/>
      </a:accent2>
      <a:accent3>
        <a:srgbClr val="42D0A2"/>
      </a:accent3>
      <a:accent4>
        <a:srgbClr val="2E946B"/>
      </a:accent4>
      <a:accent5>
        <a:srgbClr val="42B051"/>
      </a:accent5>
      <a:accent6>
        <a:srgbClr val="96D141"/>
      </a:accent6>
      <a:hlink>
        <a:srgbClr val="0B5462"/>
      </a:hlink>
      <a:folHlink>
        <a:srgbClr val="265B6C"/>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1086</TotalTime>
  <Words>304</Words>
  <Application>Microsoft Office PowerPoint</Application>
  <PresentationFormat>Widescreen</PresentationFormat>
  <Paragraphs>33</Paragraphs>
  <Slides>6</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Trebuchet MS</vt:lpstr>
      <vt:lpstr>Wingdings 3</vt:lpstr>
      <vt:lpstr>Facet</vt:lpstr>
      <vt:lpstr>Web Development Bootstrap, Embedding, and Fun with HTML</vt:lpstr>
      <vt:lpstr>Announcements (All Repeats)</vt:lpstr>
      <vt:lpstr>COVID-19 Data Update</vt:lpstr>
      <vt:lpstr>Utah COVID-19</vt:lpstr>
      <vt:lpstr>Today’s Agenda</vt:lpstr>
      <vt:lpstr>Bootstrap Themes Approved for your Final Project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Business Intelligence Exam Review</dc:title>
  <dc:creator>Brandt Redd</dc:creator>
  <cp:lastModifiedBy>Brandt Redd</cp:lastModifiedBy>
  <cp:revision>1</cp:revision>
  <dcterms:created xsi:type="dcterms:W3CDTF">2020-03-25T19:56:49Z</dcterms:created>
  <dcterms:modified xsi:type="dcterms:W3CDTF">2020-04-08T22:05:50Z</dcterms:modified>
</cp:coreProperties>
</file>