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3.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0" r:id="rId1"/>
  </p:sldMasterIdLst>
  <p:notesMasterIdLst>
    <p:notesMasterId r:id="rId33"/>
  </p:notesMasterIdLst>
  <p:handoutMasterIdLst>
    <p:handoutMasterId r:id="rId34"/>
  </p:handoutMasterIdLst>
  <p:sldIdLst>
    <p:sldId id="258" r:id="rId2"/>
    <p:sldId id="333" r:id="rId3"/>
    <p:sldId id="335" r:id="rId4"/>
    <p:sldId id="336" r:id="rId5"/>
    <p:sldId id="260" r:id="rId6"/>
    <p:sldId id="319" r:id="rId7"/>
    <p:sldId id="303" r:id="rId8"/>
    <p:sldId id="304" r:id="rId9"/>
    <p:sldId id="315" r:id="rId10"/>
    <p:sldId id="306" r:id="rId11"/>
    <p:sldId id="321" r:id="rId12"/>
    <p:sldId id="308" r:id="rId13"/>
    <p:sldId id="309" r:id="rId14"/>
    <p:sldId id="324" r:id="rId15"/>
    <p:sldId id="322" r:id="rId16"/>
    <p:sldId id="289" r:id="rId17"/>
    <p:sldId id="313" r:id="rId18"/>
    <p:sldId id="287" r:id="rId19"/>
    <p:sldId id="327" r:id="rId20"/>
    <p:sldId id="269" r:id="rId21"/>
    <p:sldId id="337" r:id="rId22"/>
    <p:sldId id="286" r:id="rId23"/>
    <p:sldId id="334" r:id="rId24"/>
    <p:sldId id="328" r:id="rId25"/>
    <p:sldId id="329" r:id="rId26"/>
    <p:sldId id="288" r:id="rId27"/>
    <p:sldId id="330" r:id="rId28"/>
    <p:sldId id="278" r:id="rId29"/>
    <p:sldId id="331" r:id="rId30"/>
    <p:sldId id="284" r:id="rId31"/>
    <p:sldId id="332" r:id="rId32"/>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00206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483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2D52E5-53E1-4C17-9A46-940B9D8FE046}" v="25" dt="2020-01-23T00:19:47.5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6" autoAdjust="0"/>
    <p:restoredTop sz="93001" autoAdjust="0"/>
  </p:normalViewPr>
  <p:slideViewPr>
    <p:cSldViewPr>
      <p:cViewPr varScale="1">
        <p:scale>
          <a:sx n="86" d="100"/>
          <a:sy n="86" d="100"/>
        </p:scale>
        <p:origin x="54" y="81"/>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ndt Redd" userId="be8ed540b98adac0" providerId="LiveId" clId="{6D2D52E5-53E1-4C17-9A46-940B9D8FE046}"/>
    <pc:docChg chg="undo custSel addSld delSld modSld modShowInfo">
      <pc:chgData name="Brandt Redd" userId="be8ed540b98adac0" providerId="LiveId" clId="{6D2D52E5-53E1-4C17-9A46-940B9D8FE046}" dt="2020-01-23T00:19:47.533" v="950"/>
      <pc:docMkLst>
        <pc:docMk/>
      </pc:docMkLst>
      <pc:sldChg chg="addSp delSp modSp">
        <pc:chgData name="Brandt Redd" userId="be8ed540b98adac0" providerId="LiveId" clId="{6D2D52E5-53E1-4C17-9A46-940B9D8FE046}" dt="2020-01-22T22:57:23.618" v="946"/>
        <pc:sldMkLst>
          <pc:docMk/>
          <pc:sldMk cId="0" sldId="258"/>
        </pc:sldMkLst>
        <pc:spChg chg="del">
          <ac:chgData name="Brandt Redd" userId="be8ed540b98adac0" providerId="LiveId" clId="{6D2D52E5-53E1-4C17-9A46-940B9D8FE046}" dt="2020-01-22T22:19:51.472" v="72" actId="478"/>
          <ac:spMkLst>
            <pc:docMk/>
            <pc:sldMk cId="0" sldId="258"/>
            <ac:spMk id="3" creationId="{00000000-0000-0000-0000-000000000000}"/>
          </ac:spMkLst>
        </pc:spChg>
        <pc:spChg chg="add mod">
          <ac:chgData name="Brandt Redd" userId="be8ed540b98adac0" providerId="LiveId" clId="{6D2D52E5-53E1-4C17-9A46-940B9D8FE046}" dt="2020-01-22T22:56:26.210" v="943" actId="20577"/>
          <ac:spMkLst>
            <pc:docMk/>
            <pc:sldMk cId="0" sldId="258"/>
            <ac:spMk id="6" creationId="{D0F2E67D-DFF5-4F37-AD64-BB1C8CD856DB}"/>
          </ac:spMkLst>
        </pc:spChg>
        <pc:spChg chg="mod">
          <ac:chgData name="Brandt Redd" userId="be8ed540b98adac0" providerId="LiveId" clId="{6D2D52E5-53E1-4C17-9A46-940B9D8FE046}" dt="2020-01-22T22:56:11.781" v="919" actId="27636"/>
          <ac:spMkLst>
            <pc:docMk/>
            <pc:sldMk cId="0" sldId="258"/>
            <ac:spMk id="15362" creationId="{00000000-0000-0000-0000-000000000000}"/>
          </ac:spMkLst>
        </pc:spChg>
        <pc:grpChg chg="del">
          <ac:chgData name="Brandt Redd" userId="be8ed540b98adac0" providerId="LiveId" clId="{6D2D52E5-53E1-4C17-9A46-940B9D8FE046}" dt="2020-01-22T22:19:48.111" v="71" actId="478"/>
          <ac:grpSpMkLst>
            <pc:docMk/>
            <pc:sldMk cId="0" sldId="258"/>
            <ac:grpSpMk id="2" creationId="{00000000-0000-0000-0000-000000000000}"/>
          </ac:grpSpMkLst>
        </pc:grpChg>
        <pc:picChg chg="del">
          <ac:chgData name="Brandt Redd" userId="be8ed540b98adac0" providerId="LiveId" clId="{6D2D52E5-53E1-4C17-9A46-940B9D8FE046}" dt="2020-01-22T22:19:53.728" v="73" actId="478"/>
          <ac:picMkLst>
            <pc:docMk/>
            <pc:sldMk cId="0" sldId="258"/>
            <ac:picMk id="13" creationId="{8D73F87F-BC47-4193-8240-9E5A3DAB05C6}"/>
          </ac:picMkLst>
        </pc:picChg>
        <pc:inkChg chg="add del">
          <ac:chgData name="Brandt Redd" userId="be8ed540b98adac0" providerId="LiveId" clId="{6D2D52E5-53E1-4C17-9A46-940B9D8FE046}" dt="2020-01-22T22:57:23.618" v="946"/>
          <ac:inkMkLst>
            <pc:docMk/>
            <pc:sldMk cId="0" sldId="258"/>
            <ac:inkMk id="8" creationId="{72BB796A-8489-4429-883C-487E213797CB}"/>
          </ac:inkMkLst>
        </pc:inkChg>
      </pc:sldChg>
      <pc:sldChg chg="add">
        <pc:chgData name="Brandt Redd" userId="be8ed540b98adac0" providerId="LiveId" clId="{6D2D52E5-53E1-4C17-9A46-940B9D8FE046}" dt="2020-01-22T22:14:44.220" v="4"/>
        <pc:sldMkLst>
          <pc:docMk/>
          <pc:sldMk cId="2137745511" sldId="269"/>
        </pc:sldMkLst>
      </pc:sldChg>
      <pc:sldChg chg="add del">
        <pc:chgData name="Brandt Redd" userId="be8ed540b98adac0" providerId="LiveId" clId="{6D2D52E5-53E1-4C17-9A46-940B9D8FE046}" dt="2020-01-22T22:15:42.533" v="22" actId="47"/>
        <pc:sldMkLst>
          <pc:docMk/>
          <pc:sldMk cId="2104860243" sldId="270"/>
        </pc:sldMkLst>
      </pc:sldChg>
      <pc:sldChg chg="add del">
        <pc:chgData name="Brandt Redd" userId="be8ed540b98adac0" providerId="LiveId" clId="{6D2D52E5-53E1-4C17-9A46-940B9D8FE046}" dt="2020-01-22T22:17:16.276" v="33" actId="47"/>
        <pc:sldMkLst>
          <pc:docMk/>
          <pc:sldMk cId="625398586" sldId="272"/>
        </pc:sldMkLst>
      </pc:sldChg>
      <pc:sldChg chg="delSp add">
        <pc:chgData name="Brandt Redd" userId="be8ed540b98adac0" providerId="LiveId" clId="{6D2D52E5-53E1-4C17-9A46-940B9D8FE046}" dt="2020-01-22T22:17:39.568" v="35" actId="478"/>
        <pc:sldMkLst>
          <pc:docMk/>
          <pc:sldMk cId="87469816" sldId="278"/>
        </pc:sldMkLst>
        <pc:spChg chg="del">
          <ac:chgData name="Brandt Redd" userId="be8ed540b98adac0" providerId="LiveId" clId="{6D2D52E5-53E1-4C17-9A46-940B9D8FE046}" dt="2020-01-22T22:17:39.568" v="35" actId="478"/>
          <ac:spMkLst>
            <pc:docMk/>
            <pc:sldMk cId="87469816" sldId="278"/>
            <ac:spMk id="4" creationId="{1F7457F5-61A4-4F2F-BD7A-27E6E6B9B249}"/>
          </ac:spMkLst>
        </pc:spChg>
      </pc:sldChg>
      <pc:sldChg chg="add del">
        <pc:chgData name="Brandt Redd" userId="be8ed540b98adac0" providerId="LiveId" clId="{6D2D52E5-53E1-4C17-9A46-940B9D8FE046}" dt="2020-01-22T22:18:26.348" v="63" actId="47"/>
        <pc:sldMkLst>
          <pc:docMk/>
          <pc:sldMk cId="3864662306" sldId="279"/>
        </pc:sldMkLst>
      </pc:sldChg>
      <pc:sldChg chg="add del">
        <pc:chgData name="Brandt Redd" userId="be8ed540b98adac0" providerId="LiveId" clId="{6D2D52E5-53E1-4C17-9A46-940B9D8FE046}" dt="2020-01-22T22:17:30.124" v="34" actId="47"/>
        <pc:sldMkLst>
          <pc:docMk/>
          <pc:sldMk cId="3466874888" sldId="283"/>
        </pc:sldMkLst>
      </pc:sldChg>
      <pc:sldChg chg="add">
        <pc:chgData name="Brandt Redd" userId="be8ed540b98adac0" providerId="LiveId" clId="{6D2D52E5-53E1-4C17-9A46-940B9D8FE046}" dt="2020-01-22T22:14:44.220" v="4"/>
        <pc:sldMkLst>
          <pc:docMk/>
          <pc:sldMk cId="3425324694" sldId="284"/>
        </pc:sldMkLst>
      </pc:sldChg>
      <pc:sldChg chg="add del">
        <pc:chgData name="Brandt Redd" userId="be8ed540b98adac0" providerId="LiveId" clId="{6D2D52E5-53E1-4C17-9A46-940B9D8FE046}" dt="2020-01-22T22:18:47.223" v="70" actId="47"/>
        <pc:sldMkLst>
          <pc:docMk/>
          <pc:sldMk cId="2371519791" sldId="285"/>
        </pc:sldMkLst>
      </pc:sldChg>
      <pc:sldChg chg="add">
        <pc:chgData name="Brandt Redd" userId="be8ed540b98adac0" providerId="LiveId" clId="{6D2D52E5-53E1-4C17-9A46-940B9D8FE046}" dt="2020-01-22T22:14:44.220" v="4"/>
        <pc:sldMkLst>
          <pc:docMk/>
          <pc:sldMk cId="936273745" sldId="286"/>
        </pc:sldMkLst>
      </pc:sldChg>
      <pc:sldChg chg="add">
        <pc:chgData name="Brandt Redd" userId="be8ed540b98adac0" providerId="LiveId" clId="{6D2D52E5-53E1-4C17-9A46-940B9D8FE046}" dt="2020-01-22T22:14:44.220" v="4"/>
        <pc:sldMkLst>
          <pc:docMk/>
          <pc:sldMk cId="625957679" sldId="288"/>
        </pc:sldMkLst>
      </pc:sldChg>
      <pc:sldChg chg="del">
        <pc:chgData name="Brandt Redd" userId="be8ed540b98adac0" providerId="LiveId" clId="{6D2D52E5-53E1-4C17-9A46-940B9D8FE046}" dt="2020-01-22T22:13:19.345" v="2" actId="47"/>
        <pc:sldMkLst>
          <pc:docMk/>
          <pc:sldMk cId="0" sldId="299"/>
        </pc:sldMkLst>
      </pc:sldChg>
      <pc:sldChg chg="del">
        <pc:chgData name="Brandt Redd" userId="be8ed540b98adac0" providerId="LiveId" clId="{6D2D52E5-53E1-4C17-9A46-940B9D8FE046}" dt="2020-01-22T21:39:08.154" v="0" actId="47"/>
        <pc:sldMkLst>
          <pc:docMk/>
          <pc:sldMk cId="1372252966" sldId="301"/>
        </pc:sldMkLst>
      </pc:sldChg>
      <pc:sldChg chg="del">
        <pc:chgData name="Brandt Redd" userId="be8ed540b98adac0" providerId="LiveId" clId="{6D2D52E5-53E1-4C17-9A46-940B9D8FE046}" dt="2020-01-22T21:39:08.154" v="0" actId="47"/>
        <pc:sldMkLst>
          <pc:docMk/>
          <pc:sldMk cId="727840642" sldId="302"/>
        </pc:sldMkLst>
      </pc:sldChg>
      <pc:sldChg chg="addSp">
        <pc:chgData name="Brandt Redd" userId="be8ed540b98adac0" providerId="LiveId" clId="{6D2D52E5-53E1-4C17-9A46-940B9D8FE046}" dt="2020-01-22T23:49:26.998" v="947"/>
        <pc:sldMkLst>
          <pc:docMk/>
          <pc:sldMk cId="3127194227" sldId="304"/>
        </pc:sldMkLst>
        <pc:inkChg chg="add">
          <ac:chgData name="Brandt Redd" userId="be8ed540b98adac0" providerId="LiveId" clId="{6D2D52E5-53E1-4C17-9A46-940B9D8FE046}" dt="2020-01-22T23:49:26.998" v="947"/>
          <ac:inkMkLst>
            <pc:docMk/>
            <pc:sldMk cId="3127194227" sldId="304"/>
            <ac:inkMk id="3" creationId="{641044F6-E2BA-4614-A5E6-30B5D7002708}"/>
          </ac:inkMkLst>
        </pc:inkChg>
      </pc:sldChg>
      <pc:sldChg chg="addSp">
        <pc:chgData name="Brandt Redd" userId="be8ed540b98adac0" providerId="LiveId" clId="{6D2D52E5-53E1-4C17-9A46-940B9D8FE046}" dt="2020-01-22T23:49:26.998" v="947"/>
        <pc:sldMkLst>
          <pc:docMk/>
          <pc:sldMk cId="515841903" sldId="308"/>
        </pc:sldMkLst>
        <pc:inkChg chg="add">
          <ac:chgData name="Brandt Redd" userId="be8ed540b98adac0" providerId="LiveId" clId="{6D2D52E5-53E1-4C17-9A46-940B9D8FE046}" dt="2020-01-22T23:49:26.998" v="947"/>
          <ac:inkMkLst>
            <pc:docMk/>
            <pc:sldMk cId="515841903" sldId="308"/>
            <ac:inkMk id="3" creationId="{B123217E-484B-482A-B25D-7489A211806D}"/>
          </ac:inkMkLst>
        </pc:inkChg>
      </pc:sldChg>
      <pc:sldChg chg="del">
        <pc:chgData name="Brandt Redd" userId="be8ed540b98adac0" providerId="LiveId" clId="{6D2D52E5-53E1-4C17-9A46-940B9D8FE046}" dt="2020-01-22T22:14:03.040" v="3" actId="47"/>
        <pc:sldMkLst>
          <pc:docMk/>
          <pc:sldMk cId="3941816423" sldId="316"/>
        </pc:sldMkLst>
      </pc:sldChg>
      <pc:sldChg chg="del">
        <pc:chgData name="Brandt Redd" userId="be8ed540b98adac0" providerId="LiveId" clId="{6D2D52E5-53E1-4C17-9A46-940B9D8FE046}" dt="2020-01-22T22:14:03.040" v="3" actId="47"/>
        <pc:sldMkLst>
          <pc:docMk/>
          <pc:sldMk cId="3425324694" sldId="318"/>
        </pc:sldMkLst>
      </pc:sldChg>
      <pc:sldChg chg="del">
        <pc:chgData name="Brandt Redd" userId="be8ed540b98adac0" providerId="LiveId" clId="{6D2D52E5-53E1-4C17-9A46-940B9D8FE046}" dt="2020-01-22T22:13:19.345" v="2" actId="47"/>
        <pc:sldMkLst>
          <pc:docMk/>
          <pc:sldMk cId="4089959345" sldId="320"/>
        </pc:sldMkLst>
      </pc:sldChg>
      <pc:sldChg chg="del">
        <pc:chgData name="Brandt Redd" userId="be8ed540b98adac0" providerId="LiveId" clId="{6D2D52E5-53E1-4C17-9A46-940B9D8FE046}" dt="2020-01-22T22:14:03.040" v="3" actId="47"/>
        <pc:sldMkLst>
          <pc:docMk/>
          <pc:sldMk cId="1256375530" sldId="323"/>
        </pc:sldMkLst>
      </pc:sldChg>
      <pc:sldChg chg="del">
        <pc:chgData name="Brandt Redd" userId="be8ed540b98adac0" providerId="LiveId" clId="{6D2D52E5-53E1-4C17-9A46-940B9D8FE046}" dt="2020-01-22T22:14:03.040" v="3" actId="47"/>
        <pc:sldMkLst>
          <pc:docMk/>
          <pc:sldMk cId="2689256932" sldId="325"/>
        </pc:sldMkLst>
      </pc:sldChg>
      <pc:sldChg chg="del">
        <pc:chgData name="Brandt Redd" userId="be8ed540b98adac0" providerId="LiveId" clId="{6D2D52E5-53E1-4C17-9A46-940B9D8FE046}" dt="2020-01-22T21:42:42.519" v="1" actId="47"/>
        <pc:sldMkLst>
          <pc:docMk/>
          <pc:sldMk cId="3046626691" sldId="326"/>
        </pc:sldMkLst>
      </pc:sldChg>
      <pc:sldChg chg="add">
        <pc:chgData name="Brandt Redd" userId="be8ed540b98adac0" providerId="LiveId" clId="{6D2D52E5-53E1-4C17-9A46-940B9D8FE046}" dt="2020-01-22T22:14:44.220" v="4"/>
        <pc:sldMkLst>
          <pc:docMk/>
          <pc:sldMk cId="2385057033" sldId="328"/>
        </pc:sldMkLst>
      </pc:sldChg>
      <pc:sldChg chg="addSp delSp modSp add">
        <pc:chgData name="Brandt Redd" userId="be8ed540b98adac0" providerId="LiveId" clId="{6D2D52E5-53E1-4C17-9A46-940B9D8FE046}" dt="2020-01-23T00:19:47.533" v="950"/>
        <pc:sldMkLst>
          <pc:docMk/>
          <pc:sldMk cId="3986179858" sldId="329"/>
        </pc:sldMkLst>
        <pc:spChg chg="del">
          <ac:chgData name="Brandt Redd" userId="be8ed540b98adac0" providerId="LiveId" clId="{6D2D52E5-53E1-4C17-9A46-940B9D8FE046}" dt="2020-01-22T22:15:05.257" v="6"/>
          <ac:spMkLst>
            <pc:docMk/>
            <pc:sldMk cId="3986179858" sldId="329"/>
            <ac:spMk id="2" creationId="{C1CB648D-4A11-4F81-BEC3-F42EF2817F3D}"/>
          </ac:spMkLst>
        </pc:spChg>
        <pc:spChg chg="del">
          <ac:chgData name="Brandt Redd" userId="be8ed540b98adac0" providerId="LiveId" clId="{6D2D52E5-53E1-4C17-9A46-940B9D8FE046}" dt="2020-01-22T22:15:05.257" v="6"/>
          <ac:spMkLst>
            <pc:docMk/>
            <pc:sldMk cId="3986179858" sldId="329"/>
            <ac:spMk id="3" creationId="{0C2BEA91-A237-4304-BA3E-31027CDA0D49}"/>
          </ac:spMkLst>
        </pc:spChg>
        <pc:spChg chg="add mod">
          <ac:chgData name="Brandt Redd" userId="be8ed540b98adac0" providerId="LiveId" clId="{6D2D52E5-53E1-4C17-9A46-940B9D8FE046}" dt="2020-01-22T22:18:17.126" v="62" actId="20577"/>
          <ac:spMkLst>
            <pc:docMk/>
            <pc:sldMk cId="3986179858" sldId="329"/>
            <ac:spMk id="5" creationId="{2443286D-8029-4341-A4D0-4667C65589BA}"/>
          </ac:spMkLst>
        </pc:spChg>
        <pc:inkChg chg="add">
          <ac:chgData name="Brandt Redd" userId="be8ed540b98adac0" providerId="LiveId" clId="{6D2D52E5-53E1-4C17-9A46-940B9D8FE046}" dt="2020-01-23T00:19:47.533" v="950"/>
          <ac:inkMkLst>
            <pc:docMk/>
            <pc:sldMk cId="3986179858" sldId="329"/>
            <ac:inkMk id="6" creationId="{C80138DA-97D6-4AD8-9F3C-E7E552469E61}"/>
          </ac:inkMkLst>
        </pc:inkChg>
      </pc:sldChg>
      <pc:sldChg chg="addSp modSp add">
        <pc:chgData name="Brandt Redd" userId="be8ed540b98adac0" providerId="LiveId" clId="{6D2D52E5-53E1-4C17-9A46-940B9D8FE046}" dt="2020-01-23T00:19:47.533" v="950"/>
        <pc:sldMkLst>
          <pc:docMk/>
          <pc:sldMk cId="1014670086" sldId="330"/>
        </pc:sldMkLst>
        <pc:spChg chg="mod">
          <ac:chgData name="Brandt Redd" userId="be8ed540b98adac0" providerId="LiveId" clId="{6D2D52E5-53E1-4C17-9A46-940B9D8FE046}" dt="2020-01-22T22:18:09.414" v="61" actId="20577"/>
          <ac:spMkLst>
            <pc:docMk/>
            <pc:sldMk cId="1014670086" sldId="330"/>
            <ac:spMk id="5" creationId="{2443286D-8029-4341-A4D0-4667C65589BA}"/>
          </ac:spMkLst>
        </pc:spChg>
        <pc:inkChg chg="add">
          <ac:chgData name="Brandt Redd" userId="be8ed540b98adac0" providerId="LiveId" clId="{6D2D52E5-53E1-4C17-9A46-940B9D8FE046}" dt="2020-01-23T00:19:47.533" v="950"/>
          <ac:inkMkLst>
            <pc:docMk/>
            <pc:sldMk cId="1014670086" sldId="330"/>
            <ac:inkMk id="2" creationId="{D3569E51-40C5-402A-BA86-25535994AB76}"/>
          </ac:inkMkLst>
        </pc:inkChg>
      </pc:sldChg>
      <pc:sldChg chg="modSp add">
        <pc:chgData name="Brandt Redd" userId="be8ed540b98adac0" providerId="LiveId" clId="{6D2D52E5-53E1-4C17-9A46-940B9D8FE046}" dt="2020-01-22T22:18:00.695" v="58" actId="20577"/>
        <pc:sldMkLst>
          <pc:docMk/>
          <pc:sldMk cId="574578002" sldId="331"/>
        </pc:sldMkLst>
        <pc:spChg chg="mod">
          <ac:chgData name="Brandt Redd" userId="be8ed540b98adac0" providerId="LiveId" clId="{6D2D52E5-53E1-4C17-9A46-940B9D8FE046}" dt="2020-01-22T22:18:00.695" v="58" actId="20577"/>
          <ac:spMkLst>
            <pc:docMk/>
            <pc:sldMk cId="574578002" sldId="331"/>
            <ac:spMk id="5" creationId="{2443286D-8029-4341-A4D0-4667C65589BA}"/>
          </ac:spMkLst>
        </pc:spChg>
      </pc:sldChg>
      <pc:sldChg chg="modSp add">
        <pc:chgData name="Brandt Redd" userId="be8ed540b98adac0" providerId="LiveId" clId="{6D2D52E5-53E1-4C17-9A46-940B9D8FE046}" dt="2020-01-22T22:18:41.036" v="69" actId="20577"/>
        <pc:sldMkLst>
          <pc:docMk/>
          <pc:sldMk cId="2497509715" sldId="332"/>
        </pc:sldMkLst>
        <pc:spChg chg="mod">
          <ac:chgData name="Brandt Redd" userId="be8ed540b98adac0" providerId="LiveId" clId="{6D2D52E5-53E1-4C17-9A46-940B9D8FE046}" dt="2020-01-22T22:18:41.036" v="69" actId="20577"/>
          <ac:spMkLst>
            <pc:docMk/>
            <pc:sldMk cId="2497509715" sldId="332"/>
            <ac:spMk id="5" creationId="{2443286D-8029-4341-A4D0-4667C65589BA}"/>
          </ac:spMkLst>
        </pc:spChg>
      </pc:sldChg>
      <pc:sldChg chg="modSp add">
        <pc:chgData name="Brandt Redd" userId="be8ed540b98adac0" providerId="LiveId" clId="{6D2D52E5-53E1-4C17-9A46-940B9D8FE046}" dt="2020-01-22T22:23:46.554" v="495" actId="403"/>
        <pc:sldMkLst>
          <pc:docMk/>
          <pc:sldMk cId="3843484913" sldId="333"/>
        </pc:sldMkLst>
        <pc:spChg chg="mod">
          <ac:chgData name="Brandt Redd" userId="be8ed540b98adac0" providerId="LiveId" clId="{6D2D52E5-53E1-4C17-9A46-940B9D8FE046}" dt="2020-01-22T22:20:30.075" v="93" actId="20577"/>
          <ac:spMkLst>
            <pc:docMk/>
            <pc:sldMk cId="3843484913" sldId="333"/>
            <ac:spMk id="2" creationId="{6B66EEE5-5FE5-4E75-AEC3-B89393A4305D}"/>
          </ac:spMkLst>
        </pc:spChg>
        <pc:spChg chg="mod">
          <ac:chgData name="Brandt Redd" userId="be8ed540b98adac0" providerId="LiveId" clId="{6D2D52E5-53E1-4C17-9A46-940B9D8FE046}" dt="2020-01-22T22:23:46.554" v="495" actId="403"/>
          <ac:spMkLst>
            <pc:docMk/>
            <pc:sldMk cId="3843484913" sldId="333"/>
            <ac:spMk id="3" creationId="{5FB516E6-BE8D-4244-8261-53214082761C}"/>
          </ac:spMkLst>
        </pc:spChg>
      </pc:sldChg>
      <pc:sldChg chg="addSp modSp add">
        <pc:chgData name="Brandt Redd" userId="be8ed540b98adac0" providerId="LiveId" clId="{6D2D52E5-53E1-4C17-9A46-940B9D8FE046}" dt="2020-01-22T22:26:20.202" v="570" actId="20577"/>
        <pc:sldMkLst>
          <pc:docMk/>
          <pc:sldMk cId="4049859703" sldId="334"/>
        </pc:sldMkLst>
        <pc:spChg chg="mod">
          <ac:chgData name="Brandt Redd" userId="be8ed540b98adac0" providerId="LiveId" clId="{6D2D52E5-53E1-4C17-9A46-940B9D8FE046}" dt="2020-01-22T22:26:20.202" v="570" actId="20577"/>
          <ac:spMkLst>
            <pc:docMk/>
            <pc:sldMk cId="4049859703" sldId="334"/>
            <ac:spMk id="2" creationId="{86F6AE5C-E91C-44FF-84C6-947F2FC11946}"/>
          </ac:spMkLst>
        </pc:spChg>
        <pc:spChg chg="add mod">
          <ac:chgData name="Brandt Redd" userId="be8ed540b98adac0" providerId="LiveId" clId="{6D2D52E5-53E1-4C17-9A46-940B9D8FE046}" dt="2020-01-22T22:26:03.239" v="556" actId="20577"/>
          <ac:spMkLst>
            <pc:docMk/>
            <pc:sldMk cId="4049859703" sldId="334"/>
            <ac:spMk id="4" creationId="{B8DB827D-1B2C-48DE-976E-B6B38B443DF0}"/>
          </ac:spMkLst>
        </pc:spChg>
      </pc:sldChg>
      <pc:sldChg chg="modSp add">
        <pc:chgData name="Brandt Redd" userId="be8ed540b98adac0" providerId="LiveId" clId="{6D2D52E5-53E1-4C17-9A46-940B9D8FE046}" dt="2020-01-22T22:55:43.171" v="917" actId="20577"/>
        <pc:sldMkLst>
          <pc:docMk/>
          <pc:sldMk cId="2454026253" sldId="335"/>
        </pc:sldMkLst>
        <pc:spChg chg="mod">
          <ac:chgData name="Brandt Redd" userId="be8ed540b98adac0" providerId="LiveId" clId="{6D2D52E5-53E1-4C17-9A46-940B9D8FE046}" dt="2020-01-22T22:51:27.071" v="650" actId="20577"/>
          <ac:spMkLst>
            <pc:docMk/>
            <pc:sldMk cId="2454026253" sldId="335"/>
            <ac:spMk id="2" creationId="{17789D1D-C2D8-4520-994B-0388A5512B23}"/>
          </ac:spMkLst>
        </pc:spChg>
        <pc:spChg chg="mod">
          <ac:chgData name="Brandt Redd" userId="be8ed540b98adac0" providerId="LiveId" clId="{6D2D52E5-53E1-4C17-9A46-940B9D8FE046}" dt="2020-01-22T22:55:43.171" v="917" actId="20577"/>
          <ac:spMkLst>
            <pc:docMk/>
            <pc:sldMk cId="2454026253" sldId="335"/>
            <ac:spMk id="3" creationId="{2ADACA78-BFED-4BF4-AE4A-4F279DE245BF}"/>
          </ac:spMkLst>
        </pc:spChg>
      </pc:sldChg>
      <pc:sldChg chg="addSp modSp add">
        <pc:chgData name="Brandt Redd" userId="be8ed540b98adac0" providerId="LiveId" clId="{6D2D52E5-53E1-4C17-9A46-940B9D8FE046}" dt="2020-01-22T23:49:26.998" v="947"/>
        <pc:sldMkLst>
          <pc:docMk/>
          <pc:sldMk cId="3428800368" sldId="336"/>
        </pc:sldMkLst>
        <pc:spChg chg="mod">
          <ac:chgData name="Brandt Redd" userId="be8ed540b98adac0" providerId="LiveId" clId="{6D2D52E5-53E1-4C17-9A46-940B9D8FE046}" dt="2020-01-22T22:55:16.601" v="913" actId="20577"/>
          <ac:spMkLst>
            <pc:docMk/>
            <pc:sldMk cId="3428800368" sldId="336"/>
            <ac:spMk id="5" creationId="{2443286D-8029-4341-A4D0-4667C65589BA}"/>
          </ac:spMkLst>
        </pc:spChg>
        <pc:inkChg chg="add">
          <ac:chgData name="Brandt Redd" userId="be8ed540b98adac0" providerId="LiveId" clId="{6D2D52E5-53E1-4C17-9A46-940B9D8FE046}" dt="2020-01-22T23:49:26.998" v="947"/>
          <ac:inkMkLst>
            <pc:docMk/>
            <pc:sldMk cId="3428800368" sldId="336"/>
            <ac:inkMk id="2" creationId="{7E1F752F-811F-48BF-8BFB-3212DBDA8D48}"/>
          </ac:inkMkLst>
        </pc:inkChg>
      </pc:sldChg>
      <pc:sldChg chg="addSp delSp add">
        <pc:chgData name="Brandt Redd" userId="be8ed540b98adac0" providerId="LiveId" clId="{6D2D52E5-53E1-4C17-9A46-940B9D8FE046}" dt="2020-01-23T00:19:47.533" v="950"/>
        <pc:sldMkLst>
          <pc:docMk/>
          <pc:sldMk cId="1782822878" sldId="337"/>
        </pc:sldMkLst>
        <pc:spChg chg="del">
          <ac:chgData name="Brandt Redd" userId="be8ed540b98adac0" providerId="LiveId" clId="{6D2D52E5-53E1-4C17-9A46-940B9D8FE046}" dt="2020-01-22T23:49:51.054" v="949"/>
          <ac:spMkLst>
            <pc:docMk/>
            <pc:sldMk cId="1782822878" sldId="337"/>
            <ac:spMk id="2" creationId="{31BF35AC-7B52-4408-819B-B96B718CD058}"/>
          </ac:spMkLst>
        </pc:spChg>
        <pc:spChg chg="del">
          <ac:chgData name="Brandt Redd" userId="be8ed540b98adac0" providerId="LiveId" clId="{6D2D52E5-53E1-4C17-9A46-940B9D8FE046}" dt="2020-01-22T23:49:51.054" v="949"/>
          <ac:spMkLst>
            <pc:docMk/>
            <pc:sldMk cId="1782822878" sldId="337"/>
            <ac:spMk id="3" creationId="{DF489872-A58D-4849-867E-A595F3D927BC}"/>
          </ac:spMkLst>
        </pc:spChg>
        <pc:inkChg chg="add">
          <ac:chgData name="Brandt Redd" userId="be8ed540b98adac0" providerId="LiveId" clId="{6D2D52E5-53E1-4C17-9A46-940B9D8FE046}" dt="2020-01-23T00:19:47.533" v="950"/>
          <ac:inkMkLst>
            <pc:docMk/>
            <pc:sldMk cId="1782822878" sldId="337"/>
            <ac:inkMk id="5" creationId="{6017AC57-A0CE-4CC0-9C61-73067C8719D0}"/>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ea typeface="+mn-ea"/>
                <a:cs typeface="+mn-cs"/>
              </a:defRPr>
            </a:lvl1pPr>
          </a:lstStyle>
          <a:p>
            <a:pPr>
              <a:defRPr/>
            </a:pPr>
            <a:endParaRPr lang="en-US"/>
          </a:p>
        </p:txBody>
      </p:sp>
      <p:sp>
        <p:nvSpPr>
          <p:cNvPr id="143363"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ea typeface="+mn-ea"/>
                <a:cs typeface="+mn-cs"/>
              </a:defRPr>
            </a:lvl1pPr>
          </a:lstStyle>
          <a:p>
            <a:pPr>
              <a:defRPr/>
            </a:pPr>
            <a:endParaRPr lang="en-US"/>
          </a:p>
        </p:txBody>
      </p:sp>
      <p:sp>
        <p:nvSpPr>
          <p:cNvPr id="143364"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ea typeface="+mn-ea"/>
                <a:cs typeface="+mn-cs"/>
              </a:defRPr>
            </a:lvl1pPr>
          </a:lstStyle>
          <a:p>
            <a:pPr>
              <a:defRPr/>
            </a:pPr>
            <a:endParaRPr lang="en-US"/>
          </a:p>
        </p:txBody>
      </p:sp>
      <p:sp>
        <p:nvSpPr>
          <p:cNvPr id="143365"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B3AB9F7E-61D2-4B53-81D1-FD0CD80AD96C}" type="slidenum">
              <a:rPr lang="en-US"/>
              <a:pPr/>
              <a:t>‹#›</a:t>
            </a:fld>
            <a:endParaRPr lang="en-US"/>
          </a:p>
        </p:txBody>
      </p:sp>
    </p:spTree>
    <p:extLst>
      <p:ext uri="{BB962C8B-B14F-4D97-AF65-F5344CB8AC3E}">
        <p14:creationId xmlns:p14="http://schemas.microsoft.com/office/powerpoint/2010/main" val="183519263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1-22T23:09:55.625"/>
    </inkml:context>
    <inkml:brush xml:id="br0">
      <inkml:brushProperty name="width" value="0.05292" units="cm"/>
      <inkml:brushProperty name="height" value="0.05292" units="cm"/>
      <inkml:brushProperty name="color" value="#002060"/>
    </inkml:brush>
  </inkml:definitions>
  <inkml:trace contextRef="#ctx0" brushRef="#br0">4290 3394 1760 0,'3'38'0'0,"8"24"-4"0,-11-18 40 15,3 19-20-15,4 9 4 16,-7 16-12-16,0 0-24 15,11 3 8-15,-7 0 12 0,3 12 0 16,0-6 40-16,0-3-20 0,3-6 40 16,-6 3-36-16,6 6 20 15,-6 0-28-15,3 1 8 16,4-7-16-16,-11-4-16 16,0 1 0-16,0 3 20 15,0-3-8-15,0 0 32 16,3-13-24-16,-3-3 4 15,0-9-12-15,0 0 20 16,4 2-16-16,-4-2 32 16,0 0-28-16,0-10 12 15,7-6-16-15,-7 0 0 16,10-3-4-16,-6-9 12 16,6 2-12-16,-10-5-4 15,11-4 0-15,-11-9 4 16,11 6-4-16,-8-6-4 0,8-1 4 15,-11-2 12-15,10-3-8 16,-10 2 16-16,4 1-16 16,-1-3-20-16,4 5 4 15,4-2 12-15,-8 12 0 16,5-3 8-16,-1 4-8 16,0-4-12-16,3 3 4 15,-10 0 4-15,4 3 0 16,-1-2 24-16,-3-4-12 15,7-3 4-15,-7 3-8 16,0 3 20-16,0-3-16 0,0 0-12 16,0-3-4-16,0 9 28 15,0-2-12-15,0 5-4 16,0-6-4-16,0 1 20 16,0-4-12-16,0-6-4 15,4-1-4-15,3-2 28 16,-7 0-16-16,0-7 32 31,3 1-32-31,5-7 20 0,-5 6-20 16,8-3-24-16,-11-3 0 15,10 4 12-15,-10-7 0 16,4 0 8-16,-4 0-8 0,10 0-12 16,-10 0 4-16,0 0 12 15,0 0-4-15,4 0-12 16,-4 0 4-16,10 0 12 15,-10 0-4-15,8 0-4 0,-8 0 4 16,14 0-4-16,-11 0 0 16,8 0-12-16,-1-7 8 15,11 7 4-15,4-9 0 16,0 0-12-16,0-4 8 16,10-3-32-16,0 1 20 15,4 2 4-15,10-2 12 16,8-4 0-16,10 9 0 15,10 1 8-15,-10-7-4 16,11 13-20-16,-7-6 8 16,3 2-4-16,14-2 4 0,7 0 8 15,-3 2 0-15,-8-11 8 16,12 8-4-16,-1 1-12 16,14 2 4-16,-10-2 4 15,0 9 0-15,-7-3-12 16,3-3 8-16,7 6 4 15,1 0 0-15,-8 9 0 16,-11-3 0-16,1 4 0 16,0-1 0-16,3 1 0 15,-3 15 0-15,-4-7 0 16,-7 8 0-16,-4-5-12 16,-10 5 8-16,0-1 12 15,7-7-4-15,-3 8-4 16,-1-8 4-16,4-5 12 15,-7 3-8-15,-7-1-12 16,-7-2 0-16,-4-7 12 0,1 3-4 16,-8-2-4-16,0 2 4 15,1-6 12-15,2-3-8 16,5 7 4-16,-4-7-4 16,6-7 4-16,5 4-8 15,-11-3 8-15,-1-4-8 16,-2 1 8-16,-1 3-8 15,-7-4-4-15,-3 7 4 16,-4-3-4-16,-3-3 0 16,-1 9 0-16,-6-4 0 15,0-2 8-15,-4 6-4 16,-4-6-4-16,1 6 4 16,-1-3 20-16,1 3-12 0,-4-7-4 15,0 7-4-15,0 0-4 16,0 0 0-16,0-3 8 15,0-3-4-15,-4 6-4 16,1-3 4-16,3-3 4 16,-4-4-4-16,4 7 8 15,0-6-8-15,0-7-4 16,-3 7 4-16,-1-7 4 16,4-3-4-16,-3-6-12 15,3-3 4-15,0-7-16 16,0-18 12-16,0 6-4 15,0-6 4-15,3-16-12 16,-3-22 12-16,0 3-12 0,0 3 8 16,0-3 16-1,0-9 0-15,-3-3-12 0,-8 3 4 16,4 9 12-16,-4-3-4 16,-3 9 8-16,0-2-8 15,0-7 8-15,3-9-8 16,-3 15-4-16,0 0 4 15,4 1-16-15,3-7 8 16,-4 0-4-16,0-7 0 16,4 17 8-16,0-1 0 15,-3 7 0-15,3 0 0 16,-4-4 8-16,0 1-4 0,4 12-4 16,-7-12 4-16,4 15-4 15,-1 0 0-15,1 1-12 16,-1-4 8-16,0-9 4 15,1 2 0-15,3 8 0 16,0-4 0-16,3 12 24 16,1-2-12-16,-1 12-40 15,1 6 16-15,-5-3 0 16,1 12 12-16,0-2 0 16,0 9 0-16,0-10 0 15,4 13 0-15,-11 4 0 16,3-4 0-16,0 3-12 15,1 0 8-15,-1 10 4 16,-3-1 0-16,4 4 44 0,-4-7-24 16,-1 4-20-1,5-4 0-15,-11 4 0 0,3 6 0 16,-3-13 16-16,-11 7-8 16,-7-1 4-16,-7 1-4 15,-6 3-24-15,-5 3 8 16,-6-4 40-16,-1 7-20 15,1-9-8-15,-1 9-8 16,-14-9 4-16,-6-1 0 16,-11 7 8-16,6-3-4 15,1-1 24-15,0 7-16 16,-4-9-4-16,-3 6-4 16,-7 3 4-16,10 0-4 0,0 0 8 15,-3 0-8-15,-4 0-28 16,-3 0 12-16,0 3 4 15,17 3 8-15,-10-3 8 16,-1 4-4-16,5-1 8 16,-5 3-8-16,5 4 8 15,10-4-8-15,-1 1 8 16,1 12-8-16,-3-3 24 16,-1-1-16-16,0 1-32 15,8 6 12-15,6-6-8 16,4 0 8-16,4-10 16 15,-1 7-4-15,-6 0 16 16,-1-7-12-16,-3 0-28 16,14 4 8-16,0-13 4 15,11 9 8-15,3 1 0 16,-4 2 0-16,15 1 0 0,-7 3 0 16,6-7-232-16,12 0 128 15,6-18-748-15,8-16 472 16,-1-28-464-1</inkml:trace>
  <inkml:trace contextRef="#ctx0" brushRef="#br0" timeOffset="1246.855">4470 3949 892 0,'-14'-9'332'0,"14"15"-260"0,0-6-20 0,0 0 8 15,0 0-44-15,0 0-12 16,0 0-8-16,0 0 20 16,0 0-8-16,7 3-12 0,-7-3 0 15,7 9-4-15,3-9 0 16,-6 7 0-16,6-4 0 15,1 3 32-15,7-6-12 16,3 0 84-16,7 3-52 16,4 4 12-16,7-7-32 15,3 6 12-15,0-6-20 16,1 0-8-16,-1 3-4 16,4 3 12-16,10-3-8 15,-3-3-4-15,14 10 0 0,4-10-32 16,-8 0 16-16,8 0 12 15,-1 0 4-15,-3-3 8 16,11-4-8-16,-8 14 60 16,8-7-36-16,-4 3 8 15,-3 3-24-15,-4-3 0 16,0-3-4-16,0 10 4 16,7-10-8-16,7 0 8 15,-3 9-8-15,-1-3-12 16,-10-6 4-16,-3 7-4 15,-1-4 0-15,1-3 16 16,3 6-4-16,-4-3 16 16,-3 6-12-16,-3-2-20 15,3-4 4-15,-7 3 20 0,-4-6-4 16,-3 0 4-16,0 0-4 16,0 0-24-16,3-6 8 15,0 6 12-15,1-3 0 16,-1 3-12-16,4 3 4 15,-4 3 4-15,1-6 0 16,-8 10 16-16,1-4-8 16,2-3-4-16,-6 3 0 15,7-3-16-15,-7 4 8 16,7-7-24-16,0-7 16 16,3 4-208-16,4-6 124 15,7-7-252-15,-4-9 196 0,8 0-464 16</inkml:trace>
  <inkml:trace contextRef="#ctx0" brushRef="#br0" timeOffset="3751.167">5034 3504 612 0,'-10'6'228'0,"6"-12"-180"0,4-13-12 0,-7 28 44 16,3-18-52-16,-3 6 68 0,4-7-56 15,-8-2 36-15,8 2-44 16,-4 1 24-16,3 0-28 0,4-1 16 16,-7 1-24-16,4 6-16 15,3-4-8-15,0 1-16 16,0 6 12-16,0 0 4 15,0 13 4-15,0-1 24 16,0 7-12-16,0 6-12 16,3 3-4-16,4 13 12 15,-3 0-4-15,3 3 32 16,7 6-20-16,-11-3 40 16,4-3-32-16,4-6 32 15,-7-7-32-15,-1-9 12 0,4-6-20 16,-7-10 80-1,0-12-52-15,0-13-4 0,0-16-24 16,0-2-12-16,0-7 0 16,0-7-4-16,0 11 0 15,0-4 24-15,4-6-12 16,3 3-12-16,-7-4-4 16,3 4 4-16,8-6 0 15,-8 6 8-15,8 6-4 16,-4-3-20-16,7 13 8 15,-10 6 4-15,3 0 4 16,-4 15 0-16,1 7 0 0,-4 3-12 16,0 22 8-16,0 13 12 15,0 18-4-15,0 0-20 16,0 4 8-16,-4-4 4 16,1 0 4-16,-4-9 24 15,-7 0-12-15,-1-6-4 16,-9-4-4-16,-1-18-4 15,-10-13 0-15,3-3-28 16,-3-3 16-16,7-3-4 16,-4-4 8-16,7 10-64 15,4 0 40-15,3 0-188 16,8 10 120-16,6 5-256 16,4 4 204-16,25-3-380 15</inkml:trace>
  <inkml:trace contextRef="#ctx0" brushRef="#br0" timeOffset="3888.788">5524 3742 8 0,'4'16'4'0,"-8"-13"-4"0</inkml:trace>
  <inkml:trace contextRef="#ctx0" brushRef="#br0" timeOffset="4518.07">5369 3573 944 0,'-10'3'352'0,"13"3"-276"0,4-6-20 0,-7 10 40 15,0-1-64-15,0 0-4 16,4 7-16 0,-4-7-12-16,-4 7 4 15,8-3-16-15,3-4 8 0,0 7 12 0,0-13-4 16,4 3-12-16,3-6 4 16,-4-6 4-16,4-4 0 15,0-2 32-15,1-4-16 16,2 4 20-16,-3-4-20 15,-3 0 0-15,-1 4-8 16,-6-4 20-16,-4 7-16 0,-4-7-4 16,-6 7-4-1,-4-4 12-15,-7 7-8 0,-4 3 68 16,0-10-44-16,-10 13 84 16,0 6-64-16,-1 1 0 15,1 5-32-15,0 7-12 16,7 12-4-16,3 10-16 15,7 19 8-15,8 2 12 16,10 1-4-16,7-3-20 16,7-13 8-16,7-10 32 15,7-5-16-15,-3-23-88 16,7-9 44-16,3-15-272 16,0-11 172-16,-10-8-608 15,0-4 412 1,-1 1 12-16</inkml:trace>
  <inkml:trace contextRef="#ctx0" brushRef="#br0" timeOffset="4849.18">5584 3682 832 0,'15'10'308'0,"-5"-10"-240"0,1 6-20 0,-4-6 64 16,3 0-72-16,1 0 0 16,0-6-24-16,-1-4-12 15,1-2 0-15,3-4 4 0,-7 4-4 16,0-4-12-16,4 0 4 15,-11-2 20-15,3 8-8 16,4 4 68-16,-7-4-44 16,4 10 24-16,-1 7-36 15,1 12 36-15,-4 9-32 0,-4 6 20 16,4 10-24-16,-3 9 16 16,3-15-20-16,0-3 52 15,0-17-36-15,3-11 12 16,4-23-28-16,4-18 8 15,3-14-12-15,0-5-8 16,7 0 0-16,4-4-24 16,3 7 12-16,0 6-4 15,-3 10 4-15,3 12-232 16,-3 6 132-16,0 7-608 16</inkml:trace>
  <inkml:trace contextRef="#ctx0" brushRef="#br0" timeOffset="6423.967">6188 3510 736 0,'-4'-16'272'0,"4"16"-208"0,-3-9-20 0,-1 6 124 16,8 3-100-16,-4-6 68 16,0-4-76-16,0 4 36 15,0 6-56-15,-4-10 76 16,4 10-64-16,-3 0 52 15,-8 7-60-15,-3-4 40 16,-4 13-48-16,1 2-28 16,-5-2-8-16,8 3 0 15,-3 0 0-15,10 9 0 16,-4-3 0-16,11-6-12 16,11 3 8-16,-4-13-4 15,10 1 0-15,8-7 8 16,-4-3 0-16,4 6-12 15,3-3 8-15,4 13 12 16,-4-1-4-16,-3 7-12 16,-4 10 4-16,-3-1 12 15,-1 4-4-15,-17-1 8 16,4 1-8-16,-15-7 8 16,4 0-8-16,-21-3 16 15,3-9-12-15,-17-4 4 16,7-2-4-16,-8-10-32 15,8 9 12-15,3-12-108 16,11-3 64-16,0-4-256 16,17 10 172-16,4-9-368 15,14 0 288-15</inkml:trace>
  <inkml:trace contextRef="#ctx0" brushRef="#br0" timeOffset="6850.821">6657 3654 840 0,'-4'-9'312'0,"4"9"-244"0,0-3-16 0,-7-4 156 15,4 7-124-15,-8-6 28 16,1 6-68-16,-8-3 24 16,7 6-36-16,-10 3 44 15,7 1-44-15,-3 5 4 16,2 7-24-16,-2 6-8 15,6 10 0-15,4 2-24 16,4 7 12-16,6 0 4 16,8 3 4-16,10-12-20 15,-3-1 12-15,13-18 32 16,1-4-16-16,7-15-8 16,-4-3-4-16,0-13 20 15,-6-6-8-15,-8-19 16 16,-7 13-16-16,-14-23 16 15,0 14-16-15,-14-4-4 16,-7 6 0-16,-8 10 4 16,8 3-4-16,-7 9-28 15,7 13 12-15,0 3-100 16,7 16 60-16,6 3-268 0,12 2 180 0,10 1-536 31,0 0 376-31</inkml:trace>
  <inkml:trace contextRef="#ctx0" brushRef="#br0" timeOffset="7219.355">6978 3598 932 0,'0'-25'348'0,"0"25"-272"0,0-16-20 0,0 7 260 15,3-1-184-15,-3 1 124 16,0 9-148-16,0-3-60 16,0 3-32-16,0 9-28 15,8 4 8-15,-5 21-4 16,1 10 0-16,-4 0 24 15,7 0-8-15,-7-7 4 16,3-8-4-16,1-10 12 16,-1-10-12-16,1-18 24 15,3-10-20-15,0-16 24 16,3 4-24-16,1-10-12 16,0 13-4-16,3 0 4 15,0 9 0-15,3-3-20 16,5 12 12-16,-1 10 4 15,4 0 4-15,-1 16 0 16,1 12 0-16,0 4 8 16,3-1-4-16,-3 10 8 15,-1-10-8-15,-3 1-12 16,1-10 4-16,-5-7-296 16,-6-5 164-16</inkml:trace>
  <inkml:trace contextRef="#ctx0" brushRef="#br0" timeOffset="12476.962">5609 4109 176 0,'0'0'64'0,"0"0"-48"0,-7 6-8 0,4-6 200 32,6 0-116-32,-6 0 132 0,3 3-132 0,0 4 96 15,-7-4-108-15,-1 3 44 16,8-3-68-16,-7 3 44 15,7 4-56-15,-3-1 48 16,3 7-52-16,-11 3 52 16,11 6-56-16,-7 3 44 15,7 0-44-15,-3 16 8 16,3-9-28-16,-4 9 28 16,8-7-28-16,-4 20 40 15,0-7-32-15,0 16 4 16,0-7-16-16,0 13 36 15,0-9-24-15,0 6 12 16,0-12-20-16,-4 5-8 16,4-8-4-16,-7 18-4 15,4-10 0-15,-4 7 8 16,7-6-4-16,-4-6-4 16,4 2 4-16,-4-12 4 15,4-3-4-15,-10 0-4 16,10 0 4-16,0 3 20 15,0 3-12-15,-7 3 4 16,3-6-8-16,1 4-24 16,3-4 8-16,-4-3 12 15,8-1 0-15,-4-5 8 0,0 0-8 16,-4 6-4-16,4-10 4 0,-7 4 4 16,7 6-4-16,0 0 16 15,0-4-12-15,0 1-12 16,0 3 0-16,-10-3 12 15,10-4-4-15,0 1 8 16,0-4-8 0,0 1-20-16,0 3 8 0,0-10 12 15,0 3 0-15,0-3-4 16,0-3 4-16,-7-3 40 16,3 4-24-16,1-1-8 15,3-7-8-15,-11 1 4 16,11-3-4-16,-7-4-28 15,7 4 12-15,-4-6-196 16,4-1 112-16,0-3-416 16,4-3 284-16</inkml:trace>
  <inkml:trace contextRef="#ctx0" brushRef="#br0" timeOffset="24896.073">4759 4341 676 0,'-4'9'248'0,"4"-9"-192"0,0 7-16 16,0-4 100-1,0-3-84-15,0 6 48 16,0 4-60-16,0 2 28 0,0 1-40 16,0-1 24-16,4 7-28 0,-1 3-16 15,5 0-8-15,2 6-4 16,-6 7 0-16,-4-10 8 15,3 3-4-15,-6 0 16 16,3 7-12-16,-4-20 84 16,4 10-48-16,-10-12 32 15,10-4-44-15,-8-9 24 16,5 0-28-16,-8-9 8 16,8-1-20-16,-8-15-16 15,11 7-4-15,-7-11 20 16,7 4-8-16,0-6 4 15,7 6-4-15,-7-16-8 16,11 13 4-16,-8-10 4 16,8 10-4-16,0-13-20 15,-1 13 8-15,4 3 4 16,-3 6 4-16,-8 0-12 16,8 10 8-16,0-1-4 15,-1 10 0-15,4 0 16 16,-3 4-4-16,-4 5 8 15,3-3-8-15,1 10-12 16,0-3 4-16,-8 2 4 16,4 4 0-16,-7 0 32 15,0 0-16-15,-10-4 4 16,6 1-12-16,-17-3 12 16,7 2-12-16,-18 1-12 0,11-13 0 15,-7 3-48-15,6-3 24 0,-2-3-64 16,10 7 52-16,0-4-212 15,14 3 140-15</inkml:trace>
  <inkml:trace contextRef="#ctx0" brushRef="#br0" timeOffset="25247.104">5020 4244 788 0,'4'-3'292'0,"-4"3"-228"0,3-7-16 16,-3 4 160-1,0 6-124-15,0-3 88 16,0 0-100-16,0 7 60 15,7 2-76-15,-7 4 56 16,4 12-60-16,-4 3 16 16,0-3-40-16,0 13-28 15,0-4 0-15,0 1 16 16,0-1-8-16,0-6-4 16,0 7 0-16,0-16-48 15,0-1 24-15,0-8-188 0,0-1 116 0</inkml:trace>
  <inkml:trace contextRef="#ctx0" brushRef="#br0" timeOffset="25647.021">5179 4423 716 0,'0'0'264'0,"0"0"-204"0,10-10-16 0,-10 10 124 15,4 0-100-15,-4-3 88 16,3 3-92-16,-6 0 40 16,3 3-64-16,-4-3 8 15,-3 10-32-15,-3-10 0 16,3 15-8-16,-4 1-8 16,4-4 4-16,-7-2-4 15,3 9 0-15,-3-10 0 16,11 7 0-16,-8-7 16 15,4 1-8-15,0-1 32 16,7-3-24-16,0-6 20 16,0 3-20-16,4 4-8 15,6-7-4-15,1 6 28 16,-4-3-16-16,10 6 4 16,1-2-12-16,0-4 36 15,6 6-20-15,-10 1 4 16,8-1-16-16,-5-3 12 15,1 1-16-15,-4-4-144 16,-3-3 72-16</inkml:trace>
  <inkml:trace contextRef="#ctx0" brushRef="#br0" timeOffset="73146.152">4752 4902 464 0,'-7'-9'176'0,"7"9"-140"0,10-6-8 16,-6-4 108 0,-1 10-80-16,5-3 60 15,2-3-72-15,-3-4 16 16,11 4-40-16,-8 3 36 16,8 3-32-16,3-6 32 15,0 6-32-15,11-10 20 16,0 10-24-16,14-9 16 15,3 9-20-15,22-9 36 16,-11-1-28-16,14-9-4 0,-14 10-12 0,24-16 4 16,-2 9-8-16,9-3-4 15,-3 10 4-15,-3-1 12 16,-7 1-8-16,13 6-12 16,-13-3 0-16,24 6 12 15,-17 0-4-15,0 0 8 16,-11 0-8-16,7 0-4 15,-7 0 4-15,14-10-4 16,-7 10 0-16,11-9 60 16,-18 3-32-16,11-4-4 15,-4 1-12-15,4-1 0 16,-8 10-8-16,8-6 16 16,-7 6-12-16,-11 0-4 15,0 6 0-15,-7-6 4 16,-11 0-4-16,7 0 68 15,-10 7-40-15,0-4 16 16,-4-3-32-16,-3 6 0 16,-3-3-8-16,-5 7 48 15,-6-10-32-15,0 0 0 16,-1 6-16-16,1-6-8 16,-4 3 4-16,4-3-4 15,-4 0 0-15,-3-3 16 16,3 3-8-16,-14-6-20 15,7 6 4-15</inkml:trace>
  <inkml:trace contextRef="#ctx0" brushRef="#br0" timeOffset="74165.796">6481 4147 624 0,'-4'0'228'0,"4"0"-176"0,0 6-16 0,0-6 116 15,0 0-92-15,0 0 80 16,0 0-80-16,0 0 56 15,0 3-64-15,0 3 60 16,4 4-64-16,-4-1 64 16,3 7-64-16,-3 3 28 15,0-1-44-15,-3 20 44 16,3-3-44-16,-4 8-24 16,0-5-8-16,-3 12 0 15,7-12 0-15,-3 3 0 16,3-10 0-16,0-9 16 15,0-3-8-15,0-16-284 16,3-6 148-16</inkml:trace>
  <inkml:trace contextRef="#ctx0" brushRef="#br0" timeOffset="74750.232">6738 4216 600 0,'-7'-10'224'0,"7"10"-176"0,-7 0-12 16,3 0 124 0,4 0-96-16,-7-6 88 15,7 6-88-15,0-3 64 16,0 6-72-16,-7-3 40 15,14 0-56-15,-7 0 8 16,0 6-32-16,0 4-16 16,0 5-4-16,0 7 4 15,4-3 0-15,-1 16 0 16,4-4 0-16,-3 0 0 16,3 4 0-16,-7-1 8 0,4 1-4 0,-4-13-100 15,3 3 52-15,-3-6-252 16,0-4 160-16</inkml:trace>
  <inkml:trace contextRef="#ctx0" brushRef="#br0" timeOffset="75181.302">6668 4197 632 0,'-8'-19'236'0,"8"19"-184"0,0-16-16 0,0 10 104 15,4 6-84-15,0-3 48 16,6-3-60-16,-6 6 12 16,6 0-36-16,11 0 0 15,-7 0-12-15,8 6 4 16,2 3-8-16,5 1-4 15,-1 8 4-15,4-2 4 16,-4 3-4-16,0 9-12 16,0-3 4-16,-3 4 72 15,-4-4-36-15,-3 3 32 16,-4-3-36-16,0 3 72 16,-7-3-56-16,-7 0 40 15,4-3-48-15,-8 3 44 16,0 4-48-16,-6-11 20 0,3 4-32 15,-14-9 0-15,-4 6-12 16,-21-10 4-16,7-3-8 0,-10-6-64 16,10 0 32-16</inkml:trace>
  <inkml:trace contextRef="#ctx0" brushRef="#br0" timeOffset="95728.245">5542 5410 840 0,'-3'0'312'16,"3"0"-244"-16,0 3-16 0,-7-3 120 16,14 0-104-16,-14 0 96 15,7 0-96-15,-4 0 28 16,8 0-56-16,-4 0-4 16,7 7-24-16,-7-4 0 15,10 3-4-15,4-6 20 16,7 10-16-16,8-10 48 15,2 0-32-15,12 0-4 16,3 0-16-16,-1 0 12 0,1 0-12 0,4 0 24 16,-4 6-20-16,10-3-12 15,0-3-4-15,15 0 4 32,-7 6 0-32,3-12 0 0,-7 6 0 0,3-9 52 15,-6 9-28-15,10-10 16 16,-4-6-24-16,15 7 36 15,-8 0-28-15,1-1 20 16,-11 10-24-16,0 0 16 16,-14 7-20-16,3-4 8 15,-3 6-12-15,3 0 0 16,1 1-4-16,-1-4-8 16,4-3 4-16,3-3 12 15,-6 0-8-15,-1-3-12 16,-3-3 0-16,0-4 4 15,-7 7 0-15,7-12 0 16,-1 5 0-16,-2-9 24 16,3 13-12-16,-4-3-4 15,-3-1-4-15,-4 1-288 16,-14 9 156-16,-3 0-372 16,-4 0 284-16</inkml:trace>
  <inkml:trace contextRef="#ctx0" brushRef="#br0" timeOffset="96829.299">6004 5213 664 0,'-3'0'244'0,"3"0"-188"0,-4 3-16 0,1-3 128 15,3 0-100-15,0 0 68 16,0 0-76-16,0 0 64 16,0 9-72-16,-7 1 8 15,7-10-36-15,-4 9 12 16,8-3-20-16,-4 4 8 15,0-1-12-15,0-9 28 16,0 6-24-16,0-12 64 16,0 6-44-16,0-15 56 15,0 5-56-15,0-9 12 16,7-6-32-16,-7-3 8 16,0 6-12-16,0-9 0 15,0 2-4-15,0-5-8 16,3 15 4-16,-3-9-16 15,7 9 8-15,-3-6 12 16,6 16-4-16,-10-7 52 16,0 7-32-16,4-1-28 15,3 7 0-15,-7-3 8 16,7 6 0-16,0 6-4 0,-7-3 4 16,11 7-16-16,-1 5 8 15,-3 4 12-15,4 0-4 16,-4 9 8-16,7-3-8 0,-14 10-4 15,11-7 4-15,-11 6 12 16,7-5-8 0,-4-4-4-16,4 0 0 0,0-13 56 15,-3-2-32-15,3-10 84 16,-4 0-60-16,8-19 28 16,0 3-48-16,3-12 16 15,0 6-28-15,0-9-8 16,4-7-8-16,-8 4 4 15,4 8-4-15,-3-2 8 16,3 9-8-16,-11 4-136 16,5 5 76-16,-5 1-352 15,4 0 228-15</inkml:trace>
  <inkml:trace contextRef="#ctx0" brushRef="#br0" timeOffset="98034.628">6548 5097 768 0,'0'-22'284'0,"0"22"-220"0,0-10-20 16,-4 1 164-16,4 9-124 15,-7-3 88-15,3-3-100 0,-6 2 88 16,10 4-96-16,-18 0 40 15,11 4-60-15,-10 5-24 16,9 7-12-16,-13-4 0 16,11 10-4-16,-4 0-12 15,7 0 4-15,3 0-4 16,4 6 0-16,4-3 0 16,3-6 0-16,3-13 8 15,1 4 0-15,3-10 16 16,-4-10-8-16,1-5-4 15,3 2 0-15,-7-12 4 16,4 9-4-16,-4-2 8 16,-4-1-8-16,-3 3 40 15,7 13-20-15,-7-3 32 16,0-4-32-16,0 10-40 16,0 10 8-16,0-10 8 15,0 9 4-15,0 7-12 16,8 9 4-16,-1-6-16 15,3-1 12-15,1-2-48 16,3-3 28-16,-4-13-4 16,5-10 20-16,-1-9 0 15,0 4 4-15,-4-13 16 16,4 9-4-16,-3-16-12 16,0 10 4-16,-4 3 12 0,7 3-4 15,-11-3 24-15,8 19-16 0,-1-12 4 16,1 15-8-16,3 6-24 15,0 3 8-15,0 7 20 16,4 6-4-16,-11 3 4 16,11 3-4-16,-11-3-8 15,3 4 4-15,1-14 4 16,0-5-4-16,-4-10 16 16,7 0-12-16,-11-16 24 15,4 7-20-15,-3-16 12 16,3 12-12-16,-4-12-8 15,8 6 0-15,-7 0-16 16,3 4 8-16,7 5-4 16,-7 1 0-16,3 9-12 15,1 0 12-15,-4 6 12 16,4 7 0-16,-4 5 8 16,0-2-8-16,-4 9 8 15,1-3-8-15,-4-6 24 16,3 3-16-16,-3-13-12 15,0-3-4-15,0-12 28 16,7 5-12-16,-3-11-12 16,3 5-4-16,0-5 12 15,0-4-4-15,0 9-12 16,4 1 4-16,-11 0-24 16,7 9 16-16,0 0 12 15,3 3 4-15,1 3-12 0,-1 3 4 0,5 1 20 16,-1-1-8-16,0 1-20 15,3-1 4-15,5-3 32 16,-1 4-16-16,11-10 8 16,-8 6-8-16,12-12-16 15,-1 0 4-15,-3-4 12 16,-1 1-4-16,5-4 16 16,-8-3-12-16,-7 1-4 15,0 5 0-15,-14-8 12 16,4 8-8-16,-11-6 120 15,3 13-72-15,-10-12 48 16,4 2-60-16,-8-3 20 16,4 10-36-16,-7 3 44 15,10 3-40-15,-13 3-24 16,6 13-8-16,4 3 0 16,7-1 0-16,0 8-20 15,4 2 12-15,6-3-4 16,4 0 4-16,8-12 0 15,-1 2 0-15,10-15-88 16,1 0 48-16,3-9-532 16,-3-1 320-16</inkml:trace>
  <inkml:trace contextRef="#ctx0" brushRef="#br0" timeOffset="98764.679">5669 6081 964 0,'-10'7'360'0,"10"-7"-280"0,-15-7-24 16,15 4 180 0,0 6-140-16,-7-3 32 15,7 0-76-15,7 0-4 0,-3 0-32 0,17 0-36 16,-3 7 12-16,24-4 0 15,-3 6 8-15,21 1 8 16,0-4-4-16,32 3 24 16,6-2-16-16,8-4 40 15,-4-3-28-15,18 0 64 16,-3 0-48-16,3 0-8 16,-14 0-20-16,10-3 0 15,-17 6-8-15,10-6-4 16,-10 3 4-16,-4-7 4 15,-14 7-4-15,1 0 16 16,-19 0-12-16,4 0 4 16,-7 0-4-16,0 0 4 15,-4 0-8-15,1-9 8 16,-4 3-8-16,3-13-4 16,-13 16 4-16,2-13 12 15,-2 7-8-15,-4-7-84 16,-4 6 44-16</inkml:trace>
  <inkml:trace contextRef="#ctx0" brushRef="#br0" timeOffset="100333.88">6152 5671 652 0,'4'-4'244'0,"-4"4"-192"0,0-6-12 0,0 6 180 16,0 0-128-16,0 0 88 15,0 0-108-15,0 0 24 16,0 0-56-16,0 0-4 16,0 10-24-16,0-1 28 15,7 0-24-15,-7 16 20 16,0 1-20-16,4 11-16 16,3 7-4-16,-7 0 20 15,3 0-8-15,-3-13 4 16,4 4-4-16,-4-16 72 15,0-4-44-15,-4-8 84 16,4-7-68-16,-3-26 44 16,-4-2-56-16,3-22 8 15,-3 3-32-15,3-13 36 16,4 17-28-16,0-1-4 16,11 12-12-16,-7-2-24 15,3 9 8-15,3 0-4 16,4 12 4-16,4-3-12 15,3 13 12-15,0-3 12 16,4 12 0-16,-4-3-4 0,-3 7 4 16,-4 5 4-16,4-5-4 0,-15 6 8 15,8-4-8-15,-11-2 16 16,3 5-12-16,-10-9-4 16,4 4 0-16,-4-10-4 15,-4 0 0-15,0-6-12 16,4 6 8-16,0-10 4 15,7 10 0-15,0 0-44 16,4 6 24-16,6-6-12 16,4 4 20-16,1 5 16 15,2 0 0-15,-3 1-12 16,0-1 4-16,-3 7 20 16,0-7-8-16,-8 10-4 15,4-3 0-15,-7 3 12 16,-7-1-8-16,-3 1 16 15,3 3-16-15,-15 0 4 16,8-6-4-16,-10 3-24 16,6-10 8-16,0 0-48 15,1 1 28-15,2-4-240 16,5-3 148-16,6-6-276 16,4 3 224-16</inkml:trace>
  <inkml:trace contextRef="#ctx0" brushRef="#br0" timeOffset="100732.812">6551 5787 904 0,'-7'9'332'0,"7"-9"-256"0,0 6-24 0,0-6 160 15,0 0-128-15,0 3 88 16,4 4-100-16,-1 2 8 15,4 1-48-15,-7 5-32 16,7 4 0-16,0 0 8 16,4 6-4-16,-11-3-4 15,10-6 4-15,-10-1-280 16,0-2 152-16,0-23-248 16,0 1 212-16,0-26-36 15,-7 7 116-15,4-16 136 16,-8 7-24-16,1-13 200 15,6 12-128-15,-10 0 140 16,11 4-140-16,-5 9 24 16,8 6-76-16,0 9-28 15,0 4-16-15,0-3-168 16,8-1 88-16,2-8-392 16,8 8 256-16</inkml:trace>
  <inkml:trace contextRef="#ctx0" brushRef="#br0" timeOffset="101385.069">6773 5793 676 0,'-10'-6'248'0,"10"6"-192"0,0-10-16 0,-7 10 164 15,14 0-120-15,-7 0 88 16,0 0-100-16,0 6 0 16,0-2-48-16,3 11 24 15,4-2-32-15,-7 12 12 16,7 3-16-16,-3 4-24 15,3-4 4-15,0-6 20 16,-7 3-4-16,0-6 16 16,4-10-16-16,-4-12 92 15,0-3-52-15,0-23-12 16,3 4-24-16,4-15-12 16,7-1 4-16,4 3-76 15,0 4 40-15</inkml:trace>
  <inkml:trace contextRef="#ctx0" brushRef="#br0" timeOffset="101596.031">7123 5608 1028 0,'-15'-10'380'0,"15"10"-296"0,-7-15-20 16,4 15 172-1,3-10-140-15,0 7 44 16,0 3-88-16,-7 0 24 16,14 3-44-16,-7 7-20 15,0 5-4-15,0 4-8 0,3 6 0 0,1 13 0 16,7 6 0-16,-1 15-144 16,4-2 80-16</inkml:trace>
  <inkml:trace contextRef="#ctx0" brushRef="#br0" timeOffset="101791.509">7063 5743 1080 0,'-14'0'400'0,"14"0"-312"0,-8 25-24 0,8-16 80 16,4 1-92-16,0 8-20 15,10-2-20-15,-4-6-4 16,8 5-4-16,7-12-160 16,6-3 84-16</inkml:trace>
  <inkml:trace contextRef="#ctx0" brushRef="#br0" timeOffset="102419.768">7602 5633 932 0,'-7'-9'348'0,"7"9"-272"0,-7-7-20 0,4 7 200 16,3 0-152-16,-7 0 80 15,3 0-108-15,-3 0-4 16,0 10-48-16,-7-4-20 15,10 7-8-15,-13 2-4 16,10 1 0-16,-4 6 0 16,4-3 0-16,0 12 24 15,7-3-8-15,-4-3-20 16,8-3 4-16,-4 0 12 16,0-9 0-16,0-4-4 15,4 1 4-15,-4-10 4 16,0 0-4-16,3 0-20 15,4 0 8-15,0-4 12 16,0 4 0-16,-7-6 8 16,4 12-8-16,-4-6-12 15,7 4 4-15,-4 2 4 16,4-3 0-16,-7-3-12 16,0 0 8-16,0 0 20 15,0 0-8-15,4 0 4 0,-1 0-4 0,-3 0-24 16,0 0 8-1,0 0 4-15,0 0 4 0,0-3 0 16,0 3 0-16,0 0-248 16,4-6 136-16</inkml:trace>
  <inkml:trace contextRef="#ctx0" brushRef="#br0" timeOffset="102870.558">7497 5526 676 0,'0'-15'248'16,"0"15"-192"-16,0 0-16 0,0-3 232 15,0 6-156-15,0-6 200 16,3 3-180-16,-3-7 56 15,0 14-116-15,0-4 4 16,7 6-48-16,-7 7 12 16,7 3-24-16,-3 9-8 15,3-3-8-15,-7 22 4 16,3 3-4-16,-3 7 8 0,4-4-8 0,-4 0 8 16,3-9-8-16,-3-16 16 15,7-3-12-15,-7-15 16 16,0-4-16-16,0-22 32 15,0 7-24-15,0-19-12 16,4 3-8-16,3-4-16 16,0 4 12-16,0 7 12 15,4 2 0-15,-1 3-28 16,4 7 12-16,0 6 12 16,1 9 4-16,-5 1-56 15,4 9 28-15,-3 3-228 16,-1 0 140-16</inkml:trace>
  <inkml:trace contextRef="#ctx0" brushRef="#br0" timeOffset="103834.101">7867 5624 1204 0,'3'-7'448'0,"-3"7"-348"0,-3 7-32 16,-4-14 232-1,7 7-180-15,-7 0 64 16,3 0-108-16,-3 0-36 16,-3 7-24-16,-4-4-32 15,7 12 8-15,-8 4-12 16,5 0 8-16,-1 9-72 0,8-3 48 0,3 4-120 31,3 2 92-31,8-19 0 0,3-2 40 0,4-23 0 31,-1-2 12-31,4-20 16 0,4-3 0 0,0-9-28 16,-4 7 12-16,-3-17 12 16,-1 7 4-16,-6-3 16 15,3-1-12-15,-14 17 68 16,0 12-44-16,0 6 48 16,0 19-44-16,-7 9-36 15,3 16-4-15,1 10 16 16,3 9-4-16,0-3-92 15,7 2 48-15,7-8-340 16,4-7 208-16,3-6-280 16,3-9 256-16,1-13-100 15,0-10 172-15,-8-9 208 16,1 4-40-16,-11-4 368 16,0 0-232-16,-7 3 236 15,0 7-240-15,-7 0 108 16,0-1-168-16,-3 10-4 15,6 7-68-15,-3-4-48 16,7 12-4-16,-4-2 8 16,4 12 0-16,0-6-4 15,4 6 4-15,-4 0-32 16,3-6 16-16,1-10-120 16,7 7 76-16,-1-16-32 15,1 0 52-15,3-16-28 0,0 1 32 16,0-14-24-16,4 4 32 0,-4-3 0 15,3 3 16 1,-9 3 0-16,2 6 0 0,-3 1 24 16,4 11-8-16,-11 8 32 15,3 2-24 1,1 10 4-16,3 2-12 16,3 1-24-16,-3 9 8 0,8-9 12 15,-1 6 0-15,3-15-124 16,1 5 64-16,7-21-128 15,-8 3 104-15,5-22-76 16,-1 0 92-16,-7-7 40 16,0 1 20-16,-4-7 128 15,-2 13-68-15,-8-3 200 16,3 3-144-16,-6 6 124 16,3 10-136-16,-4-1 16 15,4 10-68-15,-4 4-20 16,4 8-16-16,-3 10-12 15,3 3 4-15,-4 13-4 16,8-4 0-16,-4 10-56 16,7 3 32-16,-7-3-348 15,4 0 200-15,-4-10-232 16,0-15 232-16</inkml:trace>
  <inkml:trace contextRef="#ctx0" brushRef="#br0" timeOffset="104178.177">8446 5467 880 0,'-4'-22'328'0,"4"22"-256"0,-4 12-16 0,4-2 160 16,4-1-128-16,0 13 104 16,3-3-108-16,7 0-48 15,0 6-20-15,10-3-16 16,1-7 0-16,7-5 8 16,0 6-4-16,6-13 16 15,1-3-12-15,-3-10 4 16,-1 1-4-16,0-7-8 15,-7-3 4-15,-7-9 40 16,-3 9-24-16,-7-15-20 16,-4 9 0-16,-11-19 16 15,1 16-8-15,-11-1 104 16,-1 14-64-16,-9 15 52 16,6 15-60-16,-10 14-12 15,10 15-16-15,1 9-36 16,10 0 12-16,7 26-12 15,7-7 12-15,17 3-20 16,8-6 20-16,10-16-268 16,4-9 152-16,14-25-448 15,-3-10 324-15</inkml:trace>
  <inkml:trace contextRef="#ctx0" brushRef="#br0" timeOffset="113544.794">21071 2585 904 0,'0'6'332'0,"0"-6"-256"0,-3 3-24 0,-1-3 124 16,4 7-108-16,-3-7 68 15,-1 6-76-15,-3-3 36 16,7 3-56-16,-7 7 52 15,7-7-56-15,-3 7 28 16,6 2-36-16,-6 20 8 16,-1-7-20-16,-3 16-8 15,7 0-4-15,-7 12 12 16,3 4-8-16,-3 18-20 16,7-2 4-16,-10 14 4 15,10-2 4-15,-4 6 24 16,4-3-12-16,-3 10-12 15,6-14-4-15,-3 4-4 0,0-3 0 16,-3 3 76 0,-1-12-36-16,-3 11 24 0,7-2-36 0,-3-6 0 15,3-4-12-15,-4-6-8 16,4-3 4-16,-3 7-4 16,3-4 0-16,0 6 8 15,3 4-4-15,-3-10-4 16,0 3 4-16,-3 0-4 15,3-3 0-15,-7 7 0 16,3-1 0-16,-3-3 16 16,3-6-8-16,-6 4 4 15,3-20-4-15,-7 6 12 16,7-12-12-16,-7 10 24 16,7-4-20-16,-4 1 24 15,4-4-24-15,-4-3 12 16,8-3-12-16,-4-7 0 15,3-5-4-15,-3-10-8 16,7 0 4-16,-3-10 12 16,3 4-8-16,-4-7 24 15,8 1-20-15,-4-1-40 16,3 0 16-16,-3 1 36 16,4-1-12-16,-4 7-20 15,3-7 4-15,-3 1 28 16,0-1-16-16,0 1-8 15,0 5-4-15,0-5-16 0,0-1 12 16,-3 0 48 0,3 1-20-16,-4-1 16 15,4 1-20-15,-3-4 8 0,3-3-12 0,-4 3 12 16,4 1-16-16,-3-7 16 16,6 0-16-16,-3 0 16 15,0 0-16-15,0 0-20 16,0 0 4-16,0 0 12 15,0 0 0-15,0 3-4 16,0-3 4-16,0 6 12 16,0-3-8-16,0-3-12 15,0 0 0-15,4 0 12 16,-1 6-4-16,1-6-4 16,-1 4 4-16,1-4-4 15,3 6 0-15,0-3-12 16,3 3 8-16,-3-3-4 15,4 4 0-15,0-7 16 16,3 9-4-16,0-9-12 16,0 6 4-16,7-3 4 15,0 4 0-15,7-4 0 16,1 6 0-16,6-2 0 16,4 2 0-16,10-6-12 15,1 10 8-15,10-10 4 16,-4 6 0-16,8 1 0 15,-8-1 0-15,14-3-20 16,-6-3 12-16,21 4 12 16,-4-4 0-16,7 3 8 0,-10-6-8 15,13 0-4-15,-6 0 4 0,17 0-16 16,-10 0 8-16,10 0 4 16,-13 0 0-16,13-6-12 15,-7 6 8-15,14-3 12 16,-13 3-4-16,2-7-4 15,-9 7 4-15,9-3-24 16,-6 3 12-16,7 0 12 16,-14 3 0-16,-1-3-4 15,-13 7 4-15,6 2-4 16,-2 0 0-16,6-2 16 16,-7-4-8-16,3 6-4 15,-10-2 0-15,0-7 4 16,-10 3-4-16,3-3-4 15,-4 0 4-15,11 0-16 16,-3 0 8-16,3 0 4 16,-7 6 0-16,0-6 0 15,-11 3 0-15,-3-3 0 16,-7 6 0-16,0-6 16 16,-1 0-8-16,1 0 4 15,-3 7-4-15,-1-7 4 16,-3 0-8-16,-1 0-4 15,-2 3 4-15,-1-3 12 16,-4 6-8-16,1-6-4 16,-4 3 0-16,-3-3-4 15,-4 6 0-15,-3-6 8 0,3 0-4 16,-4 0 24-16,1 0-16 16,-4-6 12-16,0 6-12 15,0 0 0-15,0-3-4 0,0-3-8 16,0 3 4-16,-3-10 20 15,-1 10-12-15,1-6-4 16,3-1-4-16,-4-15 20 16,1 9-12-16,-4-21 4 15,3 12-8-15,-3-19-32 16,4 12 12-16,-4-12 32 16,0 4-12-16,-4-10 8 15,4-1-8-15,-3-21-16 16,-1 10 4-16,-3-11 12 15,4 11-4-15,-4-17-12 16,3 17 4-16,-3-26 12 16,4 13-4-16,-4-20-12 15,3 20 4-15,-6-13 12 16,6 26-4-16,-3-26-4 16,3 16 4-16,-6-16 4 15,6 13-4-15,-6-10-12 16,6 10 4-16,-6-13 4 15,6 16 0-15,-7-19 8 16,8 6-4-16,-8-12-12 16,8 25 4-16,-8-13 12 15,8 10-4-15,-8-16-12 0,4 16 4 16,-11-10 12-16,11 13-4 16,-3 0-4-16,3 15 4 0,-7-21-16 31,7 18 8-31,-4-21 12 0,7 9-4 15,-6-7-12-15,6 23 4 0,-3-13 12 16,4 22-4-16,-4-16-12 16,7 10 4-16,-7-7 4 15,3 16 0-15,-3-12 0 16,7 12 0-16,-7-9-12 16,7 18 8-16,-7-2 12 15,7 8-4-15,-4 1-4 16,4 6 4-16,-3 0 4 15,-1 7-4-15,-3-1-12 16,4 13 4-16,-4-13 4 16,3 16 0-16,-6-9-12 15,3 9 8-15,-4-10 4 16,7 10 0-16,-10-9 8 16,7 9-4-16,-7-10 16 15,4 10-12-15,-12-9-12 16,8 9 0-16,-14-6 12 15,3 6-4-15,-17-10-12 16,7 10 4-16,-18 0 4 16,3 0 0-16,-9 0 0 15,9 0 0-15,-6 0 16 0,10 0-8 16,-18-3-20 0,11 3 4-16,-17-6 4 0,6 12 4 15,-10-6 8-15,11 3-4 0,-8 7-28 16,18-4 12-16,-14-3 4 15,11 3 8-15,-15-2 0 16,8 8 0-16,-11-9-44 16,10 7 24-16,-3-1 32 15,18-9-4-15,-11 10-28 16,10-4 12-16,-13-3-16 16,6 6 12-16,-17-2-20 15,14 2 20-15,-7 0 12 16,11 7 4-16,-4-6 8 15,14-7-8-15,-14 9 8 16,14-2-8-16,-14-7-20 16,11 6 8-16,-15 1 4 15,15-1 4-15,-11-3 8 16,14 4-4-16,-3-4-12 16,10-3 4-16,-7 3 4 15,11-3 0-15,-7-3-12 16,10 0 8-16,-11 0 12 15,8-3-4-15,-11-3 8 16,11 6-8-16,-11-3-20 16,11 3 8-16,-11 0-4 15,11 3 4-15,-8 6 24 16,12 1-8-16,-12-1-4 16,12 1 0-16,-15 2 4 0,7 1-4 15,-10-4-4-15,6 7 4 16,-6-13 20-16,6 3-12 15,-2-3-12-15,13 4-4 0,-3-7-4 16,6 0 0-16,1-7-204 16,11 7 116-16</inkml:trace>
  <inkml:trace contextRef="#ctx0" brushRef="#br0" timeOffset="114424.637">20955 3538 904 0,'0'0'332'15,"0"0"-256"-15,7 0-24 0,-3 0 116 16,6 0-104-16,4-9 52 16,11 9-68-16,3-10 12 15,0 4-40-15,18 3 0 16,4 3-12-16,20-9 4 15,1 2-8-15,17 7 8 16,-7 0-8-16,28-9 84 16,-6 0-44-16,13-1 56 15,-13 4-56-15,16-4 60 16,-9 10-64-16,6-9 8 16,-13 6-28-16,9-7 24 15,-16 4-28-15,17-3-4 0,-15 9-8 0,5-16 12 31,-15 13-8-31,4-13 40 0,-15 16-24 0,11-18-4 16,-10 8-12-16,3 4 4 16,-10 3-8-16,-8-4 16 15,-6 7-12-15,-8 0-4 16,-7 0 0-16,-6 7-4 16,-1-4 0-16,-3 3 8 15,-1 4-4-15,-2-1 8 16,-5-9-8-16,1 0-4 15,-4 0 4-15,-3 0-324 16,-1 0 176-16,-6 9-432 16,3-9 320-16</inkml:trace>
  <inkml:trace contextRef="#ctx0" brushRef="#br0" timeOffset="116381.799">23908 3419 676 0,'-7'9'248'0,"7"-9"-192"0,-4 0-16 15,1 0 100 1,6 0-84-16,-3 0 84 16,0 0-80-16,0 0 40 15,0 0-60-15,0 0 40 16,0 0-44-16,0 0 8 0,0 0-28 0,0 0 64 15,7 4-48-15,0 5 68 16,7-3-60-16,4-3 72 16,7-3-64-16,10 0 64 15,0 0-64-15,8 0 28 32,-5-3-44-32,5-3-28 0,-1 3-4 0,0-3 8 15,-3 2-4-15,7-2-4 16,-4 6 4-16,8-3 4 15,-4-3-4-15,3 6 8 16,-3 0-8-16,0-3-4 16,-7 6 4-16,-4-3-24 15,-3 6 12-15,-4-3 20 16,0 3-4-16,0-2-4 16,-3 2 0-16,3-3 12 15,0 3-8-15,4-6-56 16,-4 3 24-16,4-3-148 15,-4 10 96-15</inkml:trace>
  <inkml:trace contextRef="#ctx0" brushRef="#br0" timeOffset="131725.324">21551 2914 644 0,'-7'0'236'0,"7"0"-180"0,-7 0-20 0,4-9 88 16,6 9-76-16,-6 0 88 15,3 0-80-15,-8 0 104 16,8 9-88-16,-7-9 60 16,0 0-76-16,-7 0 48 15,0 6-60-15,-7 4 16 16,3 2-40-16,-10 10 16 16,7-3-20-16,-7 9 8 15,7 1-12-15,-4 5-8 16,11 10 0-16,0 0-16 15,10 3 8-15,4-13 4 16,7 1 0-16,4-7 24 16,6-9-12-16,5-3 4 15,-1-7-8-15,0-9 4 16,4-6-8-16,-4-4-240 16,-4 1 128-16,-2-19-536 15,2 9 356-15</inkml:trace>
  <inkml:trace contextRef="#ctx0" brushRef="#br0" timeOffset="132176.131">21710 3118 548 0,'0'-9'204'0,"0"9"-156"0,3-7-16 0,-3-2 140 15,0 9-100-15,-3 0 120 16,3-9-108-16,-4 5 64 16,1 4-88-16,-4-6 92 15,3 6-88-15,-6 0 52 16,6 0-72-16,-10 0 40 16,7 10-48-16,-7-1-20 15,7 0-8-15,-4 1 0 16,4 5-4-16,0 11-20 15,7-5 8-15,0 1-4 16,7 0 4-16,0 3 8 16,4-6 0-16,3-3 8 15,0-13-4-15,0-3 32 16,4-3-20-16,-4-13 12 16,0-3-16-16,-7-6-88 15,-3 3 44-15,-8-12-112 16,1 18 80-16,-4-12-68 15,-1 9 76-15,-6 0-92 16,7 4 84-16,-3 8-216 16,6 7 156-16,1 7-304 15,6 2 240-15</inkml:trace>
  <inkml:trace contextRef="#ctx0" brushRef="#br0" timeOffset="132807.428">21858 3058 736 0,'11'-28'272'0,"-11"28"-208"0,7 0-20 0,-7-9 116 15,0 6-96-15,0-7 80 16,0 4-84-16,0 0 64 16,0 6-68-16,0 0 4 15,7 6-36-15,-4 3 32 16,4 10-32-16,-3 6-12 16,-1 4-8-16,1 11-4 15,3-2 0-15,-3-4 8 16,-1-2-4-16,1-17 16 15,-1 4-12-15,1-28 68 16,-1 9-44-16,1-25 32 16,3 6-36-16,0-19-8 15,0 13-12-15,0-12-16 16,4 12 4-16,-4-1-16 16,3 8 12-16,-3-1-4 15,4 9 4-15,-4 10-12 16,3 0 12-16,1 10 20 15,0 9-4-15,-8 6 4 16,1 3-4-16,-8 13-8 16,4-10 4-16,-3 4-4 15,3-7 0-15,-4-13 0 16,8 4 0-16,-1-28 0 16,4-1 0-16,0-15-12 15,0 7 8-15,0-20 4 16,4 13 0-16,0-10 0 0,-1 17 0 0,1-8-12 15,-1 14 8 1,-3-4 12-16,0 7-4 16,0-1 16-16,1 10-12 0,-5 0 60 15,4 0-40-15,-3 10 16 16,3-1-28-16,-4 10 28 16,1 3-28-16,-4 6 4 15,3 0-12-15,-3 7-8 16,0 3 4-16,-3 2-16 15,3-2 8-15,-4-4-128 16,4-5 72-16,-3-10-268 16,6-1 184-16,1-8-312 15,-1-4 256-15</inkml:trace>
  <inkml:trace contextRef="#ctx0" brushRef="#br0" timeOffset="133304.098">22320 3165 580 0,'-3'-3'216'0,"3"3"-168"0,0 3-12 16,0-3 56 0,0 9-56-16,0 4 100 15,0 0-76-15,0 15 76 16,0-3-76-16,0 16-12 0,0-10-32 0,0-6-12 15,0 3 0-15,0-3 12 16,3-6-8 0,-3-13 128-16,4-6-72 15,-1-18 4-15,1-7-40 16,-1-26 44-16,4 11-40 0,0-26 116 16,4 12-80-16,3-2 72 15,-3 3-80-15,3 6 12 16,0 6-40-16,0 3 4 15,4 13-20-15,-8-3 8 16,4 19-12-16,-3-1 12 16,3 10-16-16,-3 3-4 15,3 13 0-15,-4 3-4 16,1 6 0-16,-8 0 8 16,1 6-4-16,-11 4-12 15,0-1 4-15,-11-5-24 16,1-1 16-16,-8-13-164 15,4 4 100-15,-4-19-200 16,7 0 156-16,1-12-188 16,10 5 176-16</inkml:trace>
  <inkml:trace contextRef="#ctx0" brushRef="#br0" timeOffset="133938.402">22571 3109 852 0,'17'3'316'0,"-17"-3"-248"0,11 12-16 0,-4-12 128 15,0 0-108-15,4-6 44 16,-1 6-72-16,1-6-8 16,3 6-20-16,0-13-12 15,0 7 0-15,-3-13-4 16,3 3 0-16,-4 4 0 16,1-4 0-16,-7 7 68 15,-1-1-36-15,-6-5 92 16,-1 12-68-16,-7-4 24 15,4 7-44-15,-7 7 32 16,7 2-40-16,-7 10-32 16,4 6 0-16,-1 13-8 15,4-4 4-15,3 10-36 16,4-10 24-16,4-2-204 16,3-7 124-16,4-16-224 15,6-2 188-15,4-23-176 16,0-3 180-16,4-6-248 15,0-10 212-15,-4-5 108 16,0 8 44-16,-7-5 404 16,-3 12-216-16,-4-4 196 15,4 14-212-15,-8-4 36 16,1 19-112-16,-1-9 8 16,1 18-52-16,-4-3 4 15,3 7-24-15,-3 12 8 16,4 0-12-16,-4 13 12 15,0-4-16-15,0 1 16 16,7-7-16-16,-4-9-4 16,4-1 0-16,0-18 20 15,4-3-12-15,0-22 12 16,-1 9-12-16,4-12 0 0,0 0-4 0,0 3-16 16,1-3 4-16,-1 9 12 15,0 3-4 1,0 4-12-16,0 5 4 0,-3 7-32 15,-1 0 20-15,-3 10-108 16,0-1 68-16,-3 7-276 16,3-4 188-16</inkml:trace>
  <inkml:trace contextRef="#ctx0" brushRef="#br0" timeOffset="134340.076">22973 2776 1060 0,'-7'-6'392'0,"7"6"-304"0,0 0-28 0,0-6 172 16,0 12-140-16,0-6 184 16,0 6-156-16,-4-3 28 15,4 7-88-15,-3 9 24 16,-1-4-48-16,-3 14 8 15,7-1-28-15,-7 16-36 16,4 0 12-16,-4 18-8 16,3 7 8-16,1 6-292 15,3-9 164-15,0-12-228 16,3-14 208-16,1-14-192 16,3-8 196-16</inkml:trace>
  <inkml:trace contextRef="#ctx0" brushRef="#br0" timeOffset="135329.436">22931 3030 852 0,'-4'-28'316'0,"4"28"-248"0,-3-6-16 16,-1 6 236-1,8 6-168-15,-4 0 84 16,0-3-120-16,3 7 20 16,4-1-60-16,4-2-8 15,6 2-20-15,8-6 8 16,0 6-16-16,3-2-128 15,4 2 68-15,-1-12-80 0,1 3 76 0,-4-6-4 32,-3-1 36-32,0-5-4 15,-4 3 16-15,-3-7 24 0,-1 6-4 16,-3-5 32-16,0 5-24 0,-7-8 92 16,4 8-60-16,-7 1 84 15,-1-1-76-15,-6 1 80 16,-1 9-80-16,-3 0 0 15,0 12-36-15,-4 1-12 16,8 9-4-16,-8 3-4 16,8 3 0-16,-1 13-12 15,4 0 8-15,0 3-208 16,7-10 116-16,0-6-192 16,7-3 164-16,1-18-104 15,2-7 132-15,4-22-100 16,1 3 112-16,-1-16-28 15,0 7 68-15,-3-9 88 16,-1 2-24-16,-3 7 192 16,0-7-120-16,-7 10 180 15,4 16-152-15,-11-4 36 16,4 7-92-16,-4 16-4 16,0-1-36-16,0 10-4 15,0 6-12-15,-4 12-8 16,4 4 4-16,-4-3-16 15,8-1 8-15,0-2 20 16,3-16-8-16,0-13-12 16,3 0 0-16,4-21 4 15,0-1 0-15,1-19 0 0,2 14 0 16,-3-8 0-16,4 7 0 16,-4 0 32-16,4 7-16 0,-4-4 20 15,0 19-20 1,-3-6 44-16,3 12-32 0,-7-3 20 15,3 13-28-15,-3 12 0 16,4-3-12-16,-4 3-16 16,4-3 4-16,-1-6-268 15,1 0 144-15,6-19-252 16,1-9 216-16,7-4-196 16,3-3 208-16,4-9-116 15,3 6 156-15,0-6 200 16,0 16-40-16,-6-13 288 15,-1 9-188-15,-7 1 268 16,-3 12-236-16,-8-16 104 16,1 16-164-16,-8-9 92 15,4 6-124-15,-7-4 44 16,0 7-76-16,-7-3 44 16,0 6-56-16,-7-3-28 15,0 10-16-15,-11-1 0 16,4 7 0-16,-7 12-20 15,7 0 12-15,-4 16 4 16,8-3 4-16,2 0-88 16,8-7 48-16,7 1-232 15,7-7 152-15,8-9-220 16,6-3 192-16,7-20-400 0,4-2 308 16</inkml:trace>
  <inkml:trace contextRef="#ctx0" brushRef="#br0" timeOffset="135773.291">24303 3049 820 0,'-7'-19'304'0,"7"19"-236"0,0 0-20 0,-4-9 176 16,4 9-132-16,-3 0 80 15,3 0-104-15,-4-3 24 16,8 6-52-16,-4-3 12 16,0 9-32-16,-4 7 44 15,4-4-36-15,-3 10 4 16,6 0-20-16,-3 3-8 15,0 10 0-15,0-16 4 16,7 0-4-16,0-4-4 16,4-2 4-16,-1-23 12 15,5 7-8-15,2-22 4 16,1 9-4-16,3-12 4 16,0 6-8-16,0-3-12 15,4 6 4-15,-4-3-4 16,-3 10 0-16,-4 6 60 15,4-4-28-15,-4 10-12 16,3 0-4-16,-3 7 0 16,1 2-4-16,-5 3 8 15,1 4-8-15,-8 12 8 0,4 7-8 16,-10 2 32-16,-1 7-20 16,-17 7-12-16,3-4-8 0,-20-3-164 15,2 6 92 1,-16-19-876-16,6 4 524 0</inkml:trace>
  <inkml:trace contextRef="#ctx0" brushRef="#br0" timeOffset="136490.445">20920 4341 852 0,'7'0'316'0,"-7"0"-248"0,32-3-16 0,-18-3 208 15,3 6-152-15,8-7 88 16,0 7-112-16,17-3 28 16,7 6-64-16,25-3 28 15,1 7-44-15,23-1-28 16,-2-3-4-16,31 3 0 16,-7 4 0-16,28-7 16 15,-11 6-8-15,22 1 24 16,-14-4-20-16,35-12 68 15,-22 6-48-15,33-10 16 16,-18-2-32-16,14-7 0 16,-25 3-8-16,21-9 4 15,-20 6-8-15,-1 4-4 16,-28 5 4-16,-14 1 12 16,-25 15-8-16,-17-3-180 0,-18 7 96 15,-25-4-520 1,-10 3 332-16</inkml:trace>
  <inkml:trace contextRef="#ctx0" brushRef="#br0" timeOffset="140898.658">21777 3394 684 0,'-4'-9'252'0,"4"9"-192"0,-3 3-20 0,-1-3 172 16,4 6-124-16,-3-3 36 16,-1 13-76-16,1-7 24 15,3 1-40-15,-4 8 0 16,8-2-20-16,-4 3 28 15,7 6-24-15,-4 10 48 16,1 2-36-16,-1 16 20 16,1 4-28-16,-1 9 28 15,1-4-32-15,0 4 4 16,-1 6-12-16,-3 7 56 16,4-1-36-16,-1 7 8 15,1-13-24-15,-4 6 12 16,0-15-16-16,0 6 4 15,3-12-4-15,-3 15 36 16,4-13-20-16,-4 7 56 16,0-6-44-16,0 2 20 15,0-15-36-15,0 7 28 16,0-10-32-16,-4 0-4 16,4-1-8-16,-3 1 20 15,-1 3-12-15,-3-3-4 16,7 0-4-16,-3-6 12 15,3 6-8-15,-4-10-4 16,8 1 0-16,-4 2-16 16,0-8 8-16,0 2 12 15,0-3-4-15,0-3-4 0,0-3 4 16,0 3-4-16,3 4 0 0,1-4 8 31,-1 0-4-31,-3 3-4 0,4 0 4 16,-4 3 12-16,0-2-8 0,0-1-12 15,0 0 0-15,0 4 4 16,0-11 0-16,0 5 8 16,0-8-4-16,0 1-12 15,0-3 4-15,0 0 12 16,0-4-4-16,0 7-20 16,0-3 8-16,-4-7-32 15,4 10 24-15,-3-10-64 16,-1 10 44-16,-3-3-160 15,0-1 112-15,-4-5-264 16,8 2 196-16</inkml:trace>
  <inkml:trace contextRef="#ctx0" brushRef="#br0" timeOffset="143481.109">21107 3708 444 0,'-4'-10'164'0,"4"10"-124"0,0 0-16 0,0-6 112 31,0 6-80-31,0 0 120 0,0 0-100 0,0-3 92 15,0-4-92-15,0 7 20 16,0 0-56-16,-3-3 40 16,3 6-48-16,-4-3 28 15,8 0-32-15,-4 7 28 16,0 2-32-16,0 7 20 16,0 6-24-16,0 9 0 15,3 1-12-15,1 11-16 16,3 1 4-16,-4 6 20 15,1-2-8-15,-1-5-12 16,1 4 0-16,-1-15 48 16,1-10-24-16,-4-13 104 15,3 1-68-15,-6-20 48 16,-1 7-64-16,-3-16 40 16,4-3-44-16,-8-9 16 15,8 0-32-15,-4-7 16 16,7 3-20-16,-4 1-24 15,8 6 0-15,-1-7-4 16,4 16 4-16,4-9 8 16,-1 9 0-16,5 4-20 15,-1 5 12-15,3 7 12 16,1 3 0-16,0 3-4 16,-1 7 4-16,1-1 12 15,-1 10-8-15,-2 3-12 0,-5-3 0 16,-6 0 28-16,-4-1-12 15,-11-2 12-15,0-3-12 0,-10 2-8 16,0-5 0-16,-7-1-4 16,7 0 0-16,-4-9-124 15,11 10 68-15,-4-10-224 16,11 0 156-16,4-3-260 16,6-4 216-16,8 7-340 15,3-9 288-15</inkml:trace>
  <inkml:trace contextRef="#ctx0" brushRef="#br0" timeOffset="143761.89">21336 3654 716 0,'-4'-9'264'0,"4"9"-204"0,-3-3-16 16,-1 3 176-1,8 0-128-15,-4 0 112 16,3 0-116-16,-3-7 48 15,0 14-76-15,0-7 44 16,8 3-60-16,-1 6 32 16,0 7-44-16,0 6-8 15,3 12-16-15,-3 7-8 16,4 0 4-16,-4 3-4 16,4 0 0-16,-4 0-144 15,0-10 80-15,0-6-176 16,3-3 136-16,1-21-284 15,-1 2 216-15</inkml:trace>
  <inkml:trace contextRef="#ctx0" brushRef="#br0" timeOffset="144062.088">21558 3726 932 0,'-10'-12'348'0,"10"12"-272"0,3 3-20 0,-6-3 92 16,-1 9-92-16,-3 1 48 15,7-1-60-15,-11 13-24 16,4-3-12-16,-7 0 0 15,7 0-4-15,-7-1-4 16,7 1 4-16,-7-3-16 16,3-7 8-16,-3-9 12 15,4 10-4-15,-1-10 40 16,8 0-20-16,3-3 12 16,7 3-20-16,0 3 8 15,3 3-12-15,8 3 20 16,0 4-20-16,3 3 40 15,3 2-28-15,1-2-4 16,-4 3-12-16,0 0-8 16,-3-4 4-16,0-2-16 15,-4 3 8-15</inkml:trace>
  <inkml:trace contextRef="#ctx0" brushRef="#br0" timeOffset="148848.929">22595 3629 736 0,'0'0'272'0,"0"0"-208"0,0 0-20 16,0 0 160-16,0 0-120 0,0 0 80 15,0 0-96-15,0 0 60 16,0 0-72-16,0 0 32 15,4 13-52-15,-4-10 0 16,0 13-24-16,0 5 0 16,3 5-4-16,-3 17-16 15,0-5 4-15,-3 15-48 16,3 1 24-16,0-1-136 16,3-3 92-16</inkml:trace>
  <inkml:trace contextRef="#ctx0" brushRef="#br0" timeOffset="149635.012">22842 3708 840 0,'0'0'312'0,"0"0"-244"0,0-10-16 0,0 10 128 15,4 0-108-15,-4-6 76 16,3 6-84-16,-3-3 16 16,4 3-44-16,-1 0 48 15,1 3-48-15,0 9 20 16,3 1-36-16,0 12-8 16,3 0-8-16,-3 13-16 15,4-1 8-15,-4 7-104 16,0 0 60-16,-3 0-184 15,-1 0 132-15</inkml:trace>
  <inkml:trace contextRef="#ctx0" brushRef="#br0" timeOffset="150048.907">22782 3592 956 0,'0'-10'352'0,"0"10"-272"0,11-6-24 16,-4 6 148 0,4 0-124-16,3-3 44 15,7 3-72-15,7 0 40 0,4 3-52 0,3-3 8 16,0 6-32-16,-3 4 20 31,0-4-24-31,-4 6-4 16,0 4-4-16,-3 0 4 0,-4 6-4 0,-3 6 24 15,0-3-16-15,-8 16 32 16,-3-13-28-16,-7 10 12 16,4-1-16-16,-11 7 20 15,0-3-20-15,-15-3-4 16,1-4-4-16,-14-6-4 15,3 0 0-15,-14-12-144 16,8-6 80-16,-5-4-168 16,11-6 132-16</inkml:trace>
  <inkml:trace contextRef="#ctx0" brushRef="#br0" timeOffset="155936.575">21971 5109 676 0,'0'0'248'0,"0"0"-192"0,4 0-16 0,-8 0 216 15,4 10-148-15,-4-10 88 16,8 0-112-16,-4 0 64 15,4 0-84-15,-1 6 48 16,1-3-68-16,3-3 40 16,7 6-48-16,7-2 8 15,0 2-28-15,11-6 44 16,0 0-32-16,17 6-16 16,4-3-4-16,24 3 16 15,-2 4-12-15,13-1-4 0,-14 1-4 16,25-1 40-1,-8 7-24-15,15-13 8 0,-7 6-16 0,10-9 28 32,-13 0-24-32,20-3 20 0,-10-3-20 15,7-4 20-15,-18 4-24 0,11-3 32 16,-11 6-28-16,0-4 40 16,-14 7-32-16,-3-3 20 15,-11 6-24-15,-7-3 8 16,-7 7-16-16,-4 2-24 15,-3-6 4-15,4 3 20 16,-8 1-4-16,4-7-4 16,0 3 0-16,0-3-4 15,-8 0 0-15,5 0 16 16,-8 0-8-16,-3-3 4 16,-1 3-4-16,-6-7-16 15,0 7 4-15,-4 0-4 16,0-6 0-16,-7 3-160 15,0 3 92-15,-3-9-296 16,0 9 208-16,-8-7-372 16,1 4 300-16</inkml:trace>
  <inkml:trace contextRef="#ctx0" brushRef="#br0" timeOffset="171097.096">22288 4601 592 0,'-3'-9'220'0,"3"9"-172"0,0-3-12 16,0-4 180-1,0 14-124-15,0-7 104 16,0 0-112-16,0-7 84 16,0 7-92-16,0-3 56 15,0-3-76-15,0 6 68 16,0 0-72-16,0 0 16 16,0 6-36-16,0-3 40 0,0 7-40 15,0 9-16-15,0 6-8 0,0 19 8 16,7 0-8-1,-3 12-12-15,3-6 0 0,0 7 28 16,0-13-12-16,0-7 4 16,0-2-8-16,-4-10-104 15,1 0 52-15,-4-13-228 16,0-2 152-16,-4-13-404 16,1-4 292-16</inkml:trace>
  <inkml:trace contextRef="#ctx0" brushRef="#br0" timeOffset="171375.349">22017 4736 704 0,'-7'-12'264'0,"7"12"-208"0,3-7-12 15,1-2 64 1,6 9-68-16,5-3 80 16,2-4-68-16,4-2 96 15,1 6-84-15,6-13 40 16,4 10-60-16,6-13-16 16,5 10-16-16,6-7 0 0,-3 4-8 15,3-4-20-15,-10 6 8 0,0 7-320 16,-7 3 176-16</inkml:trace>
  <inkml:trace contextRef="#ctx0" brushRef="#br0" timeOffset="171812.897">22627 4771 976 0,'-10'0'360'0,"10"0"-280"0,0 9-20 15,0-3 20-15,3-6-56 0,1 10 8 16,-1 9-20-16,1-1-8 15,-1 1 0-15,1 16 4 16,3-10-4-16,-4 3-108 16,1 0 56-16,-1-3-340 15,1 0 212-15</inkml:trace>
  <inkml:trace contextRef="#ctx0" brushRef="#br0" timeOffset="171961.501">22620 4457 748 0,'-14'-3'276'0,"14"3"-216"0,-11 3-16 0,8 6 4 16,6 1-36-16,-3-1-4 16,7 7-4-16</inkml:trace>
  <inkml:trace contextRef="#ctx0" brushRef="#br0" timeOffset="172264.547">22864 4545 944 0,'-4'-6'352'0,"4"6"-276"0,4 0-20 16,-4 0 156-16,0 0-128 0,3 6-8 15,1-3-48-15,-1 3 8 16,1-3-24-16,3 13 40 16,0 3-28-1,-4 9-12-15,4 7-8 0,0 8-24 16,0 17 12-16,-3-3-216 16,3-4 124-16,-10-3-224 15,3-9 184-15,-4-16-312 16,0-6 256-16</inkml:trace>
  <inkml:trace contextRef="#ctx0" brushRef="#br0" timeOffset="172412.149">22796 4611 956 0,'-14'6'352'0,"14"-6"-272"15,-3 9-24-15,-1 1 32 16,8-1-60-16,-4 1-12 15,7 5-8-15,3-15-176 16,5 10 92-16,6-10-532 16,0 0 336-16</inkml:trace>
  <inkml:trace contextRef="#ctx0" brushRef="#br0" timeOffset="172923.921">23202 4554 892 0,'-10'0'332'0,"10"0"-260"0,0 0-20 16,0 0 212-1,0 0-156-15,0 0 64 16,0 0-104-16,-4 0 12 0,4 0-44 0,0 10-12 15,4 8-16 1,-4 11-16 0,3 2 4-16,-3 16-68 15,0 6 40-15</inkml:trace>
  <inkml:trace contextRef="#ctx0" brushRef="#br0" timeOffset="173348.787">23280 4777 820 0,'-11'28'304'0,"11"-28"-236"0,4 19-20 0,-1-10 96 16,1 1-88-16,3 5 4 15,7-5-36-15,4-1 44 16,3 1-36-16,7-10 28 15,4 0-32-15,0-10 28 16,-1 1-32-16,-6-16 20 16,0 6-24-16,-8-16 44 15,1 7-36-15,-8-6 40 16,-2 5-40-16,-12 1 48 16,0 3-44-16,-10 6 116 15,4 4-80-15,-11 5 0 16,3 10-40-16,-7 10-24 15,4 12-8-15,-4 18-4 16,8 11 0-16,-1 11-28 0,8 1 20 16,3 6-28-16,10-13 24 0,8-9-104 15,3-3 68-15,7-12-308 16,0-10 200-16</inkml:trace>
  <inkml:trace contextRef="#ctx0" brushRef="#br0" timeOffset="174266.019">21929 5874 852 0,'0'0'316'16,"0"0"-248"-16,3 0-16 0,1 0 104 15,3 0-96-15,7 0 72 16,4 4-76-16,10 2 92 16,3 3-84-16,15 1-4 15,0-1-36-15,25 0 28 16,3 1-28-16,14 6 12 15,-3-7-20-15,13 7 0 16,-9-4-8-16,13-2-8 16,-7 5 4-16,4-8 4 0,-11 2-4 0,7 0 8 15,-13 1-8-15,9-7-4 16,-6 6 4-16,3-2-4 16,-14 2 0-16,7-3 16 15,-10-3-8-15,17-12-4 16,-7 3 0-16,11-4-16 15,-11-2 8-15,4-7 4 16,-11 3 0-16,4 1 8 16,-11-4-4-16,3 0-4 15,-10 3 4-15,-3-3 4 16,-8 7-4-16,-3-4 16 16,-7 1-12-16,-8 5-64 15,-6 1 28-15,-7-1-236 16,-1 7 148-16</inkml:trace>
  <inkml:trace contextRef="#ctx0" brushRef="#br0" timeOffset="174889.422">22377 5423 820 0,'0'6'304'0,"0"-6"-236"0,0 3-20 16,0-3 160-16,0 0-124 0,0 7 96 15,3-1-100-15,1 3 0 16,-1 4-48-16,4 12-4 16,0-6-16-16,0 21-16 15,4-2 0-15,0 19-148 31,-1-4 84-31,1 16-340 0,-1-13 224 0</inkml:trace>
  <inkml:trace contextRef="#ctx0" brushRef="#br0" timeOffset="175235.615">22416 5429 1080 0,'-11'-9'400'0,"11"9"-312"0,0 0-24 0,0 0 108 16,0 0-108-16,3 0 0 15,5 3-40-15,2 3 0 16,8-3-12-16,3 4 28 16,0 2-24-16,0-3-4 15,4 7-8-15,-4-4 4 16,4 1-4-16,-4 15-4 15,-3-7 4-15,-4 14 4 16,3-4-4-16,-6 7 8 16,0-4-8-16,-11 13 40 15,3-3-20-15,-10 2-4 0,0-2-12 16,-14-9-68-16,3-4 32 0,-17-19-148 16,3 1 100-16,-10-13-168 15,10-10 136-15</inkml:trace>
  <inkml:trace contextRef="#ctx0" brushRef="#br0" timeOffset="175649.114">22715 5758 684 0,'7'-6'252'0,"-7"6"-192"0,0-9-20 0,0 9 156 15,4 0-116-15,-1-10 80 16,1 10-92-16,3-9 24 16,4 9-52-16,3 0 4 15,3 0-28-15,12-6 20 16,-1 12-24-16,7-12 12 16,-3 2-12-16,0-2 28 15,-4 3-24-15,-7-13 4 16,0 13-12-16,-10-12 48 15,-1 5-32-15,-10-5 32 16,4 2-28-16,-11-3 36 16,0 7-36-16,-7 3 84 15,0 6-64-15,-8 6-4 0,8 3-28 16,-3 10-28-16,3-3 4 16,-1 18-4-16,5-6 4 0,6 10-132 15,4 3 72-15,11-10-240 16,3 1 168-16,11-14-224 15,-1-8 208-15</inkml:trace>
  <inkml:trace contextRef="#ctx0" brushRef="#br0" timeOffset="176017.133">23308 5564 984 0,'-11'-19'368'0,"11"19"-288"0,-10 0-20 0,3 0 176 16,3 0-140-16,-6 0 68 15,6 6-96-15,-6-2-4 16,3 5-40-16,-8 0-4 16,8 7-12-16,-7-3 4 15,7 9-8-15,-7-10-12 16,7 7 4-16,-4-3-4 16,8 2 0-16,3-8 0 15,3 5 0-15,5-11 0 16,2 8 0-16,4-12 0 15,0 3 0-15,4-6 8 16,3 3 0-16,-3 0 16 16,3 3-8-16,-3-3 16 15,-1 10-16-15,-6-1 32 16,-4 7-24-16,-11 3-4 16,1 6-8-16,-11-3-60 15,3 3 32-15,-7-10-140 0,4-2 92 16,-3-7-196-16,3-6 148 15</inkml:trace>
  <inkml:trace contextRef="#ctx0" brushRef="#br0" timeOffset="176286.42">23661 5617 1016 0,'7'10'376'0,"-7"-10"-292"0,0 0-20 0,-4 0 140 15,4 0-124-15,-7 0 116 16,0 0-112-16,-7-3 72 16,4 3-92-16,-8-7 4 15,7 14-44-15,-6-4-20 16,3 6-8-16,-1 7-4 16,5 3 0-16,3 9 8 15,7 3 0-15,7 1-36 16,3 2 20-16,8-6-180 15,0-6 108-15,6-12-188 16,5-7 152-16</inkml:trace>
  <inkml:trace contextRef="#ctx0" brushRef="#br0" timeOffset="21430.443">4805 6445 528 0,'3'-16'196'0,"-3"16"-152"0,7-15-12 0,-3 12 160 15,-1-4-112-15,-3 4 132 16,8-3-120-16,-8-3 80 16,0 5-104-16,-8-5 64 15,8 3-76-15,-3-4 32 16,6 1-52-16,-3 3 52 15,0 3-52-15,0-4 0 16,8 4-20-16,-8-3 8 16,3 6-16-16,4 9 4 15,0 1-4-15,0 5 4 16,4 14-8-16,-1-1-4 16,5 6 4-16,-5 1 4 15,4 2-4-15,-10-5-4 16,6-4 4-16,1 0-4 15,-8 0 0-15,4-6-88 16,-3-3 48-16,-4-9-188 16,0-1 128-16,0-9-352 15,0 0 256-15</inkml:trace>
  <inkml:trace contextRef="#ctx0" brushRef="#br0" timeOffset="21809.429">4815 6288 704 0,'-3'0'264'0,"3"0"-208"0,3 0-12 0,-3 0 160 15,0 0-120-15,0 0 88 16,7 0-100-16,1-9 44 16,2 9-72-16,4-9 4 15,-3 5-28-15,6-11 16 16,5-1-24-16,6-3 4 15,0 10-8-15,11-10 12 16,-4 10-12-16,0-1-48 16,1 4 24-16,-8 3-288 15,-3 3 168-15</inkml:trace>
  <inkml:trace contextRef="#ctx0" brushRef="#br0" timeOffset="22075.707">4890 6536 808 0,'-11'-9'300'0,"11"9"-232"0,11-10-20 0,-11 1 132 16,3 3-108-16,4-4 88 15,-3 7-96-15,6-3-24 16,1 3-24-16,3-4-16 16,0 7 4-16,11-9 4 15,-1 9-4-15,8-6-240 16,3-4 128-16</inkml:trace>
  <inkml:trace contextRef="#ctx0" brushRef="#br0" timeOffset="24127.336">5193 6172 664 0,'-4'0'244'0,"4"0"-188"0,-7 0-16 0,4-3 128 16,3 3-100-16,0-6 24 15,0 12-52-15,-7-6 60 16,7 0-52-16,-4 3-8 16,8-3-24-16,-4 7-4 15,7 8-4-15,-7 7-16 16,3 10 4-16,4 5 12 16,0 1-4-16,0 6-92 15,4 0 52-15,0-7-120 16,-8-2 88-16</inkml:trace>
  <inkml:trace contextRef="#ctx0" brushRef="#br0" timeOffset="24510.904">5299 6251 580 0,'0'-10'216'0,"0"10"-168"0,0-6-12 0,0 3 100 16,0 3-80-16,0 0 92 16,0 0-84-16,-7 0 12 15,7 0-44-15,-4 0-4 16,1 0-16-16,-4 3-8 16,3 10 0-16,-3-4-4 15,7 0 0-15,-4 4-28 16,4 3 16-16,-3-1 24 15,-1 4-8-15,1-6 20 16,3 2-16-16,0 1 24 16,3-7-20-16,1-5 40 15,10 5-28-15,-3-3-12 16,-4-3-8-16,10 4-16 16,-6 2 8-16,3 0 12 15,0 7-4-15,0-6 16 16,4-1-12-16,-4 0-48 15,-3-2 24-15</inkml:trace>
  <inkml:trace contextRef="#ctx0" brushRef="#br0" timeOffset="26278.913">6202 6288 696 0,'-11'0'256'0,"11"0"-196"0,-14 7-20 0,11-4 112 16,-4 3-92-16,-4-6 88 15,4 6-84-15,-4-3 84 16,1-3-88-16,-4 7 88 15,-4-4-88-15,0 6 52 16,1-2-68-16,-8 2-4 16,11 0-24-16,-4 10-20 15,8 0 0-15,3 12-4 16,3 1 0-16,4-7-12 16,11 3 12-16,-1-3-84 15,8-6 52-15,14-13-136 16,-8-3 100-16,5-12-404 15,2-1 268-15</inkml:trace>
  <inkml:trace contextRef="#ctx0" brushRef="#br0" timeOffset="27263.119">6417 6530 808 0,'-3'-10'300'0,"3"10"-232"0,3-12-20 16,1 6 52-1,3 2-64-15,-7-5 92 0,0 3-72 0,-7-10 68 16,0 13-68-16,-4-6 32 16,4 2-52-16,-7 7 0 15,10 0-24-15,-13 10-8 16,10-1 0-1,-4 7-16-15,11 3 8 0,-7-1-4 16,14 4 0-16,-7-3 8 16,11-6 0-16,-1-4 8 15,4 4-4-15,0-10-12 16,8-3 4-16,-12-3 12 16,8-4-4-16,-8-8 32 15,4 5-20-15,-7-9 32 16,1 1-32-16,-8-1 12 15,0 3-16-15,-4-3-16 16,4 4 0-16,-4-4-40 16,4 16 24-16,0-4-160 15,0 7 100-15,4 0-152 16,3 0 132-16,7 7-124 16,-3-4 128-16,3-3-68 15,0 6 96-15,7-12 36 16,-7 6 24-16,0-10 216 15,4 7-112-15,-4-9 164 16,-7 9-148-16,-3-4 68 16,3 4-108-16,-7-3-20 15,7 6-32-15,-7 6-8 16,3-3-4-16,4 13-16 16,-3 3 4-16,3 6-4 15,0 0 0-15,0-3 8 0,0 3 0 16,0-6 8-16,4 0-4 0,-1-10 8 15,-3-3-8-15,0-12 60 16,4 3-36-16,-4-6 52 16,4-7-48-16,-1-3 12 15,1 3-28 1,-1-2-8-16,1-1-4 0,0 3-16 16,3 7 8-16,-4 9 4 15,1 0 0-15,-4 6 8 16,0 3-4-16,-3 10-4 15,3 0 4-15,-4-3 4 16,1 2-4-16,3 1-4 16,-7-9 4-16,7-4 4 15,0-6-4-15,0-6-20 16,7-4 8-16,-7-12 4 16,11 0 4-16,-8-6 8 15,4 9-4-15,-3-6 8 16,3 6-8-16,-3 1-12 15,-1 11 4-15,-3 4 48 16,0 6-24-16,-7 13 36 16,4 3-32-16,-4 6 4 15,7 0-16-15,-7-3-8 16,3 3 0-16,1-6-208 16,7-10 112-16,3-9-244 15,3 0 188-15,8-22-516 16,0-3 368-16</inkml:trace>
  <inkml:trace contextRef="#ctx0" brushRef="#br0" timeOffset="27437.64">7348 6270 892 0,'-3'0'332'0,"3"0"-260"0,-7 15-20 0,7-12 152 16,0 4-124-16,-11 2 124 16,11 7-116-16,0-4 28 15,0 7-72-15,0 6-8 16,11 3-20-16,-11 4-28 15,7-1 4-15,0 13 12 16,3-10 0-16,-2 4-204 16,2 3 108-16,-10-13-140 15,7 0 136-15</inkml:trace>
  <inkml:trace contextRef="#ctx0" brushRef="#br0" timeOffset="27602.395">7257 6517 820 0,'-22'-59'304'0,"22"59"-236"0,-14-32-20 15,11 17 240 1,-4 15-168-16,3-7 180 16,-3 7-172-16,7 7 32 15,7 8-96-15,7-2 40 16,8 6-60-16,13-10-4 16,4 4-24-16,14-13-224 15,3-7 116-15</inkml:trace>
  <inkml:trace contextRef="#ctx0" brushRef="#br0" timeOffset="29231.935">7475 6386 392 0,'-17'6'148'0,"17"-6"-116"0,-7 3-8 0,3 3 108 16,4-3-76-16,-7-3 76 15,7 7-76-15,-3-4 12 16,3 3-36-16,-4 3 4 16,4 1-20-16,-3-1 20 15,3 1-24-15,-4-1-4 16,4 7-4-16,-4 3-4 15,8-1 0-15,-8 4 8 16,4 0-4-16,0-3 8 16,0 6-8-16,0-6 24 15,0-3-16-15,0-7 112 16,0 1-72-16,4-10 76 16,3-10-72-16,0-15 12 15,0 3-36-15,0-19 40 16,4 4-40-16,-4-10 28 15,3 3-32-15,-3-6 28 16,1 12-32-16,2 0-12 16,-6 13-8-16,3 0-4 15,0 6 0-15,0 10-20 16,3 9 12-16,-3 0 12 16,4 9 0-16,-4 10-4 15,4 0 4-15,-4 0-16 16,3 6 8-16,-3 0 28 15,-7-6-12-15,0-4 40 0,-7-2-28 16,-10-4 20 0,6-2-24-16,-14-7-36 0,1 0 8 0,-8-7-192 31,7 7 108-31,1 0-364 16,9 7 252-16</inkml:trace>
  <inkml:trace contextRef="#ctx0" brushRef="#br0" timeOffset="37133.179">8721 6624 496 0,'0'0'184'0,"0"0"-140"0,0-6-16 16,0 6 76 0,0 0-64-16,0-4 28 15,0 4-40-15,0-6 8 16,0 3-20-16,0-3-16 15,0 3-4-15</inkml:trace>
  <inkml:trace contextRef="#ctx0" brushRef="#br0" timeOffset="83652.41">11744 5686 352 0,'0'-15'132'0,"0"15"-104"0,4-10-8 15,-1 10 184 1,1-6-116-16,-4-3 16 16,0 5-60-16,-4-2 76 15,4 3-68-15,-3-6 100 16,-1 2-88-16,0 4 84 15,4 3-84-15,-3-6 64 0,3 6-72 16,-7 0 56-16,3 0-60 0,-3 6 24 16,7-3-44-16,-3-3 16 15,6 10-28-15,-3-1 36 16,0 7-32-16,0 3 56 16,0 6-44-16,0 12 0 15,4 7-20-15,-1 10-4 16,1-1-4-16,-1 10 20 15,1-7-16-15,-4 13 40 16,3 0-28-16,-3 12-4 16,4-8-12-16,0 8 36 15,-1-2-20-15,-3-4 12 16,4 0-20-16,-8 10 8 16,4-7-12-16,-3 10-8 15,6-13 0-15,-3 4 4 16,4-7-4-16,-4 6 8 15,3-6-8-15,1 10 16 16,-1-4-12-16,4-6 32 16,0 0-24-16,0-3 20 15,0-12-20-15,-3 15-16 16,3-3-4-16,-4 3 4 16,5-3 0-16,-5-3 8 15,4-3-4-15,-7 6-4 16,4-7 4-16,-4 10 4 15,3-3-4-15,1 7-12 16,3-7 4-16,-4 3 12 16,4-9-4-16,-7 6 32 15,4-13-20-15,-4 16 4 16,3 0-12-16,-3 3-8 0,4-9 4 0,-4-3 4 16,3-10-4-16,1 1-4 15,-1-10 4-15,1 3 12 16,0-7-8-16,-1 4 32 15,1-6-24-15,-4 9-4 16,0-3-8-16,0 6-4 16,3-12 0-16,-3-1 8 15,0-2-4-15,0-1 8 16,0-6-8-16,0 1 8 16,0-4-8-16,0 0 24 15,0-6-16-15,-3 6-4 16,3-3-4-16,-4 0 12 15,8-4-8-15,-8 1 4 16,4 6-4-16,-3-3 28 16,3-6-20-16,-4 3 12 15,4 0-16-15,-4-4 20 16,8 1-20-16,-4-3 4 16,0 2-8-16,0-5 20 15,4-1-16-15,-4 0-12 16,3 1-4-16,-3-4 20 15,4-3-8-15,-4 4-12 16,0-4 0-16,0-3 20 16,7 6-8-16,0-3-4 15,0 3 0-15,0-6-16 0,0 10 8 16,3-10 4-16,5 9 0 16,2-9-20-16,4 6 12 15,11-6 4-15,0 4 4 0,10-4 24 31,4 0-12-31,0-4-12 0,0 4-4 16,0-6 4-16,0 12 0 0,6-6-12 16,-2 0 8-16,17 0-16 15,0 0 12-15,7 0 12 16,-3 0 0-16,3 0-4 16,-7 4 4-16,17-4-4 15,-6 0 0-15,10 0 16 16,-7 0-8-16,0 0-20 15,-7 0 4-15,11 0 20 16,-11 0-4-16,18 0-28 16,-11 0 8-16,4 0 4 15,-8 0 8-15,5 0 8 16,-8 0-4-16,14-4-28 16,-4 4 12-16,8-6 12 15,-14 12 4-15,3-12 8 16,-11 6-8-16,15 0-20 15,-4-3 8-15,7-3 12 16,-10 6 0-16,0-7-4 16,-15 7 4-16,8-3-4 15,-11 6 0-15,14-3 16 16,-7 7-8-16,7-7-4 0,-11 0 0 16,1 0-16-16,-8 0 8 15,1 0-4-15,-4 0 0 0,7 0 32 16,-7 0-12-16,10-7-4 15,-3 4-4-15,0-3 4 16,-3 6-4-16,-8 0-12 16,-3 0 4-16,-4-3 12 15,-3 6-4-15,-4-3-4 16,0 0 4-16,1 6-4 16,-1-6 0-16,4 0 8 15,-4 3-4-15,4-3-12 16,-4 7 4-16,-3-14 20 15,0 7-8-15,-4-3-4 16,0 3 0-16,-3 0-16 16,-4 0 8-16,-3-6 28 15,-4 6-12-15,0 0 4 16,0 0-8-16,-3-3-8 16,-1 3 4-16,-3-6 12 15,4 3-8-15,-4-4 16 16,3 4-16-16,-3-3-20 15,0 3 4-15,-3-10 12 16,3 10 0-16,-3-6 8 16,-1 2-8-16,-3-5 32 15,4 6-20-15,-4-13 12 16,3 9-16-16,-3-5 0 16,4 2-4-16,-1-12-8 0,1 9 4 15,-4-6 20-15,3-3-12 16,-3 0 12-16,0-3-12 15,-3-7-8-15,3 7 0 16,-7-22-16-16,7 12 8 0,-4-24 4 16,4 8 0-16,-3-18 8 15,-1 13-4-15,-3-7-4 16,7 13 4-16,-7-20 4 16,3 4-4-16,-3-12 8 15,4 12-8-15,-8-6 8 16,4 6-8-16,-7-3-12 15,7 9 4-15,-7-25 4 16,7 16 0-16,-7-16 0 16,7 16 0-16,-4-3 8 15,4 12-4-15,-3-22 16 16,3 10-12-16,-8-13-20 16,8 16 4-16,-7-6 12 15,7 12 0-15,-7-9 8 16,7 18-8-16,-7-21-20 15,7 6 8-15,-4-10 4 16,4 13 4-16,-3-3 16 16,6 19-8-16,-7-10-20 15,8 19 4-15,-8-19 4 16,8 16 4-16,-8-25 0 16,8 13 0-16,-4-7 0 0,3 16 0 15,-6-7-20-15,6 7 12 0,-3 3 32 16,3 13-16-16,-6-10 16 15,6 6-12-15,-6-22-32 16,3 13 8-16,-4-12 12 16,8 12 4-16,-8 0-4 15,8 6 4-15,-8 3-32 16,7 4 16-16,-6-1 24 16,6 7-8-16,-3-6 8 15,4 5-4-15,-4-8-16 16,3 9 4-16,1-16-24 15,3 9 16-15,0-9 24 16,3 7-8-16,-3-4-8 16,4 9 0-16,-1-2 12 15,4 9-4-15,0-3-4 16,0 3 4-16,-3 0-16 16,3 12 8-16,0-12 20 15,0 9-8-15,-3-3-20 16,3 10 4-16,-4-10 12 15,1 10 0-15,-4-7-4 16,3 7 4-16,-3-1-24 16,0 7 12-16,0-3-4 15,0 0 4-15,0 2 16 16,0 4-4-16,-3-6 8 16,3 6-8-16,-4-3-4 15,1 3 4-15,-4-6-4 0,3 6 0 0,-7 0 8 31,1 0-4-31,-8-10-4 16,4 20 4-16,-11-10 4 0,8 0-4 0,-15 0-12 16,7 0 4-16,-17 0 4 15,7 0 0-15,-25 0 8 16,7 0-4-16,-18 0 8 16,11 6-8-16,-7-3-20 15,11-3 8-15,-18 6 4 16,14-6 4-16,-28 0 32 15,17 4-16-15,-10 2-40 16,14-6 12-16,-7 0 0 16,17 6 12-16,-20-6 0 15,13 3 0-15,-17-3 16 16,14 7-8-16,-11-4-28 16,18-3 8-16,-7 6 12 15,15-3 4-15,-15-3 8 16,14 9-8-16,-21-9-4 15,14 7 4-15,-11-7-16 16,15 9 8-16,-8-9 4 16,15 6 0-16,-11-6 0 15,14 4 0-15,-18-4 8 16,8 0-4-16,-15 0-12 16,15 0 4-16,-8 0-4 15,11 0 0-15,-3 0 8 0,14 0 0 16,-15 0 8-16,11 6-4 15,-10-6-4-15,7 0 4 0,-15 0-16 16,8 3 8-16,-4-3-4 16,14 6 0-16,-7-6 16 15,14 0-4-15,-3 0-4 16,10 0 4-16,-10 0-4 16,6 0 0-16,-17 0 0 15,11 0 0-15,-7 0-12 16,6 0 8-16,-3 0 12 15,8 0-4-15,-5 0-12 16,12 0 4-16,-5 0-4 16,8 0 0-16,-7 0 16 15,10 3-4-15,-10-3 8 16,7 0-8-16,-15 0-20 16,12 0 8-16,-15 10 12 15,10-10 0-15,-9 6-20 16,6-3 8-16,-4 3 12 15,12-6 0-15,-5 4-4 16,8 2 4-16,-4 0-4 16,8-3 0-16,-8-3 0 15,11 0 0-15,-11 0 8 16,7 0-4-16,-6-3 8 16,2 3-8-16,-6 0-28 15,7 3 12-15,-4-6-84 16,11 3 56-16,-4-6-248 15,8 12 160-15</inkml:trace>
  <inkml:trace contextRef="#ctx0" brushRef="#br0" timeOffset="85019.976">11818 6574 728 0,'-14'0'268'0,"14"0"-208"0,0-10-16 0,0 10 96 16,0 0-84-16,0 0 68 15,0 0-72-15,3 0 76 16,8 0-72-16,3 0 80 16,0 0-80-16,0 0 52 15,4 0-64-15,3 0 24 16,0 0-40-16,15 0-8 16,-1 0-12-16,18 0 20 15,0 0-16-15,10 0-4 16,-6 0-4-16,3 0-16 15,-4 7 8-15,15-4 20 16,-1-3-8-16,11 0 68 0,-3 6-44 16,0-6 32-16,-8 0-36 0,11 3 16 15,-10 3-24-15,10 1 36 16,-3-4-32-16,-1-3 4 16,-6 6-16-16,-8-3 12 15,-6-3-16-15,-1 6-12 16,-3-2 0-16,11 5 4 15,-8-3 0-15,11-3 8 16,-7 4-4-16,4-7 8 16,-8 3-8-16,-3 3 32 15,-4 0-20-15,8-6 40 16,-8 4-32-16,11-4-4 16,-7 0-12-16,10-4 4 15,-6 4-8-15,-1-6 8 16,-6 6-8-16,-1-6-12 15,-7 3 4-15,4-7 20 16,-3 4-8-16,10-7-4 16,-4 7 0-16,7-6-4 15,1 5 0-15,3-2-12 16,-7 3 8-16,-4-4 4 16,-3 1 0-16,-4-1 0 15,-3 10 0-15,7-9 8 16,-4 9-4-16,8-6-4 15,-1 6 4-15,4-3 12 0,-4 3-8 16,4 0 4-16,-7 0-4 16,-3 0 12-16,-5 0-12 0,1 0 16 15,-4 0-16 1,4-7 48-16,0 7-28 0,3-9 12 16,-3 9-24-1,4-9-8-15,-1 9-4 0,-3-4-16 16,-1-2 8-16,-6 3-4 15,0-3 0-15,-7 6 32 16,-1 0-12-16,-6-3-4 16,0 3-4-16,-4 0 4 15,0 3-4-15,-4 3-4 16,1-3 4-16,-4-3-4 16,0 0 0-16,0 0-176 15,0 0 96-15,4-3-524 16,-1-3 336-16</inkml:trace>
  <inkml:trace contextRef="#ctx0" brushRef="#br0" timeOffset="87354.863">12033 5874 456 0,'-3'-6'168'0,"-1"6"-128"0,4 0-16 0,0 0 156 16,0 0-104-16,0 0 76 15,0 0-88-15,0 0 88 16,0 0-88-16,0 0 60 16,0 0-72-16,0 6 32 15,0-2-48-15,0-4 8 16,0 9-28-16,0 7-8 16,0-1-4-16,0 4-16 15,4 0 8-15,-1 9 12 16,4 4-4-16,0 5-4 15,4 1 4-15,-4 12-24 16,0-3 12-16,-3 6 40 16,-1-6-20-16,-3 4 0 0,0-14-8 15,-3-9 48-15,3-3-28 0,-4-15 104 32,4-1-72-32,-7-28 48 0,3 1-64 0,-3-17 24 31,4-2-36-31,-8-14 28 0,8 11-32 0,-4-11-12 15,7 17-8-15,0-10 12 16,3 13-8-16,1-4-20 16,6 7 4-16,-3-3-12 15,4 12 8-15,0-6 0 16,3 12 4-16,0-3 16 16,0 7-4-16,4 6-12 15,3-3 4-15,0 6 4 16,0 6 0-16,-3-3-12 15,3 6 8-15,-7-2 12 16,0 2-4-16,-7 1 16 16,0-1-12-16,-10 0 16 15,-1 1-16-15,-10 5-28 16,0-5 8-16,-14-1-120 16,7 1 76-16,-11-4-164 15,4-3 124-15</inkml:trace>
  <inkml:trace contextRef="#ctx0" brushRef="#br0" timeOffset="92791.151">12397 6207 540 0,'3'0'200'0,"-3"0"-156"0,-10-10-12 0,6 7 160 16,4 3-112-16,-4-6 88 15,8 6-96-15,-4-6 16 16,0 6-52-16,0-3 20 15,0 6-28-15,0 3 0 16,7 0-16-16,0-3 12 16,4 7-16-16,-1-1-4 15,4-3 0-15,1-6 28 16,-1 0-16-16,3-6 12 16,1-3-16-16,-4-1 12 15,0-5-16-15,-7-4-4 16,4 6 0-16,-8-12 20 15,1 10-12-15,-11-4 48 16,3 0-32-16,-10 3 84 16,0 7-64-16,-7-1 4 15,7 10-32-15,-4 7-20 16,4 5-4-16,0 4-16 16,3 12 12-16,1-3-4 15,3 4 4-15,3-1-12 16,8-3 12-16,-4-6 4 15,7 3 4-15,0-10 8 16,7-2-4-16,0-4-284 16,0-3 152-16</inkml:trace>
  <inkml:trace contextRef="#ctx0" brushRef="#br0" timeOffset="93142.216">12675 6072 840 0,'0'9'312'0,"0"-9"-244"0,4 19-16 0,-1-9 68 16,1-1-76-16,3 7 52 16,0-1-56-16,0 4 8 15,0 0-32-15,0 0 0 16,4 6-8-16,-4 0 28 15,0-6-20-15,0-16 152 16,4 3-92-16,-4-21 64 16,3 5-80-16,-3-18 0 15,4 0-36-15,-4-13-4 16,3 13-12-16,5-10-24 16,-1 7 8-16,3 12-56 15,1 0 32-15,0 10-248 16,-1 6 156-16,4-4-320 15,1 7 252-15</inkml:trace>
  <inkml:trace contextRef="#ctx0" brushRef="#br0" timeOffset="93526.18">13141 5931 1112 0,'-4'6'412'0,"4"-6"-320"0,-7-6-28 0,0 6 144 16,7 9-128-16,-10-2 12 15,3 2-56-15,-11 10 8 16,7-4-24-16,-10 4 0 16,7 6-12-16,-3-3-32 15,2 3 12-15,5 4 4 16,3-7 8-16,3-10 0 16,4 7 0-16,4-10 0 15,3-2 0-15,7-7 24 16,4 0-12-16,3 0 24 15,3 0-24-15,1-7 4 16,0 14-8-16,0-7 20 16,-4 9-16-16,-7 0 68 15,0 10-48-15,-14 6 24 16,0 4-36-16,-14-1 36 16,0 3-32-16,-11-12-68 15,7 0 24-15,-6-13-300 16,3-12 176-16,3-13-364 15,11 3 288-15</inkml:trace>
  <inkml:trace contextRef="#ctx0" brushRef="#br0" timeOffset="93703.222">13420 6188 852 0,'24'9'316'0,"-24"-9"-248"0,11-9-16 0,-8 3 180 16,5 6-136-16,-1-3 68 15,3-4-96-15,4-2 48 16,0 0-64-16,8 5-28 16,-1-2-16-16,10 6-8 15,1 0 0-15,7 10-760 16,-4-1 416-16</inkml:trace>
  <inkml:trace contextRef="#ctx0" brushRef="#br0" timeOffset="94259.732">14196 5950 904 0,'-4'-10'332'0,"4"10"-256"0,-10-9-24 0,3 9 196 16,7 0-148-16,-11-3 92 16,0 3-112-16,-3-7 44 15,7 7-72-15,-10 0 40 16,6 10-52-16,-7-4 16 15,8 4-36-15,-11 5 8 16,7 4-16-16,-11 9-24 16,4 0 4-16,-4 7-4 15,11 3 4-15,0 6 8 16,10-1 0-16,8-5-132 16,6 3 72-16,12-13-348 15,6-9 228-15,11-10-616 16,3-9 448-16</inkml:trace>
  <inkml:trace contextRef="#ctx0" brushRef="#br0" timeOffset="94593.029">14499 6150 1144 0,'-7'-15'420'0,"7"15"-324"0,-14-3-28 16,3-4 172-16,8 7-144 0,-11 0 16 15,3-6-68-15,-10 3 32 16,7 6-44-16,-7 3-40 15,7 4 0-15,-8 9-16 16,8 6 12-16,4 9 8 16,6 1 4-16,8 5-12 15,6 4 8-15,8-9-16 16,7-7 12-16,-1-9 32 16,1-4-16-16,0-24 16 15,-1 3-12-15,-2-22 28 16,-5 6-24-16,-6-13-12 15,-4 4-8-15,-11-7-40 16,1 10 24-16,-11 0-116 16,3 3 76-16,-6 0-152 15,2 6 124-15,1 16-172 16,7 6 148-16,7 6-148 16,4 1 148-16</inkml:trace>
  <inkml:trace contextRef="#ctx0" brushRef="#br0" timeOffset="95176.459">14661 6232 932 0,'36'-6'348'0,"-36"6"-272"0,24-13-20 16,-13 7 268 0,0 3-188-16,-1-7 148 15,4 4-164-15,-3-3 68 0,-1 2-108 16,-2-2 16 0,2 6-56-16,4-3-32 0,0 12-8 0,0 3-20 15,1 1 12-15,-5 24 20 16,1 4-4-16,-4 9 16 31,0 6-16-31,-7-9 32 0,0-3-24 0,0-29 84 16,7-5-56-16,-4-33 12 15,8-8-32-15,0-10-20 16,3 6-8-16,0-5-4 16,0 14 0-16,0 4 8 15,4 3 0-15,-4 7-20 16,0 5 12-16,-4 4 12 15,1 6 0-15,-4 6-12 16,4 4 4-16,-4 5 4 16,0 7 0-16,-4 3 8 15,1 4-4-15,-4-11 8 16,3 7-8-16,1-15 16 16,-1-1-12-16,1-12-12 15,-1-3 0-15,5-13 4 16,-1 3 0-16,0-2 8 15,3-1-4-15,1 0-4 16,-1 9 4-16,1-5-16 16,0 5 8-16,-1 1-4 15,4 3 0-15,0 3 8 16,0 3 0-16,-3 3 0 16,3 9 0-16,-3 10 24 15,-1 3-12-15,-6 19 4 16,3 3-8-16,-7 7-40 15,0-11 16-15,0 1-268 0,0-15 156 0,3-11-404 16,1-11 300-16,0-23-712 16,6-3 532-16</inkml:trace>
  <inkml:trace contextRef="#ctx0" brushRef="#br0" timeOffset="95660.361">15579 6160 1276 0,'10'-6'472'0,"-10"6"-364"0,7-10-32 0,-7 10 168 15,0 0-148-15,0 6 52 16,7-2-88-16,0 5 24 16,0 0-48-16,-7 16-12 15,4 0-12-15,-4 23-12 16,0 5 4-16,-4 19 4 15,1-3-4-15,-4 3 8 16,7-9-8-16,-7-10-4 16,3-9 4-16,-3-16 64 15,7-9-36-15,-3-22 68 16,3-7-60-16,0-24 20 16,7 0-40-16,0-29 0 15,3 6-12-15,1-27 20 16,0 18-16-16,3-6 24 15,0 12-24-15,3 7 4 16,1 9-8-16,3 6-8 16,0 13 4-16,1 3 48 0,2 7-28 0,1 8-20 15,3 7-4-15,-3 0 8 16,0 10-4-16,-11 5-48 16,0 4 28-16,-21 6-112 15,0 0 72-15,-22-3-424 16,1 3 264-16,-11 0-980 15,8-6 668-15</inkml:trace>
  <inkml:trace contextRef="#ctx0" brushRef="#br0" timeOffset="97951.469">12816 6812 176 0,'4'-6'64'0,"-4"6"-48"0,7-3-8 0,-3-4 140 15,-1 7-84-15,4-9 88 16,4 6-88-16,-11-7 92 15,3 4-92-15,-3-3 84 16,4 2-84-16,-4-2 40 16,3 0-64-16,1-1 52 15,-1 7-56-15,1-6 44 16,-1 2-44-16,-3 1 60 16,4 3-56-16,-4-3 36 15,0 6-44-15,0 0 16 16,0 0-28-16,0 0 0 15,3 6-12-15,-3-3 28 16,4 10-20-16,-4-1 40 16,0 7-32-16,0 12 32 0,3 7-32 15,-3 18-24 1,4-2 0-16,-4 15 8 0,4-7-4 0,-8 20 24 31,4 0-16-31,-4 12 32 0,4-10-28 16,-3 10 64-16,6-18-44 0,-3 11 20 15,0-8-36-15,0 2 28 16,4-2-32-16,-4-4 20 16,0-6-20-16,-4 9 20 15,4-5-24-15,-3 8 24 16,3 1-24-16,-7-1-4 16,7-3-4-16,-4-5-4 15,4-11 0-15,-3 7 16 16,6-12-8-16,-3 12 32 15,4-3-24-15,-4 3 4 16,0-16-12-16,0 6 36 16,0-11-20-16,-4-1 12 15,1-4-20-15,-4-8 20 16,3 3-24-16,-3-4 24 16,7-6-24-16,-10 7 24 15,10-7-24-15,-7 13 12 16,3-7-12-16,-3 4-8 15,3 0 0-15,-3 2 12 16,7-8-8-16,-3-7-20 16,3 3 4-16,-4-3 20 15,4 3-4-15,-3-3 32 0,6-6-24 16,-6 6-4-16,3-6-8 16,-4 6 12-16,4-3-8 0,-3 3-4 15,6 0 0-15,-3 4-16 16,0-11 8-16,0 1 12 15,4-3-4-15,-4 3-36 16,3-10 16-16,1 0-100 16,-1 7 64-16,-3-6-160 15,4-1 116-15,-4-3-312 16,0 4 224-16</inkml:trace>
  <inkml:trace contextRef="#ctx0" brushRef="#br0" timeOffset="102080.702">12009 6752 736 0,'-4'0'272'0,"4"0"-208"0,-3 0-20 0,-1-3 96 15,8 3-84-15,-8-6 84 16,4 6-80-16,-4 0 32 16,8 0-56-16,-8 0 16 15,4 6-32-15,-3-3 28 16,3 4-32-16,-4 12 20 16,4 6-20-16,-3 9 0 15,3 4-8-15,-4 9 48 16,4-3-32-16,-7 6 44 15,4-6-40-15,-4-3 40 0,3 2-40 0,-3-8 4 16,7 3-20 0,-7-13 0-16,7 3-4 0,-3-12 12 15,3-1-12-15,0-12-204 16,3-3 104-16</inkml:trace>
  <inkml:trace contextRef="#ctx0" brushRef="#br0" timeOffset="102458.692">11966 6793 548 0,'-3'0'204'0,"3"0"-156"0,-4 3-16 16,1-3 184 0,6 7-124-16,-3-4 80 15,7-3-104-15,0 6 60 16,7 3-72-16,4-9 56 15,0 10-60-15,6-10 60 0,5 0-64 0,-1 0 0 16,0-3-28-16,-3-4 4 16,-1 7-12-16,-6-6-8 31,-4 12 0-31,-3-6-324 0,-4 10 176 16</inkml:trace>
  <inkml:trace contextRef="#ctx0" brushRef="#br0" timeOffset="102655.177">11934 7207 872 0,'-7'0'324'0,"7"0"-252"0,7-9-20 0,-3-1 148 15,3 10-120-15,0-3 72 16,4-3-88-16,6-3-36 15,1-1-16-15,7 4-4 16,3-4-4-16</inkml:trace>
  <inkml:trace contextRef="#ctx0" brushRef="#br0" timeOffset="102951.366">12397 6740 852 0,'7'3'316'0,"-7"-3"-248"0,-7 0-16 0,7 6 104 16,7-3-96-16,-7 13 72 15,3 0-76-15,1 12 4 16,-1 10-36-16,1 6-4 16,-1-1-12-16,1 11-16 15,-1-7 4-15,1-3-148 16,3 0 84-16</inkml:trace>
  <inkml:trace contextRef="#ctx0" brushRef="#br0" timeOffset="103298.435">12538 6865 984 0,'-11'3'368'0,"11"-3"-288"0,-10 10-20 16,-1-4-16-1,7 10-36-15,-6-4-4 16,3 7 0-16,-7-3 4 15,3 3-4-15,-3-4-4 0,7-5 4 0,-4-1 12 16,8-3-8-16,-4-6-20 31,3 4 4-31,1-4 56 0,6 6-24 0,-3-3 60 16,7 6-48-16,0 1 56 16,7 12-56-16,1-10 56 15,2 7-56-15,1-3-8 16,3 3-16-16,0-1 8 15,0-8-12-15,-3-1-160 16,0 7 80-16,-8-7-692 16,1 7 420-16</inkml:trace>
  <inkml:trace contextRef="#ctx0" brushRef="#br0" timeOffset="105716.976">11818 6922 520 0,'-7'0'192'0,"7"0"-152"0,4 6-8 0,-4-3 148 16,0 3-104-16,0-6 76 15,0 10-88-15,-4-10 36 16,4 9-60-16,-4-9 112 15,4 10-84-15,-3-4 44 16,6-3-64-16,-6 6 88 16,-1-2-76-16,-3 2 32 15,4 1-52-15,-8-4 100 16,1 3-80-16,-8-6 56 16,4 7-72-16,-11-4 112 15,8 3-88-15,-15-9 72 16,7 0-80-16,-10 0 48 15,7-6-64-15,-8-3-20 16,5-1-16-16,-8-2-20 0,7-10 8 16,0 3-4-16,1-9 0 15,-1 3 24-15,-7 3-8 16,0-3-4-16,-7 0 0 0,0-4-4 0,1 11 0 16,-1-7-20-16,-4 9 12 15,8 3 4-15,-4-2 4 16,11 2 8-16,-4-9-4 15,7 10-4-15,1-7 4 16,-5 3-16-16,-2 0 8 16,-5-2 20-16,-6 5-8 15,-1-3-28-15,1 1 8 16,0-4 32-16,3 9-12 16,3-5-8-16,1 5-4 15,3-2 12-15,4-4-4 0,-4 7-12 16,0-1 4-16,1 4-16 15,-1 3 12-15,-7-3 12 16,4 6 0-16,-4 0-4 16,0 0 4-16,0 6 4 15,4-6-4-15,6 3-4 16,1 3 4-16,0 1-16 16,3-4 8-16,0 3 4 15,1-3 0-15,-1-3-12 16,-3 6 8-16,3-2 4 15,-3-4 0-15,-1 6 8 16,1-6-4-16,0 3 8 16,-1-3-8-16,5 0-12 15,-1 6 4-15,4-3-4 16,3-3 0-16,0 7 8 16,1-4 0-16,2 3-12 15,-2 3 8-15,3-9 20 0,-4 0-8 16,0 7-12-16,-3-4 0 15,0 6 4-15,-4-9 0 16,0 0 8-16,-3 0-4 16,3 7-20-16,0-4 8 15,-3-3 20-15,3 6-4 16,4-6-4-16,-7 9 0 16,10-9 4-16,-3 10-4 15,7-4 16-15,0-3-12 16,0 3-4-16,3-6 0 0,0 4 12 15,1-4-8 1,-1 0 4-16,4 0-4 16,0-4-40-16,0-2 16 0,-4 3-540 15,0-19 304-15,8-16-1032 16</inkml:trace>
  <inkml:trace contextRef="#ctx0" brushRef="#br0" timeOffset="108319.653">11853 7499 548 0,'-10'-7'204'0,"10"7"-156"0,7-3-16 0,-7-3 140 15,0 12-100-15,0-6 76 16,0 0-84-16,3 0 44 16,1 0-64-16,-1 0 4 15,1 3-28-15,3-3 48 16,4 10-36-16,3-4 20 15,0 4-32-15,10-4 28 16,5 3-32-16,13-6 40 16,4 4-32-16,10-7 12 15,-3 3-20-15,7-3 8 16,-7 0-12-16,11 0 20 16,-1 0-20-16,18 0-4 15,-3 0-4-15,7 0-16 16,-8 0 8-16,11 6 12 15,-7-3-4-15,18-3 24 16,-11 6-16-16,8-2 32 0,-12 2-28 16,8 3-4-16,-11 1-8 15,18-4 4-15,-11 3-4 16,4 1 60-16,-11-1-36 0,0 1 24 16,-7-1-32-1,11 0 0-15,-4 1-12 0,7-4 4 16,-3 4-8-16,-7-7 24 15,-8 6-16-15,8-3-4 16,-4 4-4-16,11-4-16 16,-11 3 8-16,3-5 92 15,-10 2-48-15,0-6 0 16,-7 3-24-16,7-3 8 16,-3 0-16-16,6 0 4 15,-3 0-4-15,0 6 4 16,-7-6-8-16,-7 0-4 15,-7 0 4-15,4 0 12 16,-5 0-8-16,5-6 40 16,-1 6-24-16,4 0-4 15,-4 0-12-15,4 0 20 16,-3 0-16-16,-4-3 12 16,-4 3-12-16,-7-6 0 15,-3 6-4-15,-4 0 12 16,-3 0-12-16,0 0 16 15,-4 0-16-15,0 0-4 16,0 0 0-16,0 0 4 16,4 0-4-16,0-10 16 0,3 10-12 15,4 0-4-15,-1 0 0 16,1-3-16-16,0-3 8 16,0 3-4-16,-4-4 0 0,0 1 16 15,-3 6-4-15,-1-3-4 16,1 3 4-16,-4 0-4 15,0 0 0-15,-3-6 0 16,0 12 0-16,-4-12-240 16,0 6 132-16,-3-10-492 15,-1 7 332-15</inkml:trace>
  <inkml:trace contextRef="#ctx0" brushRef="#br0" timeOffset="109303.135">13593 6956 716 0,'-11'-9'264'0,"11"9"-204"0,-4-3-16 16,1-4 96 0,6 14-84-16,-6-7 68 0,3 3-72 0,-4 3 40 15,4 4-52-15,-3 2 32 16,3 7-40-16,-4 15-28 16,4-2-4-16,-3 9 8 15,6 2-4-15,-3 11-4 16,4-1 4-16,-4 0-4 15,3 1 0-15,-3-10 132 16,4-7-72-16,-1-12 80 16,1-9-80-16,-1-38 76 15,1 3-80-15,3-18 0 16,0-1-36-16,-3-12-4 16,3 6-8-16,0-9 28 15,0 12-20-15,0-13 4 16,0 14-12-16,4-4-24 15,-1 12 8-15,4 1 20 16,4 9-4-16,-1 0-28 16,5 13 8-16,-1 9-4 15,0 0 8-15,-3 15 8 16,3 1 0-16,-4 3 0 16,-2 0 0-16,-8 9-12 15,-4-3 8-15,-13 0 28 16,2-3-12-16,-16 3-40 15,-1-6 16-15,-7-3-132 16,4-7 84-16,-4-6-232 16,11 4 164-16</inkml:trace>
  <inkml:trace contextRef="#ctx0" brushRef="#br0" timeOffset="109704.055">13878 7270 892 0,'0'0'332'0,"0"0"-260"0,4 0-20 0,-1 0 132 16,1 0-112-16,-1-3 76 15,1 3-84-15,3-7-16 16,7 7-32-16,0 0-12 16,0 0 0-16,4 0-24 15,0 0 12-15,-1-9 32 16,4 9-16-16,-6-13 8 15,2 1-8-15,-6-1 28 16,-1-2-20-16,-10-4 100 16,4 10-64-16,-11-7 92 15,3 6-84-15,-6 7 32 16,-1-3-52-16,-3 6 12 16,3 9-32-16,-6 1-44 15,6 6 12-15,-3 9-16 16,3-3 16-16,8 9 0 15,3-3 4-15,3 7-20 16,8-7 16-16,3-3-144 16,4-6 84-16,7-16-224 15,3-3 168-15,3-19-208 0,1 7 196 16</inkml:trace>
  <inkml:trace contextRef="#ctx0" brushRef="#br0" timeOffset="109970.353">14305 7122 924 0,'-3'-6'340'0,"3"6"-260"0,0 25-28 0,0-22 88 16,0 7-88-16,0 6 32 16,7-1-48-16,0 7 12 15,0 9-28-15,0 1 16 16,3 2-20-16,1-9 0 16,0 4-8-16,-4-11 168 15,3-8-92-15,-3-20 52 16,4-2-80-16,-4-19-8 15,0 9-28-15,0-19-12 16,0 13-4-16,4-10-24 16,-1 10 12-16,1-4-120 15,3 14 72-15,0 8-224 16,4 1 156-16,3 9-296 16,0 0 240-16</inkml:trace>
  <inkml:trace contextRef="#ctx0" brushRef="#br0" timeOffset="110293.487">14912 7053 1080 0,'7'-9'400'0,"-7"9"-312"0,-11 0-24 0,1 0 204 15,6 0-160-15,-10 0 28 16,7 3-84-16,-11 3-32 16,8 1-12-16,-8 2-8 15,4 4 0-15,-3 6 0 16,2-4 0-16,1 4 0 15,4 0 0-15,3-3-12 16,3 2 8-16,4 1-4 16,4-9 0-16,3-4 16 15,3 3-4-15,8-3-4 16,3-2 4-16,4-4 4 16,3 6-4-16,0-3-20 15,0 6 8-15,-3 1 4 16,0-1 4-16,-11 13 16 15,0 0-8-15,-14 10 16 16,-3-1-16-16,-26 13-40 16,1-10 20-16</inkml:trace>
  <inkml:trace contextRef="#ctx0" brushRef="#br0" timeOffset="111480.171">12072 8276 436 0,'-14'10'160'0,"14"-10"-124"0,-11 16-8 0,4-13 168 16,4 3-112-16,-8-3 132 15,8 3-124-15,-4-6 132 16,3 10-128-16,-3-10 100 16,7 9-112-16,-7-9 44 15,3 10-72-15,1-1 0 16,3 0-32-16,3-2-4 16,5 8-12-16,13-5 20 15,3 2-16-15,22-2-4 16,0-1-4-16,18-9 4 15,-4 6-4-15,28-12 16 16,0 6-12-16,25-9 4 16,-11 6-4-16,29-13 20 15,-4 6-16-15,14 1 48 16,-18 0-32-16,29-7-24 16,-14 7-4-16,13-10 8 15,-17 9-4-15,18 1-4 16,-18 3 4-16,11-4 64 15,-15 1-36-15,8-1-12 16,-15 10-12-16,4-9 36 16,-17 9-24-16,-1-9 16 15,-14 9-20-15,11 0 0 16,-11 0-8-16,-3 3-16 16,-14 9 4-16,-4-9 20 15,-14 7-8-15,7-1-4 0,-14 1 0 16,7-1 64-16,-4 0-36 0,4-2 4 15,-4 2-20-15,1-3-4 16,-8-2-4-16,-3-4 12 16,-7 0-12-16,-4 0 16 15,1 0-16-15,-1-4-12 16,-3 4 0-16,-1-6 28 16,1 12-12-16,-4-6 12 15,1 0-12-15,-8 0 64 16,0 0-44-16,-4 0-4 15,-2 4-16-15,-5-4-12 16,1 0 4-16,-8 0-4 16,1 0 0-16,-1 0-12 15,4 0 8-15,0 6-128 16,0-3 72-16,1 6-356 16,-1-2 232-16,-7-7-684 15,3 9 484-15</inkml:trace>
  <inkml:trace contextRef="#ctx0" brushRef="#br0" timeOffset="112255.384">12033 7866 788 0,'-3'-7'292'0,"3"7"-228"0,-4 0-16 0,1 0 132 16,6 0-108-16,-3 0 88 15,0 0-96-15,0 0 64 16,0 0-72-16,0 0 24 15,4 7-48-15,-1 2 52 16,1 0-48-16,-1 10 0 16,4 6-20-16,0 10-12 15,0-1 0-15,1 10-4 16,2-3 0-16,-3 3 16 16,4 0-8-16,-4-7-64 15,0-2 28-15,-7-10-148 16,3-6 100-16</inkml:trace>
  <inkml:trace contextRef="#ctx0" brushRef="#br0" timeOffset="112555.589">11977 7831 780 0,'-14'10'288'0,"14"-10"-224"0,-4 6-20 0,1-6 92 16,6 0-84-16,-3 0 68 16,0 0-68-16,0-6 92 15,7 6-80-15,0 0 60 16,7-4-72-16,4-5 48 16,0 0-56-16,10-7 4 15,0 7-28-15,7-7-20 16,4 6-4-16,0-2 12 15,-4-1-4-15,-3 4-4 16,-4 6 4-16,-3-3-304 16,0 6 164-16</inkml:trace>
  <inkml:trace contextRef="#ctx0" brushRef="#br0" timeOffset="112830.847">12058 8104 912 0,'-7'3'340'0,"7"-3"-264"0,3-9-24 0,1 9 116 16,3 0-104-16,4-10 80 15,6 10-84-15,11-9 32 16,4-1-56-16,7-8-12 16,3 2-12-16,-3-3-20 15,0 3 4-15,-4-2-420 16,-3 2 232-16</inkml:trace>
  <inkml:trace contextRef="#ctx0" brushRef="#br0" timeOffset="113235.766">12626 7715 892 0,'-7'6'332'0,"7"-6"-260"0,-4 4-20 16,1-4 196-1,3 6-148-15,-4-3 64 16,1 6-96-16,-4 4 24 0,7-4-56 0,-7 4 0 16,7 6-24-16,-4 15-24 15,4 7 4-15,0 12 20 16,4 4-4-16,-1-4-232 16,4 0 120-16,0-15-240 15,4 3 196-15</inkml:trace>
  <inkml:trace contextRef="#ctx0" brushRef="#br0" timeOffset="113589.817">12823 7759 912 0,'0'0'340'0,"0"0"-264"0,-3 9-24 0,-1 1 88 15,4-4-88-15,-7 7-4 16,4 9-28-16,-8 6-8 15,1 0-4-15,-8 7 4 16,4 2-8-16,-11-9-4 16,8 7 4-16,-8-16 12 15,4 3-8-15,0-13 48 16,10 0-28-16,0-5 64 16,8-4-52-16,3 0 8 15,3 0-28-15,4 0 40 16,4 9-32-16,7-3 40 15,6 4-40-15,1 5 28 16,0-2-28-16,-1 6 44 0,1 6-40 16,-4-9 12-1,-3 2-28-15,-4-2-8 16,7-3-4-16,-10-4-348 16,3 0 188-16</inkml:trace>
  <inkml:trace contextRef="#ctx0" brushRef="#br0" timeOffset="127318.516">11730 6627 352 0,'-4'6'132'0,"4"-6"-104"0,0-9-8 0,0 3 132 15,0 12-88-15,0-6 88 16,0 0-88-16,0-6 20 15,0 6-48-15,0 0 76 16,0 0-64-16,0 0 40 16,0 0-52-16,0 0 32 15,0 0-36-15,4 0 52 16,-1 0-48-16,-3-4 44 16,0 8-44-16,0-4 60 15,4 6-56-15,-4-3 36 16,3-3-44-16,-3 6 36 15,0-3-40-15,-3 4 56 16,-1-4-48-16,-3 3 20 16,7 0-36-16,-7-2 52 15,4 5-40-15,-8-3 48 16,4 4-48-16,-11-7 28 16,4 3-32-16,-7 3 8 0,4 1-20 0,-5-4 0 15,5 3-8-15,-8 1-8 16,7-1 4-16,-6 1 12 31,3-1-8-31,-8 1 40 0,8 8-24 0,0-8 20 16,3-1-24-16,-3-3-8 15,7 4-8-15,-4-1 4 16,8-2-4-16,-1-4-4 16,4-3 4-16,-3 6 4 15,6-3-4-15,1-3 8 16,3 0-8-16,-4 0-12 15,1 0 4-15,-1 0 12 16,4 6-4-16,-4-6-4 16,4 3 4-16,-3-3-16 15,3 0 8-15,-4 0 12 16,4 0-4-16,-3 0-4 16,6 0 4-16,-3 0-16 15,0 0 8-15,4 0 12 16,-1 0-4-16,-3 0-12 15,0 0 4-15,4 0 4 16,0 7 0-16,-4-7-12 16,3 3 8-16,-3 3 28 15,4-6-12-15,-4 10-20 16,3-4 0-16,-3-3 4 16,0-3 4-16,0 9 8 15,0-2-4-15,0-4-4 0,0 3 4 0,0-3 4 16,4 3-4-1,-4 1-4-15,3-4 4 0,-3 6-4 16,4 1 0-16,-1 5-12 16,1-5 8-16,3 5 4 15,0-2 0-15,0 6 8 16,0-4-4-16,4 4-4 16,-1-3 4-16,1-3-4 15,3 2 0-15,0 1 8 16,4-4-4-16,3 4-20 15,0-6 8-15,4 5 4 16,-1-2 4-16,1-4 0 16,0 1 0-16,-1-1 8 15,1 7-4-15,-4-7-4 16,-3 7 4-16,-4-7-4 16,4 7 0-16,-8-4 8 15,4-2-4-15,-7-1-12 16,4 1 4-16,-7-4 12 15,3 3-4-15,-7-2 16 16,3-4-12-16,-3-3 16 16,0 0-16-16,-3 0-196 15,-1 0 100-15,-3-3-376 16,3 3 256-16</inkml:trace>
  <inkml:trace contextRef="#ctx0" brushRef="#br0" timeOffset="137605.645">8894 6313 768 0,'-4'0'284'0,"4"0"-220"0,-7 0-20 0,3 0 164 15,4 0-124-15,-7 0 116 16,7 0-116-16,-3 0 80 16,6 0-96-16,-3 0 72 15,0 0-80-15,0 0 12 16,0 0-40-16,0 7-20 16,0 2-8-16,0 10 4 15,4 9-4-15,-1 7 8 16,4 2-8-16,1 4-28 15,2-3 12-15,-3 6 40 16,0-10-16-16,-3 4 0 16,-1-4-8-16,-3 1 12 15,0-4-8-15,-3 4-28 16,3-7 8-16,-4-13-276 16,1 4 156-16,-1 0-444 15,4-10 320-15</inkml:trace>
  <inkml:trace contextRef="#ctx0" brushRef="#br0" timeOffset="143818.063">16648 7794 520 0,'0'0'192'0,"0"0"-152"0,0 0-8 0,-4 0 124 15,4 0-92-15,-3 0 104 16,3 0-92-16,-4 0 12 16,4 0-52-16,-4 0 32 15,4 0-40-15,-3-7 12 16,6 14-24-16,-3-7 52 16,0 0-36-16,0 0 36 15,0 0-36-15,4 0 16 16,0 0-28-16,-1 3-8 15,1 3-8-15,3 3 4 16,3-2-4-16,4 2-12 16,0 0 4-16,1 1 4 15,2-1 0-15,4 1 24 16,4 5-12-16,0-5-20 0,3 2 0 16,0-5 12-1,0 2 0-15,1 0 24 0,-1 1-16 0,-3-1 4 31,-1 1-8-31,-3-4-8 0,1 3 4 16,-1 1-16-16,-4-1 8 0,-2-3 20 16,-1 4-8-16,-4-7 92 15,1 6-52-15,-4-2 4 16,3 2-32-16,-6-9 16 16,-1 9-24-16,-3-9 4 15,0 0-8-15,0 0 20 16,0 7-16-16,0-4 24 15,0 6-24-15,-3 1 32 16,-1-1-28-16,-6-3 20 16,3 10-20-16,-7-3 36 15,3 5-28-15,-7 4-12 16,4 0-8-16,-14 3 40 16,7 4-24-16,-11-1 8 15,7 3-16-15,-10-3 28 16,11 7-24-16,-5-1-4 15,8-2-8-15,-4-7-4 16,8 0 0-16,-1-6-28 16,8-1 16-16,-1-2-180 15,4-3 104-15,0-4-436 16,7-3 292-16</inkml:trace>
  <inkml:trace contextRef="#ctx0" brushRef="#br0" timeOffset="156919.913">11229 6618 728 0,'0'0'268'0,"0"0"-208"0,-4 0-16 15,1 0 124 1,6 0-100-16,-3-10 80 16,0 10-88-16,-3-9 84 15,3 9-84-15,-4 0 76 16,1 0-76-16,-4-3 40 16,3 6-60-16,-3-3 52 15,7 0-56-15,-7 0 12 0,4 0-32 0,-8 0 20 16,0 9-24-16,-6-3 24 15,6 4-24-15,-6-1 4 16,2 1-8-16,-9-1 4 16,6 7-8-16,-3 3-4 15,3-1 4-15,1 7-4 16,3 4 0 0,3 5-12-16,7 1 8 0,4 2-24 15,8-2 16-15,2-4 4 16,8 4 8-16,-1-10 16 15,1 3-8-15,3-9-12 16,0 3 0-16,0-10 12 16,1 7-4-16,-5-9 16 15,4-4-12-15,1-3-4 16,-1 3 0-16,0-6-4 16,-3 0 0-16,-1-9 44 15,-3 3-24-15,-3-13 36 16,3 0-32-16,-7-9 4 15,4-1-16-15,-8-11 12 16,1 2-16-16,-8-6 4 16,4 10-4-16,-7-4 28 15,0 4-20-15,-7 5 32 16,7 4-32-16,-11 6 4 16,4 10-12-16,-3 0-8 15,2 2 4-15,1-2-16 0,4 9 8 16,-4-3-128-1,3 6 72-15,-7-3-260 16,8 9 180-16,-8-2-580 0,4 2 404 0</inkml:trace>
  <inkml:trace contextRef="#ctx0" brushRef="#br0" timeOffset="158471.487">17417 7740 560 0,'-11'-6'208'0,"11"6"-164"0,-7-3-8 0,0-3 172 15,7 12-120-15,-7-6 104 16,0 0-108-16,-4 0 40 15,8 0-68-15,-11 0 64 16,7 3-68-16,-8 3 60 16,8-3-60-16,-10 10 48 15,6-4-56-15,-10 4 76 16,7-4-68-16,-7 13-28 16,3-3-12-16,0 9-24 15,4 0 8-15,4 16-16 16,3-6 12-16,7 6-4 15,7-10 4-15,3 1 24 16,4-7-8-16,4-3-12 16,3-6 0-16,0 0 64 15,1-3-32-15,-1-13 8 16,0-3-24-16,0-3 44 16,-3-4-28-16,-4-12 20 15,3 1-28-15,-6-11 16 16,3-2-20-16,-10-16 0 15,3 3-8-15,-11-9 20 16,4 15-16-16,-7-3-4 0,0 13-4 16,-7 0-16-16,7 12 8 0,-11-3-252 15,4 16 140-15,-18 3-228 16,8 3 196-16,-15 4-372 16,4 5 288-16</inkml:trace>
  <inkml:trace contextRef="#ctx0" brushRef="#br0" timeOffset="170912.312">9190 6207 600 0,'3'0'224'0,"-3"0"-176"0,-3-3-12 0,-1-4 132 16,8 14-100-16,-4-4 60 16,3-3-72-16,-3 6 56 15,0-3-64-15,-3 7 44 16,3-1-52-16,-4 7 24 15,4 3-36-15,-3 6-8 16,6 12-12-16,1 13-8 16,3 4 4-16,-4 12-16 15,5-4 8-15,-5 17 20 16,1-7-8-16,-1 9-4 16,1-12 0-16,-4-12 12 15,3-4-8-15,-3-18-172 16,0-10 92-16,0-22-680 15,0-3 420-15</inkml:trace>
  <inkml:trace contextRef="#ctx0" brushRef="#br0" timeOffset="-191738.896">13240 8643 652 0,'-7'-9'244'0,"7"9"-192"0,-7-3-12 0,3-3 136 15,8 6-104-15,-4 0 68 16,0 0-80-16,0 0 36 15,0 0-56-15,0 6 32 16,7-3-40-16,-4 6 16 16,4 1-28-16,-3 5 8 15,3 4-16-15,-4 9-8 16,4 7 0-16,-3 3-4 16,0 5 0-16,-4 17 8 15,0-13-4-15,0 6-56 16,3-9 28-16,1-9-172 15,-1-7 104-15</inkml:trace>
  <inkml:trace contextRef="#ctx0" brushRef="#br0" timeOffset="-191467.712">13162 8678 664 0,'-3'-6'244'0,"3"6"-188"0,7 12-16 0,-4-12 128 15,8 0-100-15,3-6 88 16,4 6-92-16,6-10 28 16,1 4-52-16,3-6 12 15,4 2-32-15,0-5-8 16,-1 5-8-16,1-6-4 15,0 7 0-15,0 0-152 16,-4 9 84-16</inkml:trace>
  <inkml:trace contextRef="#ctx0" brushRef="#br0" timeOffset="-191260.282">13194 8900 756 0,'3'-6'280'0,"-3"6"-216"0,25 0-20 0,-7-3 56 15,-1-3-64-15,15 3-4 16,3-4-20-16,1 4 8 16,-1-3-12-16,0 6-12 15,-3 0 0-15</inkml:trace>
  <inkml:trace contextRef="#ctx0" brushRef="#br0" timeOffset="-190989.004">13293 9161 932 0,'7'0'348'0,"-7"0"-272"16,10 6-20-16,1-6 76 16,3 0-84-16,11-6 8 15,-1 6-36-15,8-10-4 16,0 7-8-16,3-12-60 16,-3-1 28-16,3-6-228 15,0 0 140-15</inkml:trace>
  <inkml:trace contextRef="#ctx0" brushRef="#br0" timeOffset="-190701.575">13762 8731 904 0,'-11'19'332'0,"11"-19"-256"0,-7 9-24 0,4-2 96 15,6-4-92-15,-3 12 32 16,7-5-52-16,0 9-24 15,4 6-4-15,3 3 8 16,0 0-8-16,0-3 16 16,0 4-16-16,0-8 68 15,1-2-44-15,-1-16 92 16,0-3-68-16,-4-18 60 16,5 2-64-16,-5-12 4 15,1 3-32-15,-4-4-12 16,3 11-8-16,1-11-216 15,-1 14 116-15,1 2-360 16,0 7 260-16</inkml:trace>
  <inkml:trace contextRef="#ctx0" brushRef="#br0" timeOffset="-190521.73">14161 8831 964 0,'0'0'360'0,"0"0"-280"0,-8-3-24 16,1 3 244-1,7 3-176-15,-7 4 28 16,7 2-92-16,-7-3 8 16,7 7-40-16,-7 6-36 0,7 0 4 0,-3 12 28 15,3-3-16-15,-4 0-192 16,8-3 96-16,-4-9-272 16,7-3 204-16</inkml:trace>
  <inkml:trace contextRef="#ctx0" brushRef="#br0" timeOffset="-190374.365">14210 8650 1028 0,'0'-44'380'0,"0"44"-296"0,-7-7-20 0,3 4 192 15,8 6-152-15,-4-3 12 16,0 7-72-16,0 2-56 16,7 1 4-16,0-4-316 15,4 3 176-15,6-6-536 16,1 7 384-16</inkml:trace>
  <inkml:trace contextRef="#ctx0" brushRef="#br0" timeOffset="-189998.365">14474 8741 1224 0,'-7'0'456'0,"7"0"-356"0,-10 9-28 16,3-9 104-1,7 9-112-15,-7-2-28 16,0-4-20-16,-4 6-28 15,8 7 8-15,-8 3-4 16,7-1 0-16,1 17 16 16,3-7-4-16,3 4-36 15,5-4 16-15,2-19 4 16,4 1 12-16,0-20 8 0,4-5-4 16,-4-17 32-16,0 1-20 0,-3-23 12 15,3 11-16 1,-7-14 116-16,0 13-72 0,-3-12 76 15,-1 12-76-15,-3 3 84 16,0 13-80-16,-3 9 8 16,3 13-44-16,-8 12-20 15,8 13-8-15,-3 9-68 16,3 3 40-16,0 7-172 16,7 9 112-16,0-3-484 15,4 0 320-15,-4-6-304 16,3-4 324-16</inkml:trace>
  <inkml:trace contextRef="#ctx0" brushRef="#br0" timeOffset="-189336.586">14644 8847 756 0,'3'-28'280'0,"-3"28"-216"0,11-6-20 0,-8-4 188 16,5 10-136-16,2 0 76 16,4 0-100-16,4-3 12 15,3 6-48-15,0-3 4 16,4 7-24-16,0-14 44 15,-1 7-32-15,-3-3 56 16,1-3-48-16,-8-10 56 16,0 7-56-16,-7-10 20 15,0 6-36-15,-14-2 80 16,3-1-56-16,-10 7 40 16,4-1-48-16,-12 10-28 0,8 10-8 15,-7 8-8-15,7 4 0 0,0 10-80 31,7 2 48-31,3 20-224 0,8-11 148 0,3 5-204 32,7-8 184-32,4-18-128 0,3 0 152 0,4-22-56 15,3-6 100-15,0-19 28 16,-3 3 24-16,-4-9 128 16,0 2-60-16,-7-5 216 15,-3 6-148-15,-4-1 148 16,3 4-156-16,-6 6 92 15,-1 10-116-15,1 0-28 16,3 9-40-16,-3 3-16 16,3 6 0-16,0 7 4 15,0 3-4-15,-4 15-4 16,1 4 4-16,-1-4-16 16,1 1 8-16,-1-10 12 15,4-6-4-15,-3-16 8 16,-1-6-8-16,1-16-4 15,0-3 4-15,3-6-16 16,0-1 8-16,3-5 4 16,1 6 0-16,-1 0 0 15,5 6 0-15,-5 3 0 16,4 6 0-16,-3 4 8 16,3 3-4-16,-4 12 8 15,1 3-8-15,0 4 16 0,-1 6-12 16,-3 6-40-16,0 9 20 0,-3-6-148 15,3-3 88-15,-4 1-320 16,5-8 220-16</inkml:trace>
  <inkml:trace contextRef="#ctx0" brushRef="#br0" timeOffset="-189051.363">15660 8687 1380 0,'-4'10'512'0,"4"-10"-396"0,-3-3-36 0,-1-4 124 16,4 7-128-16,-7-3 60 15,4-3-80-15,-8 0-32 16,8 6-16-16,-12 6-8 16,8 3 0-16,-10 10-12 15,6 6 8-15,-6 3-4 16,6 1 0-16,0 5-36 15,8 7 24-15,3-10-168 16,3 1 104-16,4-10-256 16,8-1 192-16,9-17-328 15,-3 5 272-15</inkml:trace>
  <inkml:trace contextRef="#ctx0" brushRef="#br0" timeOffset="-188719.418">15773 8831 872 0,'3'0'324'0,"-3"0"-252"0,0 0-20 0,4 0 148 15,-1 0-120-15,1 0 64 16,3 7-84-16,3 2 20 16,5-9-48-16,-1 0-36 15,3 0 0-15,1 0 88 16,3-9-44-16,0 2 36 16,0-2-44-16,-3-10 16 15,0 4-28-15,-4-4 36 16,0 0-32-16,-7 0 40 15,-3 0-36-15,-8-6 84 16,0 16-64-16,-10-1 120 16,0 4-96-16,-10 12-36 15,6 13-20-15,-7 6-44 16,4 4 16-16,0 8 4 16,7 7 8-16,3 9 0 15,11-2 0-15,7-8 0 16,7-5 0-16,15-19-220 15,2 0 120-15</inkml:trace>
  <inkml:trace contextRef="#ctx0" brushRef="#br0" timeOffset="-187281.269">11779 9383 728 0,'18'7'268'0,"-18"-7"-208"0,21 3-16 0,-10-6 88 15,3 3-80-15,3-7 32 16,5 7-48-16,6-9-4 16,0 3-20-16,14-4 64 15,1 7-44-15,13-3 16 16,-3 3-32-16,11-4-24 15,-4 7 0-15,7 0 20 16,-8 0-4-16,16 0 40 16,-5 7-24-16,8-4 32 15,-8-3-32-15,4 0 84 16,-7 0-60-16,18-10 40 16,-7 7-52-16,17-6-12 15,-3 3-12-15,14-4-12 16,-11 1 4-16,18 3-24 15,-8 6 12-15,5-4 20 16,-15 4-4-16,7-6 40 16,-13 12-24-16,13-6 40 15,-7 4-36-15,7-4-4 16,-17 0-16-16,14 0 36 16,-11 0-20-16,14 0 4 15,-6-4-16-15,2-2-8 16,-13 12 0-16,10-6-4 15,-10 4 0-15,14-4 0 16,-11 0 0-16,0 0 8 16,-14 6-4-16,7-12 76 0,-7 6-44 0,8-4 12 15,-5 4-28-15,1-6 4 16,-8 12-12-16,-6-6 0 16,-8 0-4-16,-3 0-8 15,-3 0 4-15,-4 0-4 16,-4 0 0-16,0 0 16 15,1 4-8-15,-1-4-12 16,0 6 0-16,0-3 4 16,1 3 0-16,-1 1-64 15,1-4 36-15,-5-3-164 16,1 6 108-16,-4-12-484 16,1 6 316-16</inkml:trace>
  <inkml:trace contextRef="#ctx0" brushRef="#br0" timeOffset="-166887.43">13663 7812 904 0,'0'-15'332'0,"0"15"-256"0,0-10-24 0,-3 1 80 15,3 9-84-15,-4-10 68 16,4 1-64-16,-7-7 24 16,3 13-44-16,-6-3 68 15,3 3-52-15,-7 3 64 16,7 3-64-16,-11 3 8 16,4 4-32-16,-11 5 12 15,4 4-20-15,-4 9-16 16,8 10-4-16,-4 15 12 15,6-3-4-15,5-3-20 16,6-3 8-16,4-6 12 16,7-3 0-16,4-10 16 15,3-7-12-15,4-8 40 16,3-4-24-16,4-12-24 16,-1-4 0-16</inkml:trace>
  <inkml:trace contextRef="#ctx0" brushRef="#br0" timeOffset="-165854.572">13942 7963 840 0,'0'0'312'0,"0"0"-244"0,-11 0-16 15,4 0 128 1,7 0-108-16,-7-6 44 16,4 6-72-16,-4 0 28 15,3-4-40-15,-3-2 44 16,3 12-44-16,-6-2 28 16,-1 5-32-16,-6 7-16 15,6 2-8-15,-3 8-16 0,3-1 8 0,1 3-4 16,3 0 0-1,3-3 0 1,8-6 0-16,3 6 0 0,3-6 0 16,4-16 44-16,4 3-24 0,3-6 104 15,0-6-64-15,-3-3 40 16,0-4-56-16,-8-12 0 16,4 9-24-16,-10-2-24 15,3-1 4-15,-18-6-216 16,4 6 124-16</inkml:trace>
  <inkml:trace contextRef="#ctx0" brushRef="#br0" timeOffset="-165220.265">14143 7847 880 0,'-11'-10'328'0,"11"10"-256"0,4 4-16 15,-4 2 0 1,3-3-40-16,1 13-4 16,-1 9-8-16,-3 9 4 15,4-2-4-15,-4 11-4 0,0 1 4 0,0-6 12 16,0-7-8-16,0-9 68 15,3 0-44-15,-3-12 76 16,4-7-60-16,0-22 36 16,3 10-48-16,3-20 0 15,1-2-24-15,-1-7-16 16,8 13 0-16,-7-6 20 16,3 6-8-1,-4 0-12-15,4 12 0 0,-3-2-16 16,0 15 12-16,-1 3 12 15,1 12 0-15,-4 4 8 16,0 6-8-16,-7 3-12 16,3-2 4-16,-3-1 20 15,4-3-8-15,-4-13 4 16,0 7-4-16,0-16 20 16,7-7-16-16,0-5-20 15,4-4 0-15,-1-6-4 16,1 0 4-16,-1 3 8 15,1 7 0-15,-4-1 16 16,4 10-8-16,-4 6 32 16,3 10-24-16,-3-1 32 15,4 14-32-15,-4-8 20 16,0 11-20-16,-4-4 0 16,4-6-8-16,1-1 4 15,-1-8-8-15,0-10-284 16,3-3 152-16,4-16-388 15,0-6 292-15</inkml:trace>
  <inkml:trace contextRef="#ctx0" brushRef="#br0" timeOffset="-164835.298">14686 7894 1040 0,'-7'16'384'0,"7"-16"-300"0,0 28-20 0,0-9 128 15,0-4-116-15,0 13 96 16,0-2-104-16,0 2-16 15,4 6-32-15,-1 4-16 16,1-7 0-16,-4 1-4 16,3-1 0-16,-3-9 68 15,4-3-36-15,-1-13 48 16,1 3-44-16,-4-27 16 16,3 2-32-16,1-19-16 15,-1 4-8-15,1-28 28 16,3 11-12-16,4-11 4 15,-1 12-8-15,4-3-24 16,4 21 8-16,3 1-12 16,0 9 8-16,4 4 16 15,0 15 0-15,-1 0-4 16,-3 15 4-16,-3 4 12 16,0 9-8-16,-11 7 32 15,-4 3-24-15,-13-4 48 16,-1 1-36-16,-21-7-60 15,1-9 20-15,-12-4-336 16,5-5 192-16,-1-20-464 0,10 4 352 16</inkml:trace>
  <inkml:trace contextRef="#ctx0" brushRef="#br0" timeOffset="-67202.931">20715 3673 528 0,'0'-19'196'0,"0"19"-152"0,0-12-12 0,0-1 132 15,0 10-96 1,0-3 104-16,0-4-96 0,0 1 48 16,4 6-72-16,-4-7 32 15,3 4-48-15,-3 6 44 16,4 0-48-16,-4-6 64 15,0 12-56-15,0-6 36 16,3 10-44-16,1-1 24 16,-1 16-28-16,-3 3 16 15,0 7-24-15,0 12-8 16,0 3-8-16,-3 13 4 16,3-1-4-16,-4 20-20 15,1-1 8-15,-4 1 20 16,7-7-4-16,-4-9 4 15,4-6-4-15,-3-23-128 16,6-2 64-16</inkml:trace>
  <inkml:trace contextRef="#ctx0" brushRef="#br0" timeOffset="-49532.698">16715 8267 572 0,'0'0'208'0,"0"0"-160"0,0-9-12 0,0 9 128 15,0 0-96-15,-4-7 96 16,4 4-96-16,-3-6 20 15,-1 3-52-15,-3 2 76 16,7 4-64-16,-7-6 56 16,3 6-60-16,-3 0 68 15,7 6-64-15,-7-2 36 16,7 2-48-16,-7-3 60 16,7 3-56-16,-3-6 44 15,6 0-48-15,-3 0 24 16,7 0-32-16,0 0 8 15,4 0-20-15,-1-6 0 16,5 6-8-16,2-9 4 16,4 9-8-16,8-10 16 15,2 10-12-15,12-3-4 16,3-3 0-16,10-4-4 16,-3 10 0-16,0-9 0 15,-4 3 0-15,4 3 24 16,-3-4-12-16,6-2 48 15,0-1-32-15,11-8 28 16,-7 11-28-16,4-15 8 16,-4 7-20-16,-4-10 20 15,-10 3-24-15,0-10-4 0,-7 4-4 16,0-6 56 0,0 12-32-16,-4-13 60 0,-3 10-52 0,-8-9 44 15,1 12-44 1,-7-10 24-16,-1 10-32 0,-3-12-8 15,0 9-12-15,-3-19-16 16,0 9 4-16,-4-12 12 16,3 3-4-16,-3-12-4 15,0 6 4-15,-3-4 20 16,-1 17-12-16,-6-16-12 16,3 18-4-16,-7-12 28 15,3 3-12-15,-6-9-4 16,6-1-4-16,-6-8 12 15,6 8-8-15,-7 1-12 16,4 6 0-16,-3-6 28 16,6 12-12-16,-6-6-32 15,6 9 12-15,-3-21 8 16,7 15 4-16,-3-22-4 16,6 13 4-16,-3-10 12 15,7 13-8-15,0-3-12 16,0 15 0-16,4-15 12 15,-1 15-4-15,5-22-20 16,2 16 8-16,4-18 4 16,1 15 4-16,-1-13 8 15,0 16-4-15,0-3-12 0,4 13 4 16,-4-4 4-16,0 10 0 16,0-13 0-16,4 13 0 0,3-10-12 15,-7 4 8-15,4-10 12 16,0 9-4-16,3-18-4 15,-3 15 4-15,3-12 4 16,-3 13-4-16,3-1-4 16,0 10 4-16,4-7-16 15,-4 7 8-15,0-3 4 16,-3-4 0-16,0-2 16 16,-4 8-8-16,0-21-4 15,-3 13 0-15,-4-7 20 16,3 0-12-16,-3-3-20 15,1 12 0-15,-1-9 4 16,0 16 4-16,3-6 0 16,1-1 0-16,0-3 0 15,3 10 0-15,4-22 0 16,-1 19 0-16,4-19 0 16,1 15 0-16,6-12 0 15,-3 13 0-15,3-10-12 16,-3 15 8-16,-4 1 12 15,0 3-4-15,-3 0-20 16,-4 16 8-16,0-10 12 16,-3 9 0-16,-4-2-4 15,4-1 4-15,-4 10-16 0,3-3 8 0,-3-4 4 16,4 10 0-16,0 0-20 31,-1 0 12-31,5-9 4 0,-1 6 4 0,7-3-12 16,0 6 8-16,4-10 12 15,0 10-4-15,3-6-4 16,0 6 4-16,4-3-4 16,-7 3 0-16,-1-6 0 15,1 12 0-15,-4-12 8 16,1 6-4-16,-5 0 8 16,1-4-8-16,0-2-4 15,-4 6 4-15,4-9-24 16,3 9 12-16,0 0 12 15,-3 0 0-15,7-3-20 16,-1 3 8-16,5-7 20 16,-5 7-4-16,1-9-12 15,0 9 0-15,-4-3 28 16,-3 3-12-16,-4 0-4 16,0 0-4-16,0-6-16 15,-3-1 8-15,-4 4 12 16,4 6-4-16,-4-3-4 15,3 7 4-15,-3-7-4 16,1 6 0-16,-5-6 0 16,4 0 0-16,-3 0 0 15,3 0 0-15,0-6 0 16,0 6 0-16,4-7 8 16,-1 14-4-16,5-7-4 0,-1 0 4 15,-4 0-4-15,5 0 0 0,-1 0 0 16,0 0 0-16,0 0-12 15,0 0 8-15,0 0 4 16,1 0 0 0,-1 0 8-16,0 0-4 0,-3 0-12 15,-4 6 4-15,0-6 12 16,0 0-4-16,0 0-4 16,0 0 4-16,0 0-4 15,4 0 0-15,-4 0 8 16,0 0-4-16,0 0-4 15,0 0 4-15,0 0-4 16,-3 3 0-16,-4-3 8 16,4 0-4-16,-4-3-152 15,0 3 80-15,-7-13-244 16,3 10 172-16,-3-3-480 16,4-4 348-16</inkml:trace>
  <inkml:trace contextRef="#ctx0" brushRef="#br0" timeOffset="-49024.883">20306 3642 624 0,'0'0'228'16,"0"0"-176"-16,3-7-16 0,-3 1 168 16,0 12-120-16,0-6 124 15,7 7-120-15,-3-4 96 16,3 13-104-16,-3 2 72 15,3 1-88-15,-7 25-16 16,0-9-28-16,-4 18-8 16,1 3-4-16,-12 32-8 15,5-6 4-15,-11 18-120 16,7-12 64-16,-4-10-252 16,7-12 168-16</inkml:trace>
  <inkml:trace contextRef="#ctx0" brushRef="#br0" timeOffset="-37084.173">11864 6662 560 0,'3'-10'208'0,"-3"10"-164"0,-7 6-8 0,7-12 136 16,4 6-100-16,-4-6 96 15,0 3-100-15,0-4 48 16,0 7-72-16,-4-9 40 16,4 9-48-16,-7-9 52 15,4 5-52-15,-8-2 36 16,4 3-40-16,-3-3 36 15,3 6-40-15,-8-10 20 16,5 10-28-16,-11 0 16 16,7 10-20-16,-8-10 8 15,5 9-12-15,-8 1 0 16,4-1-4-16,-7 0 28 16,3 1-20-16,-7 2 20 15,8 1-20-15,-5-4-8 16,8 7-4-16,-7 0-24 15,10-4 12-15,-3 7 12 16,11 6 0-16,-5 3-12 16,8-3 4-16,-3 1 4 15,6-5 0-15,-3 5-12 16,7-1 8-16,0-7-4 16,4 1 0-16,-1 0 8 15,4 0 0-15,4-3 0 16,-1 2 0-16,5-2-12 0,-1 0 8 15,0-4 4 1,7 4 0-16,-3-3 16 0,-1 2-8 0,-3 1-12 16,4-4 0-1,-4 4 4-15,4 3 0 0,-8 0 8 16,4 0-4-16,-3-4 8 16,0 4-8-16,-4 0 8 15,0 6-8-15,-7-6 68 16,0 6-40-16,-7 0-4 15,3-3-16-15,-10 0 16 16,3 0-16-16,-10-3-4 16,7 12-4-16,-14-9 12 15,7 3-8-15,-7 0-12 16,-1-6 0-16,1 0 12 16,7 0-4-16,-4-10 8 15,8 0-8-15,-1 4-12 16,4-4 4-16,-4-6 4 15,8 4 0-15,-1-7-12 16,8 3 8-16,-5-3-4 16,8 6 0-16,0-6 8 15,4 3 0-15,3-3-20 16,0 0 12-16,0 0-4 16,0 7 4-16,7-7 24 15,0 3-8-15,4 3-12 16,3 3 0-16,-3 1 4 0,3-1 0 15,-3 1-12-15,-1-1 8 16,1 0 12-16,-7 7-4 0,-8-7 16 16,1 10-12-16,-8-3-4 15,1 3 0-15,-8 9 4 16,0-3-4-16,-6 3 8 16,3-3-8-16,-4 10-4 15,4-7 4-15,-4 7-16 16,4-1 8-16,0-6 12 15,3 1-4-15,1 5-4 16,6-6 4-16,-3 0 4 16,7 4-4-16,-3-4 16 15,6-3-12-15,1-3 4 16,6 3-4-16,1 3 4 16,3-3-8-16,0 1-4 15,4-8 4-15,3 11-4 16,4-4 0-16,3-7 16 15,4 1-8-15,-1-3-204 16,1-7 104-16</inkml:trace>
  <inkml:trace contextRef="#ctx0" brushRef="#br0" timeOffset="-34065.241">10368 7286 632 0,'-7'-10'236'0,"7"10"-184"0,-3-6-16 0,-1 6 104 16,4 0-84-16,-4 0 60 16,1 0-72-16,-4 0 40 15,7 0-48-15,-4 6 0 16,8-3-24-16,-4 22-16 16,3 0 0-16,-3 13 4 15,7 6 0-15,1 16-20 16,2-4 12-16,-3 7 4 15,0-10 4-15,-3 7 0 16,-1-13 0-16,-3 6 96 16,0-9-52-16,-3-10 24 15,3-5-36-15,-4-4 48 16,1-7-44-16,-4-14 56 16,0 2-56-16,-8-22 36 15,8 4-40-15,-7-20-8 16,7 4-16-16,-3-19-8 15,6 6 4-15,1-15-4 16,3 3 0-16,0-10 0 16,3 3 0-16,1-3-20 15,3 7 12-15,0 3 12 16,3 12 0-16,1 3-4 16,0 10 4-16,3 3-4 15,0 12 0-15,3-2-36 0,1 9 20 16,7 6 16-16,-1 0 0 15,5 9 0-15,-1 7 4 0,-3 2-4 16,-1 8 0-16,-10 11 24 16,0-2-12-16,-14 9 24 15,0-7-24-15,-17 4 12 16,-1-10-12-16,-14-6 20 16,4 0-20-16,-11-15 12 15,8-1-12-15,-8-9-88 16,7 0 44-16,0-6-148 15,11 3 100-15,4 3-296 16,6 0 208-16</inkml:trace>
  <inkml:trace contextRef="#ctx0" brushRef="#br0" timeOffset="-33748.094">10640 7213 872 0,'-4'4'324'0,"4"-4"-252"0,-7 0-20 0,4 0 92 16,6 0-88-16,-3 6 60 15,0-3-72-15,0 13 16 16,7-1-40-16,0 14-8 16,4 8-8-16,-1 16 4 15,1 1-4-15,0 18 8 16,3-13-8-16,-4 7-4 16,1-6 4-16,-4-7-92 15,4-6 48-15</inkml:trace>
  <inkml:trace contextRef="#ctx0" brushRef="#br0" timeOffset="-33398.439">10873 7483 736 0,'-11'-3'272'0,"11"3"-208"0,-11 3-20 15,1-3 20 1,6 9-44-16,-10 1-8 16,7-4-8-16,-10 10-16 15,2-4 8-15,-6 7 12 16,4-3-4-16,-1 3-12 0,11 6 4 0,0-6-16 31,7-4 12-31,3-5 20 16,4-1-4-16,4-6 48 0,7 4-28 0,-1-7 48 15,4 3-44-15,1 3 72 16,2 3-56-16,1 1 0 16,0 9-28-16,-4-4 48 15,0 10-36-15,-7-3 4 16,0 3-24-16,-10 4-52 16,-1-4 24-16</inkml:trace>
  <inkml:trace contextRef="#ctx0" brushRef="#br0" timeOffset="-22825.547">15374 6875 592 0,'0'3'220'0,"0"-3"-172"0,0 12-12 0,0-8 172 16,0 2-120-16,-3 3 72 16,3 1-96-16,-8 2 96 15,5 4-88-15,-4 12 8 16,7-3-48-16,-7 3-20 16,7 7-8-16,-7 9 12 15,7-7-8-15,-4 7-4 16,4 6 0-16,-3 7-60 15,6-10 32-15,-3 3-200 16,0-12 124-16,0-4-496 16,4 4 332-16</inkml:trace>
  <inkml:trace contextRef="#ctx0" brushRef="#br0" timeOffset="-22451.544">15575 6944 820 0,'7'0'304'0,"-7"0"-236"0,4 3-20 0,-1-3 72 16,1 9-76-16,-1 1 80 16,4 8-72-16,-3 8 8 15,3-1-36-15,-4 12 4 16,1 1-16-16,-4 12-16 15,4 3 0-15,-4 1-112 16,0-7 64-16,0-6-180 16,0-10 128-16</inkml:trace>
  <inkml:trace contextRef="#ctx0" brushRef="#br0" timeOffset="-22168.301">15649 6912 756 0,'-7'-18'280'0,"7"18"-216"0,4-10-20 0,-4 4 180 16,3 6-132-16,1-3 132 16,3 3-132-16,0-7 0 15,0 7-56-15,4 7-24 16,3-4-8-16,10 13 4 16,1 9-4-16,7 3-4 15,3 0 4-15,0 7-4 16,1 8 0-16,-12 1 8 15,1-6-4-15,-18 15 76 16,-3 1-44-16,-26 8 4 16,1-2-24-16,-21-13-20 15,7-3 0-15,-15-10-148 16,8-15 84-16</inkml:trace>
  <inkml:trace contextRef="#ctx0" brushRef="#br0" timeOffset="-20856.977">15498 7778 644 0,'-4'-3'236'0,"4"3"-180"0,0 3-20 0,0-3 168 15,0 0-120-15,0 0 44 16,0 6-76-16,0-3 32 16,0 7-48-16,0 12 32 15,0 0-36-15,0 18-20 16,7 4-4-16,-3 13 0 16,-1-4-4-16,1 0 8 15,-1 1-8-15,-3-7-48 0,4-13 28 16,-8-9-280-1,4-6 164-15</inkml:trace>
  <inkml:trace contextRef="#ctx0" brushRef="#br0" timeOffset="-20561.757">15727 7831 768 0,'-7'-9'284'0,"7"9"-220"0,0 0-20 0,0 0 136 16,0 0-108-16,0 0 68 15,0 9-80-15,0 10 0 16,0 6-36-16,0 13 4 15,0 6-16-15,0 9-16 16,3-3 0-16,1-3-224 16,-1 3 120-16,1-9-296 15,3-16 228-15</inkml:trace>
  <inkml:trace contextRef="#ctx0" brushRef="#br0" timeOffset="-20238.619">15787 7715 716 0,'0'6'264'0,"0"-6"-204"0,3-6-16 0,-3 6 124 15,7 6-100-15,0-6 104 16,8 4-96-16,-1-4-8 16,3 6-40-16,4 3-16 15,4 1-8-15,0 8-4 16,0 1 0-16,-4 13 16 15,-4-1-8-15,-10 10 104 16,0-4-64-16,-17 17 32 16,-1-7-44-16,-17 3 20 15,3-12-28-15,-17-4 8 16,7 4-20-16,-8-23-24 16,8 4 0-16,0-9-216 15,7-4 124-15</inkml:trace>
  <inkml:trace contextRef="#ctx0" brushRef="#br0" timeOffset="40705.949">16245 8715 624 0,'4'0'228'0,"-4"0"-176"0,0-3-16 0,0-3 176 16,0 12-124-16,0-12 116 16,3 6-120-16,-3-3 72 15,0 3-92-15,0-6 84 16,0 12-88-16,0-3 32 16,0 6-52-16,0 1-24 15,0 6-8-15,0 2 8 16,0 7-8-16,0 10-12 15,0 3 0-15,0 9 12 16,8 3-4-16,-5-3-56 16,4 3 28-16,0-12-164 15,0-1 104-15,-3-15-240 16,3-9 184-16</inkml:trace>
  <inkml:trace contextRef="#ctx0" brushRef="#br0" timeOffset="41219.882">16379 8621 780 0,'-3'0'288'0,"3"0"-224"0,0 4-20 0,0-4 92 15,0 0-84-15,0 0 40 16,7 6-52-16,-3-3 56 16,3 6-56-16,0 10 20 15,0-3-40-15,0 12 8 16,3-3-16-16,-3 13-8 15,4 6 0-15,-4 9-4 16,0 0 0-16,-3 1 8 16,-1-1-4-16,-3-15-108 15,0-4 56-15,0-9-236 16,0-6 160-16</inkml:trace>
  <inkml:trace contextRef="#ctx0" brushRef="#br0" timeOffset="41603.895">16415 8615 892 0,'-14'-16'332'0,"14"16"-260"0,-4-9-20 0,1 0 64 16,6 9-76-16,-3-10 44 15,0 10-48-15,0-9 32 16,7 3-36-16,4 2 8 15,3-2-24-15,3 6-16 16,1 0-4-16,7 6-4 16,3 4 0-16,-3 9 8 15,-1 6 0-15,-2 3 24 16,-1 0-12-16,-7 4 48 16,0-4-32-16,-10 6 56 15,-4-6-48-15,-11 10 20 16,0 3-36-16,-13-4 44 15,-1 7-36-15,-17-6 4 16,6-4-20-16,-10-5 0 16,11-4-4-16,-4-6-8 15,8-4 4-15,2-5-260 16,15-7 140-16,7-3-428 16,11 0 304-16</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1-22T23:29:06.298"/>
    </inkml:context>
    <inkml:brush xml:id="br0">
      <inkml:brushProperty name="width" value="0.05292" units="cm"/>
      <inkml:brushProperty name="height" value="0.05292" units="cm"/>
      <inkml:brushProperty name="color" value="#002060"/>
    </inkml:brush>
  </inkml:definitions>
  <inkml:trace contextRef="#ctx0" brushRef="#br0">24370 10434 736 0,'0'-25'272'16,"0"25"-208"-16,3-10-20 0,-3 4 160 15,4 3-120-15,-4-3 140 16,0 3-124-16,0-4 132 16,0 7-132-16,0 0 28 15,0 10-76-15,0-10 32 16,0 9-48-16,0 7 52 15,3 3-52-15,1 15 80 16,0 4-64-16,-1 15 44 16,1 0-56-16,-1 10 24 15,1-10-36-15,-4 19-16 16,3-3-8-16,-3 22 12 16,0-9-8-16,-3 15 4 0,3-15-4 15,-4 15 4-15,1-3-8 16,-1 9 24-16,4-5-16 15,-3-1 12-15,3-9-12 0,-4 12 12 16,8-12-16-16,-4 9-12 16,0-6 0-16,-4 12 12 15,4-18-4-15,-4 22-4 16,4-13 4-16,-3 6 4 16,3-9-4-16,-4 6-4 15,4-15 4-15,-3 21-4 16,6-18 0-16,-3 3 8 15,4-16-4-15,-1 6-20 16,1-15 8-16,-4 9 20 16,4-3-4-16,-8 6-12 15,4-6 0-15,-4-6 12 16,4 0-4-16,-3-7-12 16,6-6 4-16,-6 7 20 15,3-4-8-15,-4 7-20 16,4-4 4-16,-3 7 12 15,6-3 0-15,-6 5 16 16,3-11-12-16,-4-1 16 16,4-3-16-16,-3-3-12 15,-1-3 0-15,-3 6 12 16,7-3-4-16,-7 7-4 16,7-7 4-16,-7 3-4 15,7-13 0-15,-3 1 0 16,3-3 0-16,-4-7 16 0,8 3-8 15,-4-12 16-15,0 0-16 0,-4 0-20 16,4 6 4-16,-3-7 4 16,6 11 4-16,-6-4 8 15,3-6-4-15,-4 6-4 16,0-6 4-16,-3 6 12 16,7 0-8-16,-7-3 32 15,7 3-24-15,-7 3 32 16,7-9-32-16,-7 6 20 15,7-6-20-15,-7-1 8 16,7-2-12-16,-3 3-8 16,3-10 0-16,-4 1-4 15,4 5 0-15,-3-5 8 16,6-1-4-16,-3-9-4 16,0 7 4-16,0-7-4 15,0 0 0-15,0 3-20 16,4-3 12-16,-4 0 20 15,7 0-4-15,0 0-4 16,0 6 0-16,0-12-16 16,0 6 8-16,7 0-16 15,4 0 12-15,6 0 4 16,5 0 4-16,6 0 0 16,4 0 0-16,10 0-12 15,-3 0 8-15,3 0 12 16,-3 6-4-16,4-3-20 0,-5 3 8 15,8-2 12-15,0 2 0 16,14-3-12-16,0 3 4 0,11 0-4 16,-4-2 0-1,7-4 8-15,-10 0 0 0,20 0-12 16,-2 0 8-16,9-4 4 16,-9 4 0-16,9-6 8 15,-6 12-4-15,14-6-12 16,-7 0 4-16,-4 0 4 15,-10 0 0-15,3 0 0 16,-7 4 0-16,14-4-12 16,-10 6 8-16,3-3 4 15,-14-3 0-15,0 6 8 16,-7-3-4-16,7 4-12 16,-7-4 4-16,8 3 12 15,-8 3-4-15,0-9-4 16,-11 10 4-16,0-4-4 0,-10-3 0 15,-3 7 8-15,-1-4-4 16,4-3-12-16,0 3 4 16,3-2 12-16,0-4-4 0,4 6-4 15,-3-6 4-15,-1 0-4 16,-6 0 0-16,-5 3-12 16,1-3 8-16,-7 6 4 15,0-6 0-15,3 0 8 16,0 0-4-16,4 0-4 0,0 0 4 15,0 0-16-15,-1 0 8 16,1 0 20-16,-4 0-8 16,-3 0-12-16,-4 0 0 15,1 6-4-15,-1-6 0 16,-3 4 16-16,-4-4-4 16,0 0 16-16,0-4-12 15,-3 4-4-15,-4 0 0 16,0-6 4-16,0 6-4 15,-3 0-12-15,-1-6 4 16,1 3-4-16,-1 3 0 0,-3-6 32 16,4 2-12-1,-4-2-4-15,0 6-4 0,0-3 4 16,0-3-4-16,-3 3-4 16,-1-4 4-16,1-2-4 15,-1 9 0-15,-3-10 0 16,0 1 0-16,4 0 8 15,-4-7-4-15,0 3 8 16,0-2-8-16,-4-10-20 16,1-10 8-16,-1-2 12 15,1-17 0-15,3-8 8 16,-4 5-8-16,1-2-12 16,-1-4 4-16,1-9 12 15,-4-19-4-15,0-3-12 16,3 9 4-16,1 0 4 0,-5-6 0 15,1-6 8-15,0-13-4 16,4 4-12-16,-1-1 4 16,1 1 12-16,-1-10-4 15,4 0-12-15,0 6 4 16,0 6 4-16,-3-15 0 16,3-3 0-16,-4 6 0 15,4 9-12-15,-3-3 8 16,-1-6 20-16,4-6-8 15,-3 16-4-15,-1-1 0 16,1 13-16-16,-1-19 8 16,0 6 12-16,1 1-4 0,-1 15-4 15,1 0 4-15,-4-3-16 16,3-7 8-16,1 1 4 16,3 6 0-16,-4 9 0 15,4 7 0-15,0 0 0 16,-7-10 0-16,4 6 0 15,3 1 0-15,0 9 0 16,-4 3 0-16,4 6-12 16,0 0 8-16,0-9 12 15,0 9-4-15,0-9 8 16,4 9-8-16,-4 4-12 16,0 12 4-16,0 0-4 15,3 6 0-15,-3 3 16 16,0 4-4-16,0-1-12 15,0 4 4-15,4 0 4 0,-4 2 0 16,0-5-12-16,0 12 8 16,0 0 12-16,0 0-4 15,-4 0-4-15,4 10 4 16,-3-4-4-16,-1 3 0 16,-3 4-12-16,4-4 8 15,-1 4 12-15,-3 6-4 16,-4-7 8-16,1 1-8 15,-4 3-4-15,-4-4 4 16,-3 4 20-16,-7 3-12 16,-8-3 12-16,-2 6-12 15,-5 0-16-15,-3 0 0 16,4 6 12-16,0-3-4 16,3 3-4-16,-10 4 4 0,-4-1-4 15,-7 1 0-15,-7 5 0 16,-7-5 0-16,7 5 0 31,7-2 0-31,-7-4 8 16,14 7-4-16,-18 0-4 15,15-4 4-15,-22 7-16 16,11-3 8-16,-11-7 20 16,18 7-8-16,-7-4-12 15,11 4 0-15,-15-7 4 16,15 7 0-16,-18-6 8 15,14-1-4-15,-11 0-4 16,15 1 4-16,-4-1-16 0,14 1 8 16,-7-4 4-1,7-3 0-15,-7 6-12 16,7-2 8-16,-10-4 4 0,7 3 0 16,-8-3 8-16,15 3-4 0,-11-6-12 15,14 0 4-15,-7 0 12 16,15 0-4-16,-12 0-4 15,11 0 4-15,-17-6-16 16,10 12 8-16,-14-12 20 16,7 6-8-16,-10-3-20 15,7 3 4-15,-4 0 12 16,10 0 0-16,-2-6-12 16,13 12 4-16,-11-6 12 15,8 0-4-15,-14 0-4 16,10 0 4-16,-10 0-4 15,6 0 0-15,-6 0 8 16,3 9-4-16,0-9 8 16,7 7-8-16,-3-4 8 15,10-3-8-15,-7 6 8 16,11-3-8-16,-11-3-4 16,11 10 4-16,-14-10-16 15,10 6 8-15,-14-6-4 16,11 3 0-16,-11-3-80 15,11 6 48-15,0-6-276 16,6 4 176-16,8-14-600 0,14 7 416 16</inkml:trace>
  <inkml:trace contextRef="#ctx0" brushRef="#br0" timeOffset="1065.151">24458 11205 956 0,'-3'0'352'0,"3"0"-272"0,7 7-24 0,-4-7 104 16,4 0-100-16,7 0 52 15,4 0-64-15,10 0 20 16,0 0-40-16,8-7 8 16,2 7-20-16,5 0 20 15,-1 0-24-15,11-9 24 16,-4 9-24-16,29-10 48 16,-4 10-32-16,14-9-4 15,-3 9-16-15,7-3-16 16,-8 3 4-16,22-6 4 15,-11 6 0-15,8 0 68 16,-15 6-36-16,11-3 24 16,-8-3-36-16,12 6 16 15,-15-3-20-15,4 7-8 0,-15-1-4 16,12-2 20-16,-12-4-12 0,15 3 4 16,-11 0-8-16,0-3 4 15,-7 4-8-15,-3-4 8 16,-8 6-8-16,11-3-12 15,-7-2 4-15,7 2 12 16,-3-3-4-16,0-3-4 16,-11 6 4-16,0-12 12 15,-11 6-8-15,11 0 4 16,-7 0-4-16,14-9 4 16,-4 5-8-16,1-5 16 15,-4 3-12-15,0-13 24 16,-7 10-20-16,-4-1 4 0,-3-6-8 15,-4 7 4-15,1 0-8 16,-5 2-4-16,-2 4 4 16,-1-3 12-16,0 3-8 0,-3-3-4 15,-4 6 0-15,0-4 4 16,1-2-4-16,-5 6 16 16,1-3-12-16,-4-3-160 15,0-4 80-15,4 1-480 16,3 0 304-16</inkml:trace>
  <inkml:trace contextRef="#ctx0" brushRef="#br0" timeOffset="8219.252">25234 10525 612 0,'0'0'228'0,"-3"-6"-180"0,-8 6-12 0,4 0 132 16,4 0-100-16,-5-4 124 15,5 4-112-15,-8 0 84 16,1 0-96-16,-11 0 20 16,6 0-52-16,-9 4 12 15,3 2-28-15,-8 3-16 16,8 7-8-16,0 3 4 15,7 0 0-15,0-1-12 16,3 7 8-16,1 4-4 16,3-11 0-16,3 8 0 15,8-8 0-15,3-8 24 16,3 5-8-16,4-11-12 0,4 2 0 16,3-6-4-16,0 6 0 0,4-6 8 15,7 3 0-15,-8-3 0 16,1 10 0-1,-7-1 0-15,-4 0 0 0,-7 10 0 16,0 3 0-16,-10-3 16 16,3 0-8-16,-15 9 16 15,5-9-16-15,-15-3 4 16,7 2-4-16,-13-8 28 16,2-1-20-16,-2-2-68 15,10-7 28-15,-4 0-132 16,11 0 84-16</inkml:trace>
  <inkml:trace contextRef="#ctx0" brushRef="#br0" timeOffset="8752.836">25393 10669 652 0,'-11'-9'244'0,"11"9"-192"0,4 0-12 16,-4 0 92 0,0 0-80-16,0 0 68 15,0 9-68-15,0 0 24 16,3 1-44-16,1 12 16 0,-1-3-28 0,1 9 8 16,0 0-16-16,-4 7 0 15,3-1-4-15,-3-6 12 16,0 10-12-16,-3-13 4 15,3-6-4-15,-4-3 80 16,4-1-44 0,-4-12 76-16,4-3-68 0,-7-15 36 15,4 5-52-15,-8-9-20 16,8 1-8-16,-1-7-8 16,4 3 0-16,0-4-12 15,7 1 8-15,0 0-16 16,4 6 12-16,0-9 20 15,-1 9-4-15,1-6-20 16,3 13 4-16,-4-4-4 16,5 7 4-16,-5 2 0 15,1 4 0-15,-8 6 16 16,4 7-4-16,-7-1-4 16,0 13 4-16,-7 0-16 15,4 0 8-15,-8 0-104 16,4-3 60-16,-7-3-140 15,7-7 108-15,-4-9-192 16,4 0 152-16,0-16-256 16,4 7 208-16</inkml:trace>
  <inkml:trace contextRef="#ctx0" brushRef="#br0" timeOffset="9704.33">25777 10785 704 0,'4'-9'264'0,"-4"9"-208"0,0-19-12 0,0 9 168 15,0 10-124-15,-4-9 104 16,4 3-108-16,-7 3 68 16,4-4-88-16,-4 7 12 15,3 10-44-15,-6-1-32 16,3 7 0-16,-4 3 16 15,4 6-8-15,-4 0-20 16,8-3 4-16,-1 3-4 16,4-6 4-16,4 0 8 15,3-4 0-15,4-12 24 16,-1 4-12-16,1-17 4 16,3 4-8-16,0-13-8 15,4 0 4-15,-8-6-4 16,4 6 0-16,-7-6 32 15,4 13-16-15,-8-4 12 16,4 7-16-16,-3 6 0 16,0 6-4-16,-1 6-8 15,1 0 4-15,-1 17-4 16,1-8 0-16,-1 7 0 16,1 4 0-16,-1-10-12 15,1-1 8-15,-1-11 12 0,1 2-4 16,-1-18 8-16,4 2-8 0,0-11 16 15,1-4-12-15,-1-10 24 16,0 4-20-16,-4-7 12 16,4 14-12-16,-3-5 0 15,3 11-4-15,-4 5-32 16,4 7 12-16,0 6 4 16,1 7 8-16,-5 9 0 15,4 6 0-15,-3 3-20 16,-1 3 12-16,-3-9 12 15,4 3 0-15,-1-6-4 16,4-9 4-16,0-10-24 16,4-4 12-16,-1-21 12 15,5 6 0-15,-1-6-12 16,3-3 4-16,1 0-4 16,0 3 0-16,-1 0 0 15,1 6 0-15,0 10 16 16,3 2-4-16,-7 14 16 15,0-1-12-15,-3 6-12 16,-1 7 0-16,1 6-4 16,-1 3 0-16,-6-2 16 15,-1 2-4-15,1-13-116 16,3 4 60-16,0-9-244 16,4-1 168-16,-1-18-164 0,1-1 168 15,3 1-52 1,3-7 104-16,1 4 24 15,0-4 28-15,-1 7 76 0,1 9-28 0,-4 0 148 16,4 6-100 0,-1 3 64-16,1 4-80 0,0 2-24 15,3-5-24-15,0-1 44 16,0 10-32-16,0-19 24 16,4 10-28-16,-4-14-52 15,-3-2 16-15</inkml:trace>
  <inkml:trace contextRef="#ctx0" brushRef="#br0" timeOffset="12455.925">25534 11114 632 0,'0'7'236'0,"4"-4"-184"0,-4 6-16 0,0 1 104 15,0-1-84-15,0 7 48 16,0 9-60-16,0 3 36 15,0 0-44-15,-4 13 16 16,4-3-32-16,-3 15 36 16,3-6-32-16,-4 22 32 15,4-6-32-15,-4 9 32 16,4 0-32-16,-3 0 4 16,6-9-16-16,-3 6 12 15,0-7-16-15,0 17 4 16,4-13-4-16,0 6 12 15,3-9-12-15,-4 5-12 16,4-5 0-16,-3 0 28 16,3 0-12-16,-4 9 12 0,1-10-12 0,-4 11 20 15,0-11-20-15,0 7-12 16,0-15-4-16,0 18 12 16,0-10-4-16,0 7 40 15,0-3-20-15,-4 3 4 16,4-6-16-16,-3 0-8 15,3-10 0-15,-4 0-4 16,4 4 0-16,-3 2 8 16,-1-2-4-16,-3 2 8 15,7-5-8-15,-7-1-4 16,7-9 4-16,-7 3-24 16,7-3 12-16,-7 0 20 15,7-7-4-15,-7 4-12 16,7-10 0-16,-7 13 20 15,7-9-8-15,-4 9-12 16,4-7 0-16,-3 7 12 16,6-9-4-16,-3 2-12 15,0-8 4-15,0 5 28 16,0-6-12-16,0 4-12 16,0-4-4-16,-3 0 20 15,3-3-8-15,-4 0 24 16,1-3-20-16,-4 10 4 15,7-10-8-15,-4 3 20 16,4 3-16-16,-3-3 4 16,-1 3-8-16,-3-3-8 15,7 4 4-15,-7-1-4 0,3 3 0 0,-3-9 0 32,7 3 0-32,-7 3 16 0,7-6-8 0,-7 0-12 15,7-3 0-15,-7 6 12 16,7-6-4-16,-3-3-12 15,3 2 4-15,-4 1-16 16,4-3 12-16,-3 3 40 16,3-4-20-16,-4-2 0 15,4 3-8-15,-3-7-4 16,3 10 0-16,-4-10 0 16,8 7 0-16,-4-7-100 15,0 1 56-15,0 6-236 16,3-4 156-16</inkml:trace>
  <inkml:trace contextRef="#ctx0" brushRef="#br0" timeOffset="22496.324">24469 13193 572 0,'0'0'208'0,"0"0"-160"0,0 0-12 0,0 0 144 16,0 0-104-16,0 0 84 15,0 0-92-15,0 0 44 16,0 0-68-16,0 0 4 15,3 0-28-15,1-9 32 16,6 9-28-16,1-9 4 16,3 2-16-16,7-2 44 15,0-1-28-15,8 1 12 16,-1 6-24-16,7-10 20 16,4 10-24-16,0-3-4 15,-4 3-4-15,7-3-4 16,1 6 0-16,13-10 0 15,-3 10 0-15,14 0-12 16,-7 6 8-16,11-6 4 0,-11 0 0 16,7 0 0-16,-4 0 0 15,15 0 44 1,-8 0-24-16,11 0-8 16,-10 4-8-16,3-4 4 0,-11 0-4 0,8 0 8 15,-7 0-8-15,10 0 8 16,-7 0-8-16,7 0 8 15,-4 0-8-15,-3 0 8 16,-7 0-8-16,4 0 8 16,-4 0-8-16,10 0 16 15,-10 0-12-15,4 0 40 16,-4 6-24-16,-4-6-12 16,-3 3-8-16,-3-3 20 15,-5 0-12-15,5 0 4 16,-4 0-8-16,7-3 4 15,-1 3-8-15,5-6-20 16,-4 6 8-16,0 0 40 16,-7 0-20-16,-1-4 8 15,-2 8-12-15,-1-8-8 16,-7 4 4-16,4-6-4 16,-4 6 0-16,8 0 0 15,-4 0 0-15,10-9 32 16,-3 9-16-16,0 0 32 15,-4 0-32-15,0-3 4 16,-3 3-12-16,-4-7 20 0,-3 14-16 0,-4-7-4 16,-3 3-4-1,0-3-4-15,-4 0 0 0,0 0 8 16,0 6-4-16,1-3-12 16,-1-3 4-16,0 0 12 15,0 6-4-15,0-6 16 16,0 4-12-16,1-8 16 15,-1 4-16-15,0-6-4 16,0 6 0-16,0 0 4 16,-3 0-4-16,-4-3-12 15,4 6 4-15,-4-3 20 16,0 0-8-16,-4 0-4 16,4 0 0-16,-6 0-48 15,2 0 24-15,-3 0-92 16,0 0 64-16,-7 0-188 15,0 0 132-15,0 0-200 16,7 0 172-16,0 0-288 16,4 6 240-16</inkml:trace>
  <inkml:trace contextRef="#ctx0" brushRef="#br0" timeOffset="30151.615">25859 11632 716 0,'-4'0'264'0,"4"0"-204"0,-11 9-16 16,8-9 44-1,3 10-56-15,0-10 48 16,7 9-44-16,-3-3 16 16,3-3-32-16,0-3 60 15,3 7-44-15,1-14 44 0,-1 7-44 16,5-3 16-16,2-3-32 0,1-7-8 16,3 7-8-16,0-13 4 15,0 10-4-15,-3-16 24 16,3 6-16-16,-3-6 40 15,-1 6-28-15,-10 0-4 16,-3 4-12-16,-11-4 56 16,3 9-36-16,-13-5 60 15,3 12-52-15,-11 3 28 16,7 3-36-16,-6 9-8 16,2 1-12-16,-2 12-32 15,10 3 12-15,0 16-4 16,6 3 8-16,5 3 0 15,6-6 0-15,1-6 8 16,7-1 0-16,-1-12-20 16,4 4 12-16,4-20-144 15,0 7 80-15</inkml:trace>
  <inkml:trace contextRef="#ctx0" brushRef="#br0" timeOffset="30468.767">26261 11685 788 0,'3'16'292'0,"-3"-16"-228"0,-3 12-16 0,-1-2 88 16,8-1-84-16,-4 1 68 15,0 5-68-15,0 1 4 16,7-4-32-16,0 10 12 15,0-3-20-15,0-6 36 16,4 2-28-16,3-5 84 16,0-4-60-16,3-12 100 15,1 0-84-15,-4-13 52 16,4 0-72-16,-8-9-12 16,5 3-20-16,-8-4-188 15,0 14 100-15,-4 2-352 16,4 7 240-16,-3 6-364 15,6 6 312-15</inkml:trace>
  <inkml:trace contextRef="#ctx0" brushRef="#br0" timeOffset="31402.439">26575 11820 904 0,'0'0'332'0,"0"0"-256"0,0-10-24 15,0 7 88 1,3 3-88-16,-3-6 24 15,4 0-44-15,-1 3 24 16,4 3-32-16,4-7-4 16,0 7-12-16,3-9 4 15,0 9-8-15,3-9 24 16,1-1-16-16,-4-9 40 0,0 10-28 0,-7-10 92 16,4 3-64-16,-11-2 84 15,3 2-80-15,-10 7 68 16,0-1-68-16,-7 1-12 15,7 9-28-15,-10 6-12 16,6 7 0-16,-3 5-32 16,7 7 16-16,0 4-4 15,3 5 8-15,4-9-56 16,7 0 36-16,4-12-128 16,3 3 84-16,4-16-132 15,3 0 116-15,0-16-80 16,4 3 96-16,-4-12-40 15,-4 0 64-15,-2 0 0 16,2-3 28-16,-6 3 12 16,3 6 8-16,-7 6 112 15,0 4-60-15,-3 3 32 16,-1 6-48-16,-3 0 20 16,0 9-28-16,-3 10 0 15,3 0-16-15,-4 15-8 16,8-5 0-16,-4 5 12 15,3-3-8-15,1-9-4 16,3 3 0-16,3-15 48 16,4-10-28-16,-3-10 96 15,3-5-68-15,-3-17 40 16,3 1-56-16,-4-13 32 16,4 6-36-16,-3 1 16 0,3 2-28 15,-7 7 44 1,4 3-36-16,-4 9 28 15,0 7-28-15,-4 6 0 0,4 6-16 16,-7 22-16-16,4 3 0 0,-4 7 12 16,3 9-4-16,-3-7-28 15,0 4 12-15,4-10-152 16,3-6 88-16,4-15-188 16,-1-1 152-16,8-21-144 15,0-4 148-15,10-18-244 16,0-1 200-16,4-12-272 15,3 3 240-15,4-3-76 32,-7 6 152-32,-11 13 808 15,0 9-372-15,4-15 140 16,3 9-280-16,-14 6 32 16,-4 10-128-16,-6-1 56 15,0 10-88-15,-8 6-24 16,4 4-20-16,-4 9-16 15,1-1 4-15,-1 20-4 16,4 3 0-16,-3 15-212 16,6-6 116-16,-3 7-360 15,0-4 260-15</inkml:trace>
  <inkml:trace contextRef="#ctx0" brushRef="#br0" timeOffset="31557.561">27284 11569 1164 0,'-14'-16'428'0,"14"16"-332"0,-7-3-24 0,3 6 116 16,8 4-116-16,-1 2 8 15,4 0-52-15,7 10-16 16,4 0-8-16,10-3-16 16,0 3 8-16,8-1-260 15,-5-2 144-15</inkml:trace>
  <inkml:trace contextRef="#ctx0" brushRef="#br0" timeOffset="32453.569">26084 12544 768 0,'-7'-9'284'0,"7"9"-220"0,-10 0-20 16,3-3 76-1,3 6-76-15,-6-3 80 16,-1 0-72-16,-7 0 28 16,8 9-48-16,-11 7-8 15,7 3-16-15,-4 9-16 0,4 6 4 0,0 7 4 16,7-3 0-1,0 9-20-15,7-6 12 0,3-10-4 16,4 4 4-16,4-20 16 16,6-5-4-1,5-17 84-15,2-2-44 0,4-22-4 16,1-10-24-16,-1-12 24 16,0-1-24-16,-3 1 108 15,-4 6-68-15,-7-6 92 16,0 18-88-16,-7-9 76 15,-3 16-76-15,-8 0 12 16,4 12-40-16,-7-3 4 16,4 13-20-16,-4 6-52 15,7 12 20-15,-7 10-40 16,7 4 32-16,-4 27-176 16,4 3 112-16,-4 23-332 15,8 2 236-15</inkml:trace>
  <inkml:trace contextRef="#ctx0" brushRef="#br0" timeOffset="32920.322">26469 12629 1008 0,'-11'-6'372'0,"11"6"-288"0,-3 0-24 0,-4-3 88 31,3 6-92-31,-6-3 40 0,3 0-56 0,-8 0 20 16,8 0-32-16,-7 6 16 16,4 3-24-16,-1 1-16 15,4-1-8-15,0 16-16 16,4-3 12-16,3 3-24 16,3 4 20-16,1-4-32 15,6 0 28-15,1-13-28 16,3 4 24-16,0-16-24 15,0 0 24-15,0-10-16 16,7-5 20-16,-7-7 8 16,4 0 8-16,-7-9 0 15,3 5 0-15,-11 1 96 16,4 7-52-16,-7-1 88 16,4 3-76-16,-4 7-8 15,0 9-32-15,0 6 8 16,3 3-16-16,-3 10-20 15,4 9 4-15,-1 7-56 16,8 3 32-16,0 2-100 16,3-8 76-16,0-7-132 15,4-6 104-15,3-13-172 16,3-3 148-16,1-22-204 16,0-6 176-16</inkml:trace>
  <inkml:trace contextRef="#ctx0" brushRef="#br0" timeOffset="33136.741">26875 12497 808 0,'0'-34'300'0,"0"34"-232"0,0-13-20 0,0 7 196 16,0 12-144-16,-4-6 100 16,4 0-116-16,-3-6 16 15,-1 6-60-15,1 0 12 16,3 0-32-16,0 0 44 16,7 9-36-16,-4 7-4 15,1 3-16-15,-1 6 4 16,1 3-8-16,-1 16-116 15,1 0 60-15,-1 9-280 16,4 1 188-16,-10-7-272 16,3 0 236-16</inkml:trace>
  <inkml:trace contextRef="#ctx0" brushRef="#br0" timeOffset="33603.492">26755 12667 944 0,'0'-7'352'0,"0"7"-276"0,7 7-20 16,-4-1 60 0,4-3-76-16,4 6 44 15,-1 1-48-15,8-4 16 16,0 3-32-16,3-5 16 16,0 2-20-16,0-3-52 15,4 3 20-15,0-6-164 16,-1 7 100-16,5-14-28 15,-5 7 64-15,4-6 12 16,-3 3 16-16,7-3 12 0,-4 2 4 0,4-5 0 16,0 3 0-16,3-7 96 15,-3 4-52-15,-1-13 80 16,-2 9-72-16,-5-5 44 16,-2 2-56-16,-5-3 52 15,1 3-56-15,-8-2 64 16,-3 2-60-16,-10 3 80 15,-1 4-68-15,-10 0 80 16,0 2-76-16,-11 7 44 16,4 10-60-16,-7 8-36 15,3 1-8-15,-3 25-8 16,11 0 4-16,6 6-28 16,11-3 20-16,11-3-20 15,6 0 20-15,15-16-52 16,7-3 36-16,7-21-240 15,-4 2 152-15,7-22-584 16,1-3 392-16</inkml:trace>
  <inkml:trace contextRef="#ctx0" brushRef="#br0" timeOffset="49531.843">25453 11453 488 0,'0'-9'180'0,"0"9"-140"0,0-7-12 0,0 4 172 15,0 3-116-15,0-9 124 16,0 3-120-16,0-7 104 16,0 0-108-16,-4 4 28 15,4 0-68-15,-3-4 48 16,-1 7-56-16,-3-4 20 15,7 7-36-15,-7-9 52 16,7 9-40-16,-7-4 36 16,4 7-36-16,-8-3 44 15,8 3-44-15,-8 3 36 16,7 4-36-16,-6 2 8 16,3 7-24-16,-7-4-24 15,7 7 0-15,-8-3 4 16,8 3 4-16,-3-1 8 15,3-2-4-15,0 3-4 16,3 6 4-16,-6-6-4 16,6 6 0-16,-6-6 0 15,6 9 0-15,-3-9 0 16,3 6 0-16,-3-6 8 16,7 6-4-16,-3-7-4 15,6 8 4-15,-3-8-24 0,7 1 12 16,-3-3 32-16,3-4-16 15,-3-5 0-15,3 8-4 0,0-5 4 16,0 2-4-16,0-2-12 16,3-1 4-16,-3 1-4 15,4 2 0-15,-4-3 24 16,4 4-8-16,-4-4-4 16,0 1 0-16,-4 2 12 15,4 1-8-15,-3-4 4 16,-1 1-4-16,1-4 20 15,-1 3-16-15,-3 1-4 16,0-1-4-16,-3 1 4 16,3 5-4-16,-4-5-4 15,1 5 4-15,-4-2 28 16,7 6-16-16,-7-4-4 16,3 4-8-16,-6 0-4 15,6-3 0-15,-7 3 8 16,4-1-4-16,-7 1 8 15,7 3-8-15,-10-9-4 16,6 6 4-16,-7 2 4 16,8-8-4-16,-8-4 8 15,4 1-8-15,-4-4 16 16,4 3-12-16,-3-9-4 16,3 10 0-16,-4-10-4 15,7 6 0-15,-3-3 0 16,4-3 0-16,-1 0 0 15,0 7 0-15,4-4-20 16,4-3 12-16,-4 6 4 0,7-3 4 0,-4-3-12 31,4 10 8-31,-3-10 12 0,6 6-4 0,-3 3-4 16,0 1 4-16,0-1-24 16,4 0 12-16,-4 1 12 15,7-4 0-15,0 10-20 16,0-4 8-16,4-2 12 15,-1 9 0-15,1-4-12 16,-1 1 4-16,1 6 4 16,0 0 0-16,-4 0 16 15,3 3-8-15,-3 3-20 16,4-3 4-16,-4 3 20 16,0 1-4-16,-4-4-12 15,5 0 0-15,-5 0 4 16,4-3 0-16,0-3 0 15,0 3 0-15,0-4 16 16,4-5-8-16,-4 3 4 16,3-7-4-16,-2 0 12 15,2 7-12-15,-3-6 4 16,4 2-4-16,-1 1-16 16,4-4 4-16,1 0 4 15,-1 1 0-15,0-7 8 16,3 3-4-16,1-6-4 15,3 0 4-15,0 0-24 0,1 0 12 16,-1-6-76-16,-4 6 48 0,-3 0-444 16,4 0 264-16,-4 6-868 15,0-3 608-15</inkml:trace>
  <inkml:trace contextRef="#ctx0" brushRef="#br0" timeOffset="50789.433">24603 11980 580 0,'0'-6'216'0,"0"6"-168"0,-4 0-12 0,1 0 136 16,6 0-100-16,-3 0 68 16,0 0-80-16,-3 0 64 15,3 6-72-15,-7 3 52 16,7 1-60-16,-4 8 16 15,4 4-40-15,-3 10-16 16,3 9-8-16,3 6 4 16,4 6 0-16,0 6 0 15,4-12 0-15,-4 7 8 16,0-7-4-16,-4-3 24 16,4-3-16-16,-7-10 92 15,4-6-56-15,-8-16 64 16,4 1-60-16,-10-13 76 15,3-7-72-15,-11-15 60 16,8 0-64-16,-8-13-28 16,7 1-16-16,-3-23 8 15,7 16-8-15,0-18-12 16,7 8 0-16,4 1-4 16,3 9 0-16,3 0 8 15,1 16 0-15,-1-7 16 16,5 17-8-16,-1-7-12 15,0 12 0-15,0-3-16 16,4 7 12-16,-1 0 4 16,4 9 4-16,1 0-12 15,2 6 8-15,-6-3 4 0,0 13 0 16,-4-7 0-16,-4 10 0 0,-6 0 16 16,-1-1-8-16,-10 8 4 15,4 2-4-15,-11-3 28 16,-1 0-20-16,-9-6-4 15,3 0-8-15,-8-4-4 16,8-5 0-16,-3-10-12 16,6 3 8-16,4-3-180 15,7 0 96-15,7 0-304 16,3 0 220-16,15-3-372 16,3 3 308-16</inkml:trace>
  <inkml:trace contextRef="#ctx0" brushRef="#br0" timeOffset="51152.05">24924 11829 840 0,'-7'0'312'0,"7"0"-244"0,-7 0-16 0,3 0 164 16,4 0-128-16,-3 7 88 15,-1-4-104-15,-3 3 44 16,7 3-72-16,-7 10 32 16,3 0-44-16,-3 16-8 15,7-7-16-15,-3 25-16 16,3 0 4-16,-4 19-4 15,4-3 0-15,-3 13 16 16,6-13-4-16,-6-3-72 16,3-3 36-16,-4-4-200 15,8-12 132-15,-4-15-196 16,0-11 168-16</inkml:trace>
  <inkml:trace contextRef="#ctx0" brushRef="#br0" timeOffset="51548.494">25111 12140 748 0,'10'-25'276'0,"-10"25"-216"0,0-10-16 16,-3 7 128 0,3 3-104-16,-4-6 124 15,1 6-112-15,-4-6 24 16,3 12-64-16,-10-6 4 15,7 0-28-15,-7 6-16 0,7 4-4 0,-11 2-4 32,4 4 0-32,-7 9 8 15,7-3 0-15,-7 9 16 0,7-9-8 0,-1 3-20 16,5-6 4-16,-1 0 4 16,8-10 4-16,-1-3 0 15,4 1 0-15,0-7 0 16,7 3 0-16,-3-3 8 15,6 0-4-15,4 9 8 16,1 1-8-16,2 9 24 16,1 2-16-16,-1 1-4 15,5-3-4-15,-8 6 20 16,0-6-12-16,-7-3-196 16,-4 0 96-16</inkml:trace>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1-22T23:40:45.409"/>
    </inkml:context>
    <inkml:brush xml:id="br0">
      <inkml:brushProperty name="width" value="0.05292" units="cm"/>
      <inkml:brushProperty name="height" value="0.05292" units="cm"/>
      <inkml:brushProperty name="color" value="#002060"/>
    </inkml:brush>
  </inkml:definitions>
  <inkml:trace contextRef="#ctx0" brushRef="#br0">11899 8722 488 0,'-7'-7'180'0,"7"7"-140"0,-10 7-12 15,2-4 120 1,8 3-88-16,-7-6 116 16,4 6-100-16,-4-2 92 0,3 2-92 0,-3-3 56 15,4-3-76-15,-8 0 92 16,8 0-84-16,-4 0 60 16,7 0-72-1,3 0-4 1,4 6-28-16,4-3 32 0,-1 4-28 0,8-4 32 15,7 3-32-15,17-6 56 16,4 0-44-16,17-6 0 16,1 6-20-16,3-10 24 15,-7 1-24-15,-4-10 32 16,-10 10-32-16,-4-7 4 16,-3 7-12-16,-7-1 4 15,-4 10-8-15,-3 0-144 16,-4 7 76-16,-3 5-308 15,-1 4 208-15</inkml:trace>
  <inkml:trace contextRef="#ctx0" brushRef="#br0" timeOffset="3136.076">11649 13726 508 0,'0'-6'188'0,"0"6"-148"0,-7 0-8 15,3 0 148 1,8 0-104-16,-8 0 84 16,4 0-92-16,-3-3 44 15,6-3-68-15,-3 0 32 0,0 6-44 0,0-4 52 16,4-2-48-16,-4-3 88 15,7 6-68-15,0-13 16 16,7 6-40-16,0-5 56 16,0-4-48-16,4-9 44 15,3 9-48-15,0-16 52 16,4 10-52-16,-8-12 36 16,1 9-40-16,-4-16 16 15,0 9-28-15,-3-9 28 16,3 10-32-16,-3 2-4 15,-1 1-8-15,1 3 4 16,3 9-4-16,-4-6-4 16,5 6 4-16,-5 0-4 15,4 4 0-15,-3 2 0 16,3-3 0-16,-7 7 24 16,4 0-12-16,-8-7 56 15,4 13-36-15,-7-7-8 16,4 4-12-16,-4 3 16 15,0 3-16-15,0-6 12 16,0-1-12-16,0 4-8 16,3 3 0-16,1-6-16 15,-1 12 8-15,1-12 4 16,3 6 0-16,0 0 0 16,0 6 0-16,0-6 0 15,0 0 0-15,-3 0 24 16,-1 0-12-16,1 0 24 15,-1 0-24-15,1 0-20 0,-1 0 0 0,1 0 20 16,3 10-4-16,3-4-20 16,1 6 4-16,3 4 20 15,4-3-4-15,3 12-20 16,4 3 4-16,-4 3 20 16,0 1-4-16,-3 2-4 15,3 1 0-15,-4 2 20 16,1-2-12-16,-4-7-4 15,4 3-4-15,-8 1 4 16,1-7-4-16,-1 3-12 16,5-3 4-16,-5-6 20 15,1 6-8-15,3-6-20 16,0-3 4-16,0-4 12 16,0-3 0-16,0 4-4 15,0-4 4-15,1-5 4 16,-1 5-4-16,-7 0-180 15,3 1 100-15,-10-10-396 16,4 6 264-16,-4-6-488 16,0 9 392-16</inkml:trace>
  <inkml:trace contextRef="#ctx0" brushRef="#br0" timeOffset="9688.396">11906 9302 736 0,'-10'0'272'0,"10"0"-208"0,-7-6-20 0,3 6 124 16,4 0-100-16,-3 0 80 15,3 0-88-15,-4 0 76 16,0 0-80-16,-3 0 36 16,7 0-56-16,-3-10 52 15,3 10-52-15,0 0 20 16,7 10-36-16,-4-10-8 15,5 6-8-15,9 3 28 16,4 1-16-16,15-4 56 16,2-3-40-16,15 3 28 15,4-3-32-15,3-3 16 16,-7 0-24-16,0 0 0 16,-8 0-12-16,1-3 48 15,-7 3-32-15,0 0 24 16,-4 3-28-16,-3-3 0 15,-4 0-12-15,-3 7 4 16,0-4-8-16,-8-3 16 16,1 6-12-16,-4-6 4 15,0 3-4-15,-3-3-148 16,-4 0 76-16,-7-3-360 16,0 3 236-16,-4 0-544 15,4 3 412-15</inkml:trace>
  <inkml:trace contextRef="#ctx0" brushRef="#br0" timeOffset="20649.984">12372 12387 496 0,'-11'-15'184'0,"11"15"-140"0,7 0-16 0,-7-6 180 16,0 6-120-16,-3-10 116 15,-1 10-120-15,-6-9 80 16,6-1-96-16,-3 1 72 16,4 9-80-16,-4-10 48 15,3 4-64-15,-7 3 48 16,8-3-52-16,-11 6 52 15,7 0-56-15,-14-3 44 16,7 6-44-16,-11-3 52 16,4 0-52-16,-11 6 12 15,7-3-32-15,-10 3 20 16,10 4-24-16,-7-1 12 16,8 1-12-16,-4-1 28 15,6 7-24-15,-2-7-4 0,6 10-8 16,0-10 4-16,4 7-4 15,-3 0-12 1,3-4 4-16,-4 7 4 0,7 0 0 0,-3 6 8 16,7-6-4-1,-7 15-20-15,7-5 8 0,0 14 4 16,3-8 4-16,1 9 8 16,6 3-4-16,1-3-20 15,3-10 8-15,0 10 4 16,0-9 4-16,4-4-12 15,-1-6 8-15,4 0-4 16,0-6 0-16,4-3 16 16,3-4-4-16,8-2-4 15,2-4 4-15,8-6 12 16,0 0-8-16,3-6-4 16,1 6 0-16,-1 0 4 15,-3-3-4-15,-4-4-12 16,0 4 4-16,-7-3 20 15,1 3-8-15,-5-7-12 16,1 4 0-16,-4-10 28 16,0 7-12-16,1-4-4 15,-5 4-4-15,-3-13 28 16,0 10-16-16,-3-14 4 16,3 8-12-16,-7-17 20 15,4 7-16-15,-11-10 4 16,3-2-8-16,-6-4 12 15,-1 3-12-15,-3-3 16 16,0 9-16-16,-3-2 4 0,3 5-4 0,-8-5-8 16,8 12 4-16,-7-3 4 15,4 9-4-15,-4-10-4 16,6 8 4-16,-9-1 12 16,6 6-8-16,-13-9 16 15,2 15-16-15,-16-2-12 16,6 6 0-16,-18 2-16 15,5 4 12-15,-5 4 12 16,8 5 0-16,0 0-80 16,10 1 40-16,4-1-276 15,10 7 172-15</inkml:trace>
  <inkml:trace contextRef="#ctx0" brushRef="#br0" timeOffset="54940.937">22331 8276 384 0,'-7'-18'140'0,"7"18"-108"0,-4 0-8 0,1-7 128 16,3 7-88-16,-4 0 116 15,4 0-104-15,-3-9 76 16,6 9-88-16,-3 0 40 16,0 0-64-16,0-3 52 15,0 6-56-15,0-3 44 16,7 9-44-16,-3-2 52 16,6 2-52-16,4 7 0 15,1-4-20-15,9 13-4 16,-3 4-4-16,8 14-8 15,-1-5 4-15,7 15-4 16,-3-2 0-16,0-4 0 0,-4 3 0 16,-7-3 16-16,0-3-8 0,-3-7 68 15,-4 4-44-15,-3-3 32 16,3-4-36-16,-7-6 44 16,3-9-40-16,-6 0 48 15,3 0-48-15,-7-3 20 16,3-1-32-16,1-5-8 15,-1 2-8-15,1-6-24 16,3 4 12-16,-3-1 20 16,3 1-4-16,0-1-4 15,3 1 0-15,-3-10-4 16,0 6 0-16,0-6 60 16,0 0-32-16,1-6 52 15,-1-4-48-15,3-2 4 16,1-4-24-16,3-12 12 15,4 3-16-15,3-10 24 16,3 7-20-16,8-16-4 16,0 9-4-16,0-8-24 15,-1 11 12-15,-2-18 20 16,-1 12-4-16,-7 1-12 16,0 5 0-16,-7 10-252 15,0 7 140-15</inkml:trace>
  <inkml:trace contextRef="#ctx0" brushRef="#br0" timeOffset="56322.569">23209 8643 416 0,'0'-9'152'0,"0"9"-116"0,7-3-12 0,-7-3 152 15,4 6-100-15,-1-10 112 16,4 1-108-16,-3-7 80 15,3 3-92-15,0-12 56 16,0 10-72-16,4-14 16 16,3 4-40-16,0-6 0 15,0 6-16-15,-3-10-24 16,3 17 4-16,-4-7 20 16,1 6-4-16,-8 3-248 15,4 7 128-15</inkml:trace>
  <inkml:trace contextRef="#ctx0" brushRef="#br0" timeOffset="77569.894">22398 13124 592 0,'-14'0'220'0,"14"0"-172"0,-11 0-12 0,1 0 144 16,6 7-104-16,-7-7 148 15,4 0-128-15,-3 0 84 16,3 0-104-16,-4-7 72 15,8 7-84-15,-4-3 48 16,3 3-68-16,-3 0 68 16,7 0-64-16,-4 0 44 15,4 0-52-15,4 0-4 16,3 0-20-16,7 0 16 16,4 0-20-16,14 0 24 15,6 3-24-15,8-3 32 16,4 0-28-16,6-3-4 15,1-3-8-15,10-3-4 16,0-1 0-16,7 7 16 16,-4-3-8-16,-6 6 4 15,-11 0-4-15,-8 0-16 16,-9 6 4-16,-4-3-4 16,-8 13 0-16,-3-7-256 15,1 1 144-15</inkml:trace>
  <inkml:trace contextRef="#ctx0" brushRef="#br0" timeOffset="93964.451">22267 9311 600 0,'-10'7'224'0,"10"-7"-176"0,-7 0-12 15,3 0 132 1,4 3-100-16,-7-3 44 0,7 0-68 0,-3 0 80 15,3 6-68-15,-4-6 24 16,8 0-44-16,-1 0 32 16,1 0-40-16,3 0 48 15,3 0-44-15,15 0 4 16,7 0-24-16,14 0 12 16,7 0-16-16,3 0 4 15,0 0-4-15,11 0-16 16,-7 3 4-16,14-3 28 15,-3 0-12-15,3 0-4 16,-10 6-4-16,-4-3 20 16,-11 4-12-16,-7-4 12 15,-6 6-12-15,-8-9 20 16,-3 7-20-16,-11-7 4 16,0 3-8-16,-7-6-52 15,3 3 28-15</inkml:trace>
  <inkml:trace contextRef="#ctx0" brushRef="#br0" timeOffset="108508.389">22782 12293 508 0,'-3'-9'188'0,"3"9"-148"0,-4-3-8 0,1-3 140 16,3 6-100-16,-4-10 104 15,4 10-100-15,-3-9 72 16,-1 9-84-16,-3 0 64 15,0 0-72-15,-7 0 32 16,7 3-52-16,-11 3 32 16,8 4-36-16,-15-1 52 15,7 7-48-15,-13-4 0 16,2 10-20-16,-6 0-20 16,3 3 0-16,-3 3 12 15,7 7-4-15,3 3-20 16,11 5 8-16,7 17-4 15,11-7 4-15,6 4 0 16,8-4 0-16,10-9 0 16,0 0 0-16,7-10 8 15,1-5 0-15,-1-11 8 16,0 1-4-16,4-12 24 16,-4-4-16-16,4-13 40 0,-4 10-28 15,4-12 32 1,-3 2-32-16,-1-15 12 0,-3 10-20 15,-4-14 28-15,0 1-28 0,-3-16 20 16,-4 7-20-16,-3-14 36 16,-1 14-28-16,-6-13 4 15,-1 9-16-15,-10-12 0 16,0 9-4-16,-17-10 12 16,3 14-12-16,-22-8 24 15,1 11-20-15,-18-4 4 16,7 22-8-16,-17 4-96 15,10 15 52-15,-18 15-156 16,11 4 108-16,-10 12-200 16,13-2 160-16</inkml:trace>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1-22T23:52:51.875"/>
    </inkml:context>
    <inkml:brush xml:id="br0">
      <inkml:brushProperty name="width" value="0.05292" units="cm"/>
      <inkml:brushProperty name="height" value="0.05292" units="cm"/>
      <inkml:brushProperty name="color" value="#002060"/>
    </inkml:brush>
    <inkml:context xml:id="ctx1">
      <inkml:inkSource xml:id="inkSrc28">
        <inkml:traceFormat>
          <inkml:channel name="X" type="integer" max="9600" units="cm"/>
          <inkml:channel name="Y" type="integer" max="7200" units="cm"/>
          <inkml:channel name="T" type="integer" max="2.14748E9" units="dev"/>
        </inkml:traceFormat>
        <inkml:channelProperties>
          <inkml:channelProperty channel="X" name="resolution" value="369.51501" units="1/cm"/>
          <inkml:channelProperty channel="Y" name="resolution" value="415.70438" units="1/cm"/>
          <inkml:channelProperty channel="T" name="resolution" value="1" units="1/dev"/>
        </inkml:channelProperties>
      </inkml:inkSource>
      <inkml:timestamp xml:id="ts1" timeString="2020-01-22T23:53:25.998"/>
    </inkml:context>
  </inkml:definitions>
  <inkml:trace contextRef="#ctx0" brushRef="#br0">4456 2300 820 0,'-7'6'304'0,"7"-6"-236"0,-4 16-20 0,4-13 160 15,0-3-124-15,-7 9 80 16,3 7-96-16,-3-4 0 16,7 4-44-16,-7 9 40 15,7-6-36-15,-10 19 28 16,3-4-28-16,0 19 28 15,7 10-32-15,-11 19 12 16,11-4-20-16,-7 29-16 16,7-7-4-16,-4 25 12 15,4-12-4-15,-7 22 24 16,4-3-16-16,-8 12 32 16,8-19-28-16,-4 20 40 15,3-20-32-15,-6 16 20 16,6-15-24-16,-7 15 16 15,11-16-20-15,-10 1 0 16,10-4-8-16,-4 7 20 16,4-23-16-16,-7 10-12 15,14-15-4-15,-14-4 12 16,7-16-4-16,-3 4 24 16,3-19-16-16,0 6 24 15,0-3-24-15,-7-6 32 0,3-10-28 0,1 0 40 31,3-6-32-31,-11-12 4 0,11-10-16 0,-11 0 12 16,11-3-16-16,-7-6 16 16,7 2-16-16,-7-8-4 15,7 9 0-15,0-13-4 16,0 3 0-16,-7 1 0 16,7-1 0-16,0-3 8 15,7 4-4-15,-7-7 16 16,7-3-12-16,4 6-20 15,0-3 4-15,10 4-4 16,-7-4 4-16,18 3 8 16,6-6 0-16,15 6 0 15,7-3 0-15,18-3-20 16,0 7 12-16,24-7 4 16,-14 0 4-16,28 0-12 15,-6 3 8-15,31 3 4 16,-7-3 0-16,14-3-20 15,-14 0 12-15,32 0 4 16,-14 6 4-16,28-2 16 16,-29-4-8-16,22 0-20 15,-25 6 4-15,29-6-4 16,-22 9 4-16,11-9 8 16,-22 0 0-16,19 7 0 15,-19-4 0-15,1-3 8 0,-18 6-4 16,7-6-4-16,-14 3 4 15,3-3 4-15,-17 10-4 0,-7-4-4 16,-18 3 4-16,0-6-4 16,-17 7 0-16,6 2 16 15,-10 1-8-15,4-4 4 16,-11 1-4-16,-4-10 4 16,-10 6-8-16,-4-6 8 15,-7 0-8-15,-3 0 24 16,-4 0-16-16,0-6-4 15,-3-4-4-15,-4 1 20 16,0-1-12-16,-3-5 4 16,0 5-8-16,-4-2 12 15,3-4-12-15,-6-3 4 16,3 4-4-16,-4-4 4 16,4 0-8-16,-3-9-4 15,3 3 4-15,0-22-24 16,0 6 12-16,0-22 12 15,4 0 0-15,-4-12 8 16,0 6-8-16,0-19-4 16,0 7 4-16,-4-26 4 15,1 10-4-15,-4-28 8 16,3 24-8-16,-6-30 8 16,3 24-8-16,-4-28-20 15,1 19 8-15,-4-19 20 16,7 13-4-16,-7-16-12 15,3 22 0-15,-3-25 20 16,7 25-8-16,-3-19-20 0,6 22 4 0,-3-22 4 16,7 25 4-16,-3-21 0 15,3 30 0 1,-4-11 0-16,4 24 0 0,0-13-20 16,1 20 12-16,-5-7 20 15,1 22-4-15,-4 0-12 16,3 19 0-16,-6 3 12 15,3 19-4-15,-7-3-20 16,3 6 8-16,-7 0 20 16,4 13-4-16,-10-10 4 15,6 3-4-15,-14 7-8 16,8 6 4-16,-18-13 4 16,3 16-4-16,-25 0-4 15,4 0 4-15,-17-9-16 16,6 9 8-16,-13 0 20 15,13 0-8-15,-31-10-4 16,14 10 0-16,-21-9-4 16,20-1 0-16,-23 1 8 15,20-7-4-15,-28 7-4 16,18 0 4-16,-18-7-4 16,18 13 0-16,-25-7-12 15,17 4 8-15,-17 6 12 16,15 0-4-16,-15-9-4 0,21 9 4 15,-21 0-16-15,14 0 8 16,-10 0 4-16,20 9 0 0,-16-9 0 16,16 0 0-16,-13 6 0 15,14-3 0-15,-4 4 0 16,18-4 0 0,-18 3 0-16,14-3 0 0,-10 10 0 15,10-4 0-15,-3 4 8 16,21-7-4-16,-14 3-12 15,18 1 4-15,-22-1 4 16,14 1 0-16,-6-10 0 16,13 9 0-16,1-9 8 15,10 0-4-15,0 0-12 16,14 6 4-16,-7-2-120 16,11 2 68-16,3-3-420 15,15 6 268-15</inkml:trace>
  <inkml:trace contextRef="#ctx0" brushRef="#br0" timeOffset="850.212">4434 3526 840 0,'-10'-7'312'0,"10"7"-244"0,-4-9-16 16,-3 9 92-1,14-6-88-15,-7-4 24 16,0 10-48-16,7-18-4 0,4 14-16 0,7-8 20 15,6 2-20-15,19 1 4 16,2 9-8-16,19-9-16 16,-1 9 4-16,29-4 40 15,-4-2-24-15,29 3 24 16,-4 3-20 0,24-6 28-16,-3 6-28 0,29-3 32 15,-22 3-32-15,28-13 32 16,-14 10-32-16,32-13-4 15,-21 7-8-15,14-4 4 16,-21 1-4-16,17-1-4 16,-21 7 4-16,11-13 56 15,-21 10-32-15,10-7 24 16,-21 13-32-16,4-3 36 16,-25 3-32-16,3 3-4 15,-17 3-12-15,3 3 20 16,-17 3-16-16,-8 1 32 15,-10-1-28-15,-10 10 4 16,-11-10-12-16,-8-2 4 16,-2 2-8-16,-8-9 24 15,0 6-16-15,-7-12 4 16,1 6-8-16,-5-6-128 16,-3 6 64-16</inkml:trace>
  <inkml:trace contextRef="#ctx0" brushRef="#br0" timeOffset="1817.685">5359 2594 676 0,'-7'-3'248'0,"7"3"-192"0,-7 0-16 0,-4 0 100 16,11 3-84-16,-7 10 24 15,7-1-48-15,-7 7 12 16,7 6-24-16,-4 13 44 16,4 6-36-16,0 0 4 15,7 0-20-15,-3 9 28 16,3-6-24-16,-7 3 56 15,4-12-40-15,-4-4 64 16,7-9-56-16,-7-12 108 16,0-13-88-16,0-19 44 15,3 3-60-15,1-21-24 16,3 2-12-16,-7-12-8 16,10 3 0-16,-6-18 8 15,6 15-4-15,1-13-20 16,0 16 8-16,-4 7 4 15,3 2 4-15,1 7 0 16,3 12 0-16,-4-3-12 16,1 10 8-16,0 15 12 15,-8 4-4-15,-3 18-12 0,0 0 4 16,-3 16 12-16,-4 3-4 0,-8-3 8 16,5-3-8-16,-8-13 8 15,8-3-8-15,-11-12-28 16,6 2 12-16,1-15-76 15,4 0 52-15,-1-6-240 16,11-7 152-16,11-2-228 16,3-4 200-16</inkml:trace>
  <inkml:trace contextRef="#ctx0" brushRef="#br0" timeOffset="2068.016">5796 2441 652 0,'-7'-25'244'0,"7"25"-192"16,-7 0-12-16,3-4 156 15,4 4-116-15,-10-6 72 16,6 6-88-16,-3 6 8 16,4-2-40-16,-4 11 12 15,3 4-24-15,-3 16 0 16,7 12-12-16,-3 12-8 15,6-2 4-15,-3 12-4 16,4-7 0-16,-1-8-80 0,8-1 44 0,-4-9-172 16,0-16 116-16,3-9-228 15,-6 0 176 1</inkml:trace>
  <inkml:trace contextRef="#ctx0" brushRef="#br0" timeOffset="3418.397">5958 2892 808 0,'-7'3'300'0,"7"-3"-232"0,-10-15-20 0,3 15 64 16,7 0-72-16,-11-3 28 16,4 3-40-16,-11 0 16 15,8 3-24-15,-4 3 8 16,0 10-16-16,3-4-24 15,0 13 4-15,4-6 12 16,4 6 0-16,6-6-12 16,4 0 4-16,4-10 20 15,3 7-8-15,0-16 60 16,0-6-40-16,4-4 32 16,-7-9-32-16,3 4 8 15,-7 5-20-15,-4-8 44 16,4-1-32-16,-7 3 40 15,0 13-40-15,0-7 48 16,0 10-44-16,-3 10-24 16,3-7-8-16,-4 13 0 15,8 12 0-15,-4-12-12 0,10 2 8 16,-6 1-40-16,7-9 24 0,3-4-108 16,3-6 72-16,8-16-20 15,0-3 48-15,-1-6 24 16,1 7 4-16,-11-17 0 15,0 16 4-15,-7-15 4 16,4 21-4-16,-8-12 32 16,8 16-20-16,-11 2 32 15,0 14-32-15,0-1 32 16,0 7-32-16,0 5-4 16,0 7-8-16,0-6-4 15,11 6 0-15,-8-9 0 16,11-3 0-16,4-4 16 15,-4-3-8-15,7-12 16 16,0-3-16-16,0-10-4 16,1 0 0-16,-5 3-16 15,4-6 8-15,-3 0 20 16,-4 13-8-16,-3-4-20 16,3 7 4-16,-11 16-4 15,5 5 4-15,-8 4 24 16,3 9-8-16,-6 13-4 15,-5 0 0-15,-9 12 12 16,6 0-8-16,-13 7 4 16,-1-13-4-16,-3-16-16 15,10-9 4-15,-7-12-128 16,4-10 72-16,7-29-108 0,0 4 96 16,14-12-96-1,0 2 96-15,7 1-64 0,11 6 80 0,-4-1 4 16,7 11 32-16,4 2-4 15,-1 6 12-15,1 1 140 16,0 9-68-16,-1-6 124 16,1 6-104-16,0 0 48 15,-1 0-72-15,1-3-8 16,0 3-28-16,0-10 4 16,-1 4-12-16,4-13-8 15,-3 10 0-15,-7-10 20 16,-1 3-12-16,-6-6 4 15,3 7-8-15,-21-1 36 16,7 3-20-16,-11 7 56 16,4 6-44-16,-14 10 0 15,7 5-20-15,-4 4-12 16,11 9 0-16,-10-3-4 16,10 4 0-16,3 5-20 15,4-6 12-15,7 0-136 16,4-2 76-16,6-17-56 15,8-3 72-15,3-12-80 16,1-7 76-16,2-9-16 16,-2 1 44-16,-5-5-4 15,1 1 20-15,-7-3 24 16,-4 12-4-16,-7-6 68 0,3 7-44 16,-3 12 24-16,4 6-36 15,-11 6 44-15,0 1-36 0,0 8-24 16,4 4-4-16,-4 7 8 15,3-1-4-15,1-3 76 16,-1 0-44-16,1-12 112 16,3-4-88-16,0-28 132 15,3 3-108-15,8-21 48 16,-4-1-76-16,4-15 36 16,3 3-52-16,0-7-12 15,4 13-16-15,-4 10-28 16,4 6 8-16,-1 18-320 15,5 10 176-15,2 3-772 16,-10 10 516-16</inkml:trace>
  <inkml:trace contextRef="#ctx0" brushRef="#br0" timeOffset="4686.114">20987 2218 748 0,'-4'0'276'0,"4"0"-216"0,11 0-16 15,-11 0 128 1,0 0-104-16,0 0 60 16,0 0-72-16,0 6 36 15,7 4-52-15,-4-1 52 16,4 10-56-16,-3 15 56 16,-1-5-56-16,1 15 56 15,0 9-56-15,-1 25 12 16,4 4-32-16,-3 18 0 0,3 4-8 0,3 24 12 15,1-12-12 1,-4 16 76-16,0-13-48 0,-3 22 56 16,3-15-52-16,-4 8 32 15,1-17-40-15,-4 14 8 16,3-5-24-16,1 8 8 16,-1-17-12-16,-3 14 20 15,4-15-20-15,-4 19 40 16,3-19-28-16,-3 16-4 15,0-22-12-15,0 12 20 16,4-22-16-16,-1 1 24 16,1-14-24-16,-1 1 4 15,1-16-8-15,-1 10 12 16,1-13-12-16,0-6-4 16,-1-16 0-16,1-4 20 15,-1-14-12-15,1-4-12 16,-1 0-4-16,-3-16-68 15,4 1 40-15,-4-4-156 16,0-3 108-16,-4-12-328 16,4-1 228-16</inkml:trace>
  <inkml:trace contextRef="#ctx0" brushRef="#br0" timeOffset="6253.658">21100 2111 788 0,'3'0'292'0,"-3"0"-228"0,7 10-16 0,-3-10 176 16,3 6-132-16,7-3 16 16,4 4-64-16,13-7 12 15,8 6-28-15,18-12 16 16,3 6-24-16,17-7 16 16,1 4-20-16,35-6 0 15,-8 2-8-15,33-2-16 16,-11 0 4-16,25-1 4 15,-15 7 0-15,36-9-12 16,-18 12 8-16,18-4 20 16,-17 4-8-16,16-6-20 15,-20 12 4-15,17-6 40 16,-24 0-20-16,10 0 24 16,-21 4-20-16,4-4 28 15,-22 6-28-15,8 0 12 16,-15-6-16-16,1 0 20 15,-19 0-20-15,-6 0 40 16,-15 0-28-16,-3-6-12 16,-7 0-8-16,-3 2 20 15,-8 4-12-15,-3-9 48 16,-4 9-32-16,-6-6 12 16,-5 6-24-16,-2-10 36 15,-8 10-28-15,-3 0-12 0,-4 10-8 16,-4-4 12-16,4 3-8 15,-7 7 16 1,4-3-16-16,-4 15 24 0,0 3-20 16,-3 13 4-1,3-3-8-15,-4 18 12 0,4-5-12 16,-7 18 24-16,0 0-20 0,-3 25 32 16,3-6-28-16,-7 25 4 15,3-19-12-15,-10 29 12 16,3-13-12-16,-6 25 16 15,6-7-16-15,-6 11 32 16,2-17-24-16,-2 25 40 16,3-12-32-16,0 13-4 15,-1-16-12-15,5 9 48 16,6-12-32-16,-3 9-28 16,7-16 0-16,0 1 8 15,4-20 0-15,-1 14-4 16,4-14 4-16,0 1-16 15,8-29 8-15,-8 4 20 16,3-20-8-16,1 1 4 16,-1-10-4-16,1 1 12 15,0-4-12-15,-4-12-4 16,3-1 0-16,-6-5-4 16,3-11 0-16,-4-2 0 15,1-3 0-15,-4 0 32 16,0-7-16-16,-11-6 32 0,4-3-32 15,-14 0 12 1,3 0-16-16,-17-3-8 0,-4-3 0 16,-10 3-16-16,3 3 8 0,-14-7 12 15,11 7-4-15,-29 0 8 16,8 7-8-16,-26-4-4 16,12-3 4-16,-22 6-16 15,11 3 8-15,-29 1 20 16,15 6-8-16,-25-7-20 15,21 0 4-15,-32 1 12 16,25 2 0-16,-24-5 24 16,24-4-16-16,-25 3 12 15,25 0-12-15,-25-6-8 16,22 0 0-16,-18-6-4 16,21 6 0-16,-14-9 0 15,17 9 0-15,-13-7 32 16,20 7-16-16,-6-3 4 15,21-3-12-15,0-4-8 16,17 1 4-16,-10 0-16 16,14-1 8-16,-7-9-4 15,14 4 0-15,-1-4-20 16,16 3 16-16,2-3-120 16,15 7 76-16,0-13-136 15,10 9 108-15,7-12-416 16,8 9 276-16</inkml:trace>
  <inkml:trace contextRef="#ctx0" brushRef="#br0" timeOffset="7054.673">21135 2930 652 0,'-25'0'244'0,"25"0"-192"0,-10 3-12 0,3-3 156 15,7 0-116-15,-7 0 100 16,7 0-104-16,3-3 92 16,4 3-96-16,7-16 52 15,4 7-72-15,14-10 24 16,6 10-44-16,19-16-8 15,-1 12-16-15,18-9-16 16,0 13 4-16,29-1 12 16,-1 1-4-16,22 9-12 15,-8 9 4-15,25-9-4 16,-10 16 0-16,17-4 16 16,-11 1-4-16,19 0-12 15,-19 2 4-15,22-12-4 16,-18 7 0-16,14-4 16 15,-17 0-4-15,21-3-12 16,-22 4 4-16,15-7 40 16,-25 3-24-16,7-3 0 15,-18 0-8-15,8 0 12 16,-15 9-8-16,-7-9-12 16,-13 0 0-16,-8 10 28 15,-14-4-12-15,-4-6-12 16,-6 9-4-16,-8-6 20 15,-6 4-8-15,-15 2-92 16,-4-3 48-16,-13-2-192 0,-4 5 128 16,-18-9-484-1,-3 0 328-15</inkml:trace>
  <inkml:trace contextRef="#ctx0" brushRef="#br0" timeOffset="7988.236">21530 2312 728 0,'0'-6'268'0,"0"6"-208"0,4-6-16 0,-4 6 116 16,0 0-96-16,3 0 52 16,1 6-68-16,-4-6 20 15,0 6-40-15,3-3 36 16,4 7-36-16,0 15 12 15,0-6-24-15,-3 18 0 16,3-2-8-16,-4 9 12 16,4 0-12-16,-3 3 40 15,0-7-24-15,-4-8 108 16,3-7-72-16,-3-6 116 16,0-13-100-16,0-22 4 15,0-3-44-15,0-9 0 16,0-6-20-16,0-10 0 15,4 6-8-15,-1-3-24 16,8 4 8-16,-1 2-12 16,1 4 8-16,3-4 24 15,4 10-4-15,-1 0-12 16,4 6 0-16,-3 10-16 0,3 0 12 0,-7 9 4 16,0 9 4-16,-7 10-12 15,-3 0 8-15,-15 15-4 16,4-9 0-16,-10 3-36 15,-1 1 24-15,-3-7-80 16,3 0 56-16,-3-13-44 16,7-3 52-16,0-12-148 15,10 6 104-15,8-13-160 16,3-2 136-16,11 2-204 16,6 1 176-16,5-1-368 15,2-3 280-15</inkml:trace>
  <inkml:trace contextRef="#ctx0" brushRef="#br0" timeOffset="8941.038">21982 2375 880 0,'3'3'328'0,"-3"-3"-256"16,0 6-16-16,-3-6 116 15,3 0-104-15,-7-6 112 16,3 6-100-16,-7-3 44 16,1 3-68-16,-8-6-8 15,4 6-28-15,-4 0 4 16,4 6-12-16,-3 3-44 15,6 4 20-15,4 6 12 16,4-4 0-16,6 4-8 16,8 6 4-16,6-6-4 15,4 0 0-15,4-13 24 0,3-3-8 0,1-6 16 16,-5-3-16-16,-3-13 24 16,-3 3-20-16,-7-2 68 15,-4 8-48-15,-7-9 40 16,0 4-40-16,-7 11-8 15,0-5-16-15,-8 9-16 16,5 0 4-16,-1 9-104 16,8 1 60-16,3-1-164 15,3 10 116-15,8-13-136 16,7 7 128-16,6-13-164 16,1 6 152-16,7-12-44 15,-1 6 96-15,1-13 40 16,-4-2 16-16,-6 2 184 15,-1 1-96-15,-7 2 176 16,-4 1-144-16,-6-1 116 16,-4 7-136-16,-11-3 44 15,4 6-80-15,-7 0-16 16,4 9-24-16,-4 1-20 16,3-1 0-16,-3 1 12 15,7 5-4-15,-4 4-12 16,8-9 4-16,-1-1 4 15,8 0 0-15,-1-9 0 16,8 7 0-16,-1-14 0 16,4 7 0-16,4-3 0 15,0-3 0-15,-1 6-12 16,1 0 8-16,-4 0-4 0,0 6 0 16,-7-3 16-16,-3 13-4 15,-11 3 16-15,0 0-12 0,-7 15 16 16,-1-9-16-16,-2 3-128 15,3-2 68-15,3-8-184 16,4 1 132-16,11-19-56 16,3 0 92-16,14-19-20 15,4 4 48-15,6-4 8 16,5-3 16-16,2 0 28 16,-6 9-4-16,-4-2 136 15,-3 5-76-15,-7 7 128 16,-1 3-112-16,-10 3 84 15,0 4-100-15,-7 5-32 16,4 4-24-16,-8-7-4 16,4 1-4-16,-3-1-188 15,6-9 100-15,-3-9-192 16,4 2 152-16,-4-11-140 16,7-4 152-16,0-13 40 15,4-6 44-15,-4-6 228 16,0 3-112-16,-4-3 180 15,1 7-156-15,-4 2 36 16,3 10-88-16,-3 3-28 16,4 15-20-16,-4 1-36 15,0 9 12-15,3 0-232 16,4 6 132-16</inkml:trace>
  <inkml:trace contextRef="#ctx0" brushRef="#br0" timeOffset="9323.552">22856 2218 984 0,'8'16'368'0,"-8"-16"-288"0,3 3-20 0,-3-3 168 16,0 9-136-16,0-2 132 15,0 2-132-15,-3 10 8 16,3-4-60-16,-4 1-60 16,8 6 8-16,-4 6 36 15,0 7-12-15,0-1-64 16,3 4 28-16,1 12-240 15,-1-3 148-15,-3-12-120 16,4-1 140-16,-8-15-116 16,4-10 120-16,-7-12-200 15,0-9 164-15,-7-17-20 16,7 4 92-16,-7-12 324 16,3 9-144-16,-3-16 192 15,3 19-180-15,1-4 112 16,3 10-140-16,0 4 40 15,7 5-88-15,0 7-16 16,3 3-28-16,8 3 8 16,3 7-16-16,7-1-12 15,4 1 0-15,7-4-224 16,3 3 120-16</inkml:trace>
  <inkml:trace contextRef="#ctx0" brushRef="#br0" timeOffset="9622.758">23174 2513 820 0,'-11'16'304'0,"11"-16"-236"0,0 15-20 0,-3-2 116 16,-1 2-100-16,1 7 0 16,3 3-40-16,-4 1-32 15,8-8 0-15,-1 1-156 16,4-9 92-16,0-20-60 16,4-9 80-16,0-15-132 15,3-1 104-15,0-21 0 16,3 9 52-16,-2-13 140 15,-1 7-60-15,-4 0 176 16,1 18-128-16,-4 4 128 16,0 15-128-16,-7 7 52 15,3 12-88-15,-6 6-36 16,3 7-16-16,-4 3-92 16,8 0 44-16,-1 6-232 15,5-6 148-15</inkml:trace>
  <inkml:trace contextRef="#ctx0" brushRef="#br0" timeOffset="9957.162">23558 2450 924 0,'11'0'340'0,"-11"0"-260"0,7 6-28 15,-10-2 220 1,-1 2-160-16,-7-3 140 0,1 3-144 0,-8 4 12 16,8-1-72-16,-8 10-28 15,7-3-12-15,1 2-44 16,3 11 20-16,7 2 24 15,3 0-4 1,11 1-36-16,4-1 20 0,7-6 20 16,-1 0-4-16,5-22 64 15,-5 4-40-15,1-33 84 16,0 8-60-16,-8-17 44 16,1 1-56-16,-11-4 32 15,-3 10-40-15,-8-7 0 16,1 10-20-16,-8-3 0 15,0 12-4-15,-6 7-68 16,6 6 32-16,-3 3-164 16,7 3 108-16,0 6-212 15,7 7 168-15,7 3-228 16,4 0 200-16</inkml:trace>
  <inkml:trace contextRef="#ctx0" brushRef="#br0" timeOffset="10340.135">23911 2554 1112 0,'18'-22'412'0,"-18"22"-320"0,7-13-28 16,-3-3 188 0,-1 16-152-16,1-9 124 15,-1 6-128-15,-3-3-4 16,4 6-56-16,-4 0-24 16,3 9-8-16,1 10-16 0,-1-3 8 0,-3 12-4 15,4 9 0-15,-4 7 8 16,3 0 0-16,1-9 8 15,6-7-4-15,1-12 16 16,3-13-12-16,4-16 24 16,-1-3-20-16,8-18-4 15,3-4-4-15,0-6 40 16,1 16-24-16,-5-9 16 16,-2 12-20-16,-5-10-24 15,1 16 0-15,-8 4 32 16,5 5-16-16,-5 10 0 15,1 6-4-15,-4 13 4 16,3 0-4-16,-6 25-12 16,3 3 4-16,-4 13-92 15,4-7 48-15,-3 0-372 16,0-15 232-16</inkml:trace>
  <inkml:trace contextRef="#ctx0" brushRef="#br0" timeOffset="18929.666">13180 6047 872 0,'-4'0'324'0,"4"0"-252"0,7 0-20 16,-7 0 128 0,0 0-108-16,0 0 104 15,4 9-100-15,-1-2 28 0,1 2-60 0,-4 7 72 16,0-4-64-16,0 13 36 15,0 4-52-15,0 14 24 16,3 11-32-16,1 18 36 16,3 0-36-16,0 25-4 15,0-9-16-15,0 31 4 16,4-6-8-16,-4 22 8 16,3-19-8-16,1 19 52 15,0-13-32-15,-1 16 32 16,1-6-28-16,-4 12 36 15,3-19-36-15,-3 26 28 16,0-19-28-16,1 18 0 16,2-21-16-16,-3 18-16 15,0-18 0-15,0 12 20 16,4-22-8-16,-4 13 16 16,0-19-16-16,-3 6 4 15,-1-13-4-15,-3 10 12 16,0-18-12-16,0 11 4 15,0-12-4-15,-3 4 20 16,3-13-16-16,-4-7 40 16,8-12-28-16,-8-6-12 15,4-13-8-15,-4-9 12 16,4-7-8-16,-3-9 16 16,3 4-16-16,-4-11 32 15,8 1-24-15,-4-3 12 16,0 0-16-16,0-7 0 15,0 0-4-15,0-9 20 16,0 4-16-16,0-4-4 16,0 0-4-16,0 0-4 15,0 0 0-15,0 0 0 0,0 0 0 0,0 0-12 16,0 0 8 0,0 0 4-16,7 0 0 0,0 0-12 15,7 0 8-15,0-4 4 16,0 4 0-16,8-6 0 15,-1 6 0-15,14-9 0 16,4-1 0-16,21 1-28 16,0 6 16-16,14-10 12 15,-4 10 4-15,19-6-12 16,-8 2 4-16,25-2 12 16,-4 9-4-16,18-9-48 15,-11 5 28-15,22-11 12 16,-8 9 4-16,22-4-8 15,-11 1 4-15,18-1 28 16,-18 1-12-16,24-1-12 16,-13 1-4-16,14 3 4 15,-22-4 0-15,15 1-28 16,-14 9 16-16,6-9 12 16,-20 9 4-16,6 0-12 15,-17 9 4-15,7-3 28 16,-14-3-12-16,-4 7 4 15,-17-1-8-15,-4 4 4 16,-14-1-8-16,4-2-4 16,-8-1 4-16,4 7-16 0,-7-7 8 15,-7 7 4-15,-11-4 0 0,-3-2 8 16,-7-1-4-16,-4 7 24 16,-3-7-16-16,-4 7-4 15,-3-7-4-15,-4 1-4 16,-4-1 0-16,-3 1 16 15,4-4-8-15,-4-3-4 16,0 6 0-16,-3-9-4 16,-1 7 0-16,-3-7 8 15,0 0-4-15,0-7 24 16,4 7-16-16,-1-3 4 16,1-3-8-16,-1-7 4 15,1-2-8-15,-4-10-4 16,3 6 4-16,-3-9 12 15,0 3-8-15,0-19-12 0,-3 0 0 16,-1-10 20-16,1-11-8 16,-1-17-4-16,1 4 0 15,-1-1-4-15,-3-2 0 0,0-10 8 16,3-22-4-16,-6 6-12 16,-1 7 4-16,1 0 12 15,-1-13-4-15,-3-6 16 16,0 6-12-16,0 16-20 15,0-4 4-15,-4-5 4 32,4 8 4-32,-4-11 0 0,8 11 0 15,-4-24-12 1,3 12 8-16,0-12 4 0,8 22 0 0,-8-16 8 16,4 18-4-16,-3-18 8 15,6 16-8-15,-6-7-12 16,6 20 4-16,-7-11 12 15,8 17-4-15,-4-16-20 16,7 6 8-16,-7 3 4 16,7 13 4-16,-4-10 0 15,4 22 0-15,-7-9 8 16,7 6-4-16,-3-12-4 16,6 18 4-16,-3-2-16 15,0 8 8-15,0 7 20 16,0 10-8-16,-3-4-20 15,3 13 4-15,-4-7 4 16,1 16 4-16,-4-6 16 16,3 13-8-16,-7-4 4 15,4 4-4-15,-3-4-16 16,3 10 4-16,-7-4 4 16,3 7 0-16,-3-3 8 15,3 3-4-15,-6-4-4 16,3 14 4-16,-11-7 4 15,4 3-4-15,-14 6-4 16,6 1 4-16,-24-4-24 16,8 3 12-16,-26 1 12 0,11-1 0 15,-18 0-12-15,8 1 4 16,-15-1 4-16,-14-2 0 0,-6 2 8 16,-1 0-4-16,10 7-4 15,5-3 4-15,-12-7-4 0,-9 3 0 16,2 1 0-16,15-1 0 15,3-9 16 1,8 6-8-16,-26-2-4 16,15 2 0-16,-11-3-4 15,21-3 0-15,-17 0 0 16,17 6 0-16,-20-6 0 16,16 3 0-16,-6-3 8 15,18 7-4-15,-15-7-20 16,18 0 8-16,-21 3 12 15,13 3 0-15,-6-6-12 16,14 9 4-16,-3-9 12 16,17 7-4-16,-11-14-4 15,15 7 4-15,-15 0 12 16,15 0-8-16,-8-3-20 16,11 3 4-16,0-6 12 15,11 6 0-15,0 0-12 16,10 0 4-16,-3-6-32 15,10 12 20-15,-7-12-84 16,7 6 60-16,-6-3-268 16,9 6 172-16,1-3-520 15,7 6 364-15</inkml:trace>
  <inkml:trace contextRef="#ctx0" brushRef="#br0" timeOffset="20049.218">13420 6922 748 0,'-11'6'276'0,"11"-6"-216"0,-3 0-16 15,-1 0 100 1,8 0-88-16,-1 0 60 16,4 0-72-16,0-6 84 15,4 6-72-15,3-3 44 16,0 3-60-16,4-7-4 15,3 14-20-15,11-14 40 16,3 7-28-16,21 0-4 16,1 0-16-16,13-3 12 15,-3 6-12-15,11-6 32 0,-8 3-24 16,22-6 32 0,-4 3-32-16,15-3-4 0,-12 2-8 0,15-8 48 15,-10 9-28-15,13-4 32 16,-10 4-28-16,3-12 8 15,-10 12-20-15,14-13-8 16,-8 6-4-16,12-5-16 16,-12 5 8-16,8-8 40 15,-10 2-24-15,16 3 16 16,-13-2-16-16,3 2 12 16,-13 4-16-16,6-7 32 15,-10 10-24-15,10-4 12 16,-7 7-16-16,4-3-16 15,-15 6 0-15,5-9 12 16,-12 9-4-16,11-4 8 16,-7 4-8-16,4-6 52 15,-8 6-32-15,-3 0 0 16,-7 0-16-16,-7 0 12 16,-7 10-12-16,-3-10 16 15,-5 6-16-15,-2-3-4 16,-1-3 0-16,-7 0 4 15,-3 6-4-15,-4-3 8 16,-3-3-8-16,-8 7-80 16,1-4 40-16,-4-3-348 15,0 6 212-15</inkml:trace>
  <inkml:trace contextRef="#ctx0" brushRef="#br0" timeOffset="23234.935">13547 6436 372 0,'0'-10'140'0,"0"10"-112"0,-4-12-4 0,1 9 108 16,3-4-76-16,-4-2 104 15,1 6-96-15,-4-7 104 16,7 4-96-16,-8-3 76 16,8 9-84-16,-7-10 72 15,7 10-76-15,-7 0-4 16,7 0-36-16,-3 0 16 16,6 7-24-16,-3-4 4 15,0 6-8-15,0 10-8 16,4 6 4-16,-1 13-4 15,8-4 0-15,-4 10 8 16,0 0-4-16,-3 3-4 16,-1-3 4-16,-3 0 48 15,0-7-28-15,0-2 44 16,0-7-40-16,0-15 92 16,0-10-68-16,0-22 48 15,0 0-60-15,-3-22-12 16,3 10-16-16,-4-19 32 15,1 6-20-15,-1-9 12 16,4 15-20-16,0-9-24 16,4 13 0-16,-1-1-4 15,8 10 4-15,-1 3 8 16,4 6 0-16,0 7 0 16,4 3 0-16,0 6-12 15,-1 0 8-15,-2 6 4 16,-1 3 0-16,-7 10 0 15,3 0 0-15,-13 6 8 16,3 3-4-16,-14 4-20 16,3-4 8-16,-10 0-120 0,7 0 72 0,-7-12-100 15,6 3 88-15,1-10-132 16,4 1 112-16,3-10-168 16,3 0 144-16</inkml:trace>
  <inkml:trace contextRef="#ctx0" brushRef="#br0" timeOffset="23473.252">13811 6348 716 0,'-10'-16'264'0,"10"16"-204"0,0-9-16 0,0 6 124 15,0 6-100-15,3-3 52 16,1 6-72-16,-1 4 36 16,1-1-48-16,3 19 0 15,0 7-24-15,0 2-8 16,0 4 0-16,0-3-76 16,0 6 40-16,-3-7-296 15,3-2 184-15</inkml:trace>
  <inkml:trace contextRef="#ctx0" brushRef="#br0" timeOffset="24232.078">14051 6527 840 0,'0'0'312'0,"0"0"-244"0,-3 0-16 0,-1-7 128 15,8 7-108-15,-8 0 60 16,1 0-76-16,-4 0-24 15,3 7-20-15,-7-7 16 16,8 9-16-16,-11 7-32 16,7-4 12-16,-4 4 0 15,4 3 8-15,0 6-12 16,7-6 8-16,0 0 4 16,7-1 0-16,0-8-12 15,4-4 8-15,-1-6 4 16,1-6 0-16,-1-4-28 15,1 1 16-15,-4-10-32 16,4 10 28-16,-8-7-20 16,4 7 20-16,-3-1-8 15,-1 7 12-15,-3 6-8 16,0 3 8-16,0 4-72 16,4 2 48-16,-1 4-76 15,4 3 68-15,0 0-124 16,1-4 96-16,2-5-36 15,4-1 64-15,-3-9 24 16,3 0 16-16,-3-9 72 16,-1-1-36-16,-3-5 136 0,0 2-92 15,0-2 72-15,0 5-88 0,-3-6 56 16,3 13-64-16,-4-3 4 16,1 3-32-16,-4 3 24 15,3 3-32-15,1 6-4 16,3-2-8-16,-3 2-4 15,3 1 0-15,0-1 16 16,3-3-8-16,-3-12 4 16,4 6-4-16,0-9 48 15,3-1-32-15,-4 1 16 16,1-1-24-16,-4 1 36 16,3 3-28-16,-3 2-12 15,1 4-8-15,-1 4 12 16,0 11-8-16,-7 4-4 15,3 0 0-15,-10 9-4 16,4 7 0-16,-12-1-80 16,5 1 44-16,-11-17-208 15,7 1 140-15,-4-19-248 16,7-3 200-16,1-22-384 16,6 6 300-16</inkml:trace>
  <inkml:trace contextRef="#ctx0" brushRef="#br0" timeOffset="24705.787">14351 6580 684 0,'14'3'252'0,"-14"-3"-192"0,39 16-20 0,-25-7 112 16,4 1-92-16,6-1 108 16,1 0-96-16,3-2 24 15,-3-7-56-15,0-7 12 16,-1 7-32-16,-2-12 16 16,-5-4-20-16,-3-3 0 15,0 4-8-15,-10-4 36 16,-1 6-20-16,-10-2 92 15,4 8-64-15,-8 4 20 16,1 6-40-16,-4 7-20 16,7 5-8-16,-4 14 4 15,4-4-4-15,0 3-12 16,3 7 4-16,4-7-24 16,4 3 16-16,3-9-196 15,7-6 112-15,0-13-180 16,4-3 160-16,3-19-164 15,4 6 160-15,-1-21-160 16,-3 9 160-16,-3-10 76 16,0 7 32-16,-8 3 300 15,1 6-160-15,-8 10 144 16,5-1-160-16,-8 10 36 16,0 10-84-16,0 6-20 15,0 2-28-15,0 1 16 16,3 6-20-16,1-6 120 15,6-3-76-15,1-13 92 16,-1-3-84-16,4-19 40 16,1 3-64-16,2-24-12 15,4-1-16-15,1-12-64 0,-1 9 28 16,3-3-360-16,1 12 212 16</inkml:trace>
  <inkml:trace contextRef="#ctx0" brushRef="#br0" timeOffset="25335.099">15505 6260 956 0,'7'-12'352'0,"-7"12"-272"0,0-13-24 16,0 10 216-1,3 3-160-15,1 0 60 16,-1 0-100-16,-3 9-8 0,0 10-40 0,0 16 4 16,7 2-16-1,-3 17-8-15,3-4 0 0,-4 3-4 16,4-6 0-16,1-3 0 16,-1-10 0-16,3-12 24 15,-3-6-12-15,-3-10 84 16,-1-6-52-16,1-22 24 15,3-6-40-15,-4-16 28 16,4-3-32-16,0-12 32 16,4 5-32-16,0-2-12 15,3 12-8-15,-4 0-16 16,4 19 8-16,1 3-4 16,-1 6 0-16,3 7 16 15,1 9-4-15,-4 6 8 16,0 7-8-16,-10 15-4 15,-1 7 4-15,-13 8-32 16,3 1 16-16,-11-6-100 16,4-4 60-16,-7-15-256 15,7-3 168-15,-1-16-208 16,5 0 196-16,6-16-280 16,8-3 240-16</inkml:trace>
  <inkml:trace contextRef="#ctx0" brushRef="#br0" timeOffset="25701.167">16058 6420 1120 0,'-7'9'416'0,"7"-9"-324"0,0 0-24 0,-7-3 104 16,4 3-108-16,-8-6 28 16,1 6-56-16,-8-6 4 15,4 12-24-15,-11 0 8 16,8 4-12-16,-5 2-8 15,5 13 0-15,3 0-24 16,7 4 12-16,7-1 4 16,3-3 4-16,15 0-12 15,6-6 8-15,5-7 4 16,2-5 0-16,5-14 16 16,-5 4-8-16,-2-22 24 15,-1 6-20-15,-10-9 24 16,-4-3-24-16,-11-1-20 15,1 1 0-15,-11 3-92 16,3 9 52-16,-6 0-196 16,2 10 136-16,1 3-260 15,7 12 208-15,7-3-480 16,8 6 360-16</inkml:trace>
  <inkml:trace contextRef="#ctx0" brushRef="#br0" timeOffset="26001.549">16457 6332 852 0,'25'-19'316'0,"-25"19"-248"0,-4-15-16 16,1 12 260 0,-1-4-180-16,-6-2 116 15,3 9-148-15,-11-9-16 0,4 9-56 0,-7 6-16 16,7-3-8-16,-4 13-16 16,4 2 8-16,3 8 12 15,4-1-4 1,7-3-12-16,4 3 4 0,6-10 12 15,4-2-4-15,8-4-20 16,2-9 8-16,4 0 32 16,4-3-16-16,0-3 8 15,-4 6-8-15,-3 6-8 16,0 4 4-16,-8-1 12 16,1 10-8-16,-8 0 16 15,-3-1-16-15,-10 4-144 16,-4 0 72-16</inkml:trace>
  <inkml:trace contextRef="#ctx0" brushRef="#br0" timeOffset="26489.482">15095 6545 820 0,'0'0'304'0,"0"0"-236"0,4-3-20 0,-1-3 220 16,1 12-156-16,3-12 104 15,4 6-124-15,3-9 28 16,3 9-72-16,12 0-8 16,2 0-24-16,12 0-136 15,-1 3 68-15,4-6-704 16,0 3 416-16</inkml:trace>
  <inkml:trace contextRef="#ctx0" brushRef="#br0" timeOffset="30637.581">13501 7721 644 0,'-7'4'236'0,"7"-4"-180"0,-18 0-20 0,11 0 176 16,4 0-124-16,-5 0 124 16,8 0-124-16,-7 0 72 15,7 0-96-15,0 0 48 16,4 0-68-16,-1 0 24 15,1 0-40-15,3 0 0 16,4 0-16-16,6 0 20 16,8 0-20-16,14-4 24 15,3 4-24-15,22-6 4 16,-1 12-8-16,15-12-16 16,-8 6 4-16,26-3 12 15,-5-3-4-15,19-4 32 16,-5 1-20-16,22 0 4 15,-10-1-12-15,17-6 4 16,-14 7-8-16,21-7 40 16,-10 13-20-16,10-6 4 15,-21 3-16-15,17 6 0 0,-13 0-4 0,6 0 20 16,-13 0-16-16,6 0 12 16,-17 6-12-16,10-3 12 15,-10 3-16-15,3 4 4 16,-17-4-4-16,3-3 4 15,-10 3-8-15,7-3 8 16,-7 7-8-16,3-10 8 16,-11 0-8-16,1 0 8 15,-8 0-8-15,15-3-4 16,-7 6 4-16,10-6-32 16,-10 3 16-16,-1-7-144 15,-10 14 84-15,-10-7-292 16,-12 3 200-16</inkml:trace>
  <inkml:trace contextRef="#ctx0" brushRef="#br0" timeOffset="31587.906">13515 8662 808 0,'7'0'300'0,"-7"0"-232"0,7 6-20 0,-3-6 96 15,6 10-88-15,8-4 92 16,6 4-84-16,19-7 48 15,-1 3-68-15,22-6 16 16,-4 3-40-16,17-6 36 16,1-3-32-16,28 3 4 15,-8-4-16-15,26-2 0 16,-15 9-4-16,22-10 56 16,-11 4-36-16,17-3 32 15,-13 9-32-15,24-10 36 16,-17 1-36-16,20 0 12 15,-13-1-24-15,17-6 44 16,-24 7-32-16,17-4-4 16,-14 4-16-16,14-7 4 15,-21 10-8-15,10-3 16 16,-17 9-12-16,14-10 24 16,-17 10-20-16,3-3-12 15,-21 3-4-15,-1-6 28 16,-9 3-12-16,2-4 24 15,-10 4-24-15,-6-3 12 16,-15 6-12-16,-11-6-16 16,-10 6 0-16,-15 0-280 15,-2 6 156-15,-26-6-572 16,-7 0 388-16</inkml:trace>
  <inkml:trace contextRef="#ctx0" brushRef="#br0" timeOffset="32754.399">5369 3428 956 0,'-10'4'352'0,"10"-4"-272"0,0 9-24 0,0 0-20 16,0-2-32-16,-7 2 16 16,14 7-12-16,-7 3 4 15,10 6-4-15,-6-3-8 0,-1 22 4 16,4 18-4-1,4 10 0-15,-7 10-12 0,-4 6 8 0,7 9 20 16,-7 19-8 0,3 0 24-16,-3 0-20 15,11 0 92-15,-8 9-56 0,-3-9 64 16,7 1-60-16,0-20-4 16,4 9-28-16,-4 4 4 15,4-3-12-15,3-10-16 16,-4-6 0-16,-10-3 20 15,0-7-8-15,0 7-4 16,0-6 0-16,0-13-16 16,-7-7 8-16,4-8 40 15,-4-7-24-15,0-13 8 16,7 1-12-16,-8-10 12 0,5-13-12 16,3 4-64-16,0-13 28 15,-7-12-368-15,3-20 220 16</inkml:trace>
  <inkml:trace contextRef="#ctx0" brushRef="#br0" timeOffset="33422.51">4350 4589 860 0,'0'12'320'0,"0"-5"-248"0,3-4-20 15,4-3 40-15,0 6-60 0,4-12 48 16,7 6-44-16,6-3 8 15,12-7-28-15,2 1 0 0,15-7-8 16,7 0-8-16,7 4 4 16,4-4-16-16,14-3 8 15,10 4 12-15,25 2-4 16,-11-3-12-16,11 4 4 16,18-4-4-16,6 7 0 15,-3 3 16-15,18-4-4 16,3 10 32-16,-3-3-20 15,7-3-32-15,-4 6 8 0,-3 0 72 16,0 0-36-16,7 0 20 16,-8-3-32-1,-24-4 0 1,7 14-8-16,4-4 12 0,-11-3-12 16,-17 9 16-16,-15 1-16 15,-10-1 4-15,-11-3-4 16,-7 10 4-16,-7-13-8 0,-14 6-12 15,-11-2 4-15,-10-4-252 16,-11-3 140-16,-10-3-648 16</inkml:trace>
  <inkml:trace contextRef="#ctx1" brushRef="#br0">23107 9832 0,'0'0'16,"-99"-38"-1,50 4 1,3 15 0,21-16-1,15 7 1,-1 9-16,25-6 16,-14 6-1,0 4 1,25 2-1,-11 13 1</inkml:trace>
  <inkml:trace contextRef="#ctx0" brushRef="#br0" timeOffset="34573.991">14545 7082 860 0,'-7'34'320'0,"7"-34"-248"0,-4 44-20 15,1-25 48-15,3 0-64 0,-4 6 68 16,1 3-64-16,-1 0 80 15,4 7-68-15,-3 15 104 16,6-3-84-16,-3 6 16 16,0 7-52-16,0 6-4 15,7-4-20-15,0 26 12 16,4-6-16-16,-4 15-4 16,4 0 0-16,-1 19-16 15,4-6 8-15,0 12 4 16,1-15 0-16,2 12 68 15,1-12-36-15,0 9 24 16,3-10-36-16,0 1-8 16,4-16-8-16,-4 22 12 15,3-16-8-15,-2 10-12 16,-1-13 0-16,0-7 40 16,-3-8-24-16,-4-7 0 15,0-6-8-15,-4 0 4 16,1-10-4-16,-8-12 8 15,1-6-8-15,-8-4-108 16,4-6 56-16,-3-9-200 16,-1-3 140-16,-3-7-544 15,4-9 364-15</inkml:trace>
  <inkml:trace contextRef="#ctx0" brushRef="#br0" timeOffset="40644.188">4748 3820 580 0,'0'-12'216'0,"0"9"-168"0,-3-3-12 16,3 2 136 0,0 8-100-16,-7-14 96 15,7 10-100-15,-4-9 100 16,4 6-96-16,0-7 112 16,-7 4-104-16,4-4 84 15,3 4-96-15,-4 3 64 16,8 3-76-16,-4-9 56 15,0 9-60-15,-4 0 16 0,4 3-40 0,0 3 16 16,0-6-24-16,-7 16 44 16,14-4-36-16,-7 13-16 15,0 4-4-15,4 5-20 16,-1 4 8-16,4 2 4 16,-7-2 0-16,4 9 0 15,3-3 0-15,-4 0 60 16,4-6-32-16,-3-4 16 15,-1 7-28-15,-3-19 36 16,8-3-28-16,-8 6 12 16,0-6-20-16,0-10 28 15,0-3-28-15,0-6 12 16,0 0-16-16,0 0 0 16,0-6-4-16,-8-3-8 15,8-1 4-15,-3 1 12 16,3-1-8-16,-4-9-4 15,4 4 0-15,-3-7-4 16,3 6 0-16,-7-12 0 16,7 6 0-16,-7-9 8 15,7 6-4-15,-4-10-12 16,4 1 4-16,0-7-4 16,0 0 0-16,0-6 16 15,11 3-4-15,-11-6-12 16,3 12 4-16,1-6 4 15,6 10 0-15,-2 3-20 0,2 12 12 16,4-6-4-16,-3 9 4 16,-4 3 8-16,3 7 0 0,1 0-20 15,3 12 12-15,-3 0-32 16,3 7 24-16,4 12 4 16,-4 3 12-16,7 10-20 15,3 12 12-15,-9-6 12 16,6-6 0-16,-18 6 8 15,1-10-8-15,-11-6 16 16,-4-9-12-16,-14-3 4 16,4-7-4-16,-17-9-32 15,2 0 12-15,-10 0-40 16,8 0 32-16,-5 0-92 16,8 0 64-16,3 3-196 15,11 10 136-15,7-10-244 16,14 16 200-16,3-10-324 15,12 10 272-15</inkml:trace>
  <inkml:trace contextRef="#ctx0" brushRef="#br0" timeOffset="41428.952">5207 3610 820 0,'-11'0'304'0,"11"0"-236"0,-7-9-20 0,0 9 116 16,7 9-100-16,-3-9 96 15,-4 10-92-15,0-4 56 16,7 10-72-16,0 6 48 15,0 6-56-15,-7 13-12 16,14-4-20-16,-7 13-20 16,0-2 4-16,3 5 20 15,8-6-8-15,-11-3-12 16,3 6 0-16,4-22-92 16,-7 0 48-16,4-18-188 15,3-4 132-15,7-25-104 16,-3-3 120-16,3-15-48 15,0 2 76-15,0-12 16 16,4 9 28-16,-1-5 64 0,1 8-24 16,-4 7 112-16,-3 6-76 0,-4 3 144 31,3 10-120-31,-3 9 60 0,-7 6-84 0,-7 3-24 16,4 4-24-16,-11 12 8 15,3 0-12-15,-10 3-28 16,7 1 8-16,-11-8 4 15,4 1 8-15,0-6 0 16,3 0 0-16,4-13 24 16,7 3-12-16,7-12 32 15,3 3-28-15,8-10 4 16,7 10-12-16,-4 3 36 16,3 0-20-16,5 0 12 15,2 10-20-15,1 5 44 16,-4 4-32-16,0 3 20 15,-3 12-28-15,0-15 0 16,-4 6-12-16,-4-6-84 16,-3 0 40-16,0-13-340 15,4 4 212-15</inkml:trace>
  <inkml:trace contextRef="#ctx0" brushRef="#br0" timeOffset="45864.851">6294 3692 624 0,'0'0'228'0,"0"0"-176"0,0-19-16 16,0 16 140-1,0 3-104-15,0-6 76 16,0 6-84-16,0-3 52 16,0 3-64-16,0 0 48 15,0 3-56-15,0 3 32 16,0 3-44-16,0 10 8 0,0 9-24 0,-8 13 8 15,8 0-12-15,-3 9-8 16,6-6 0-16,-3 3-4 16,0-3 0-16,0-6 8 15,0-4-4-15,0-9-12 16,0-6 4-16,-3-3-192 16,3-4 108-16</inkml:trace>
  <inkml:trace contextRef="#ctx0" brushRef="#br0" timeOffset="46699.298">6526 3714 476 0,'-3'-6'176'0,"3"6"-136"0,0 0-12 0,-7 0 144 16,7 0-100-16,-4 0 120 15,8 0-108-15,-8 0 64 16,4 0-88-16,-3 6 56 15,3-3-64-15,-4 6 4 16,8-2-32-16,-4 11 40 16,0 8-36-16,0 5 12 15,7 3-24-15,0 1-8 16,-7 12-4-16,0 3 4 16,3-6-4-16,-3 3-4 15,0-6 4-15,0-19 56 16,7-3-32-16,-7-10 120 15,0-9-80-15,0-19-16 16,0 0-32-16,0-9 4 16,0 3-16-16,-7-19-4 15,4 13 0-15,-4-19-4 16,7 6 0-16,-4 6-20 16,8 0 12-16,3 4-4 15,-4 9 4-15,4 0 8 16,1 6 0-16,2 0-20 15,1 13 12-15,3-4 4 16,3 10 4-16,-2 7 0 0,6 2 0 0,3 10 0 16,5 6 0-16,-5 3 24 15,1 1-12-15,-7 14 48 16,-1-8-32-16,-10 3 12 16,-7-4-24-16,-10 10 20 15,-4-6-24-15,-15 5-4 16,5-8-4-16,-15-7-68 15,7-9 36-15,-7-6-76 16,11-4 60-16,-7-9-68 16,3 0 64-16,7-6-136 15,8 6 104-15,6 0-340 16,11 0 232-16</inkml:trace>
  <inkml:trace contextRef="#ctx0" brushRef="#br0" timeOffset="48604.234">21163 3692 684 0,'0'6'252'0,"0"-6"-192"0,0 0-20 0,0 0 136 31,0 0-104-31,0 0 88 0,7 6-96 0,0-6 56 15,4 0-68-15,-1-6 84 16,5 6-76-16,6-6 52 16,3 3-68-16,12-7 76 15,-1 4-68-15,11-3 8 16,-4 9-36-16,11-10 12 16,-4 10-20-16,26-3-24 15,-5 3 0-15,22-6 4 16,-8 12 4-16,15-6 8 15,-11 0-4-15,25 0 16 16,-10 3-12-16,10 4-20 16,-11-4 4-16,14-3 20 15,-10 0-4-15,10 0 16 16,-10 0-16-16,11 0 16 16,-15 0-16-16,18 0-4 15,-14 0 0-15,7 0-16 16,-18 0 8-16,18 0-4 15,-11 0 0-15,8 0 44 16,-15 0-24-16,0 0-20 16,-10 0 4-16,6 0 0 15,-6 0 4-15,7 0 8 16,-11 0-4-16,0 0 8 16,-14 0-8-16,7 0-12 0,-10 0 4 0,10 0 20 15,-7 9-8 1,3-3-4-16,-3-3 0 0,-3 7-4 15,-11 2 0-15,-7-2 8 16,-4 2-4-16,-7-2-4 16,-3-1 4-16,0 4 4 15,-4-1-4-15,0-5-4 16,0-4 4-16,-6-3-156 16,-1 0 84-16,-7-3-412 15,-4-4 268-15</inkml:trace>
  <inkml:trace contextRef="#ctx0" brushRef="#br0" timeOffset="49950.853">21728 2877 684 0,'-11'-10'252'0,"11"10"-192"0,-4 3-20 0,1-3 100 15,3 0-84-15,-4 0 92 16,8 0-84-16,-4 0 48 16,0 7-68-16,0 2 32 15,0 7-44-15,0 2 36 16,7 1-40-16,-3 10 12 16,3-1-24-16,0 16 28 15,0 0-28-15,0 18 32 16,0 1-32-16,0 9 40 15,0-3-32-15,-4 13 20 16,4-4-24-16,-3 4-8 16,3-1-8-16,0 7 4 15,0-7-4-15,0-2 32 16,0-7-20-16,-3 9 32 0,-1-2-32 16,-3 2-4-16,4-8-8 15,-4-11 28-15,3-2-16 16,-3-4 20-16,0-2-20 0,0 8-8 15,0-8-4 1,-3 8 28-16,3-2-16 0,-4-4-4 16,4-12-8-16,-3 6 4 15,3-9-4-15,-4 9-4 16,4-12 4-16,-3 12 4 16,6-3-4-16,-6 6 8 15,3-9-8-15,-4 10 32 16,8-7-20-16,-4-13 12 15,0 4-16-15,0-4-8 16,3 1 0-16,-3-1-4 16,4-5 0-16,-4-1 16 15,3-3-8-15,-3-6 4 16,4 6-4-16,-4-6-8 16,0-1 4-16,0 7-16 15,0-6 8-15,0 0 4 16,0-3 0-16,0-7-28 15,3 7 16-15,1-7-32 16,-1 4 28-16,1-4-72 16,0-2 48-16,-4 2-132 15,0-3 96-15,-4-3-236 16,4-3 172-16</inkml:trace>
  <inkml:trace contextRef="#ctx0" brushRef="#br0" timeOffset="52319.041">21198 3112 560 0,'-3'0'208'0,"3"0"-164"0,-4-3-8 16,1-4 172 0,3 7-120-16,-4 0 88 15,8 0-104-15,-4 0 52 16,0 0-72-16,0 0 16 15,0 10-40-15,0-4 28 16,0 3-32-16,0 10 12 0,0 6-20 0,0 13 20 16,7 3-24-16,0 12-12 15,4-6-4-15,-4 16 12 16,3-16-4-16,-3 6-4 16,0 0 4-16,0-9 72 15,0-9-40-15,-7-7 84 16,4-9-68-16,-4-13 96 15,0-6-84-15,-4-19-20 16,4-6-28-16,-3-3 12 16,-1-6-16-16,1-4 12 15,3-3-12-15,0-12-8 16,3 12 0-16,1-18-4 16,6 11 0-16,1-2 0 15,0 6 0-15,-1 0-20 16,4 16 12-16,-3-6 12 15,-1 15 0-15,-2-3 8 16,2 9-8-16,-3 1-20 16,4 12 8-16,-4 9 4 15,0 1 4-15,-4 18-20 16,4-3 12-16,-10 19 12 16,-1-10 0-16,-6 4-4 15,3-10 4-15,-14 4 20 16,3-20-12-16,-14-2-84 15,4-1 40-15,-7-18-96 16,10 5 72-16,0-11-140 16,8 12 112-16,3-13-228 0,10 10 180 15,4-4-216 1,7 1 200-16</inkml:trace>
  <inkml:trace contextRef="#ctx0" brushRef="#br0" timeOffset="52969.434">21442 3002 852 0,'0'-9'316'0,"0"9"-248"0,0 3-16 15,0-3 136 1,0 0-112-16,0 6 52 16,0-6-80-16,0 6 56 15,7 4-64-15,-4 2-8 16,1 13-20-16,-1 13-12 16,5-4 4-16,-1 20-4 15,3-1 0-15,1 0 0 16,-1-6 0-16,1 4-116 15,3-17 64-15,-3-15-136 16,-1-7 104-16,1-15-92 16,-1-12 104-16,1-14-108 15,0-5 104-15,-4-10 20 0,3 6 36 16,-3-6 24-16,0 10 0 16,-3-1 68-16,3 7-40 0,-7 9 92 15,3 4-68-15,-3 5 104 16,0 10-88-16,-3 7 8 15,3 2-48 1,-11 10 4-16,4 9-20 0,-10 7 8 16,6-1-12-16,-7-6-16 15,8 7 0-15,-8-16 12 16,8 6-4-16,-1-16 112 16,4 10-64-16,3-19 24 15,8 0-44-15,-1-9 4 16,4-1-20-16,4 4 20 15,0-4-24-15,3 10 12 16,3 0-12-16,1 7-16 16,3 2 0-16,0 1 4 15,1 8 0-15,-5-2-44 16,4 3 24-16,-3-10-256 16,0 7 152-16</inkml:trace>
  <inkml:trace contextRef="#ctx0" brushRef="#br0" timeOffset="54236.645">22398 3080 684 0,'-7'0'252'0,"7"0"-192"0,0-6-20 16,0 6 100 0,0 0-84-16,0 6 24 15,0-2-48-15,0 5 56 16,3-3-48-16,1 13 36 15,-1 9-44-15,1 7 8 16,3 2-24-16,-3 23 8 16,-1-13-12-16,1 6-16 15,-1 1 0-15,1-10 4 16,-1-10 0-16,1-6 0 0,-1-3 0 0,1-15-168 16,3-7 92-16,-4-13-244 15,1 1 180-15</inkml:trace>
  <inkml:trace contextRef="#ctx0" brushRef="#br0" timeOffset="54910.772">22610 3181 664 0,'-4'-7'244'0,"4"7"-188"0,7-9-16 0,-7 6 32 16,0 6-48-16,0-6 52 15,4 3-44-15,-4 0 36 16,0 0-36-16,0 0 24 16,0 0-28-16,0 0 60 15,0 9-48-15,0-6 36 16,3 10-44-16,1 0-20 15,-1 2-4-15,-3 4 8 16,4 9-8-16,-1-3 4 16,1 4-4-16,-4 5-8 15,0 10 4-15,0-16 4 16,0 0-4-16,0-6 8 16,0 0-8-16,-4-6 16 15,4 0-12-15,-3-13 24 0,3 6-20 16,0-9 40-16,3 0-28 0,-3-3 4 15,0-3-16-15,0-10 12 16,4 4-16-16,-1-17 16 16,1 7-16-16,-1-15-20 15,1 2 4-15,-1-18 32 16,4 15-16-16,1-15 44 16,-1 9-28-16,0 0 4 15,0 16-16-15,0-6 0 16,0 8-4-16,0 8 12 15,3 8-12-15,1-2-28 16,0 5 8-16,3 7 12 16,3 10 4-16,1-1-20 15,3 10 8-15,0 12 32 16,0 1-16-16,-3 12 8 16,-4-4-8-16,-10-2 20 15,-4 6-16-15,-18-16 12 16,4 7-12-16,-18-7-60 15,4-3 24-15,-14-9-140 16,6-7 92-16,-6-6-116 16,7 7 104-16</inkml:trace>
  <inkml:trace contextRef="#ctx0" brushRef="#br0" timeOffset="61410.473">9229 3915 624 0,'-14'9'228'0,"-1"-3"-176"0,8 4-16 0,7-10 104 16,-7 6-84-16,0-3 60 15,4-6-72-15,-1 3 40 0,-3 0-48 16,4 0 0-16,-1-6-24 0,4 6 12 15,0 0-16-15,4-4-20 16,-1-2 4-16,4 0 4 16,-3 6 4-16,6-3 16 15,1-3-8-15,3 6 40 16,0-4-24-16,4 4 12 16,3 4-20-16,4 2 20 15,3-3-24-15,4 3 12 16,6 0-12-16,5-2 20 15,3 5-20-15,-1 0 4 16,1-2-8-16,0 2 4 16,0 1-8-16,0-4-4 15,7 3 4-15,3 1 4 16,1-1-4-16,3 0-12 16,-4 4 4-16,1 3 20 0,-8 2-8 15,-3-2 16-15,0 3-16 16,-4 9 16-16,0-3-16 15,4 3 24-15,0 4-20 16,0-1-4-16,3 4-4 16,-3-1 4-16,4 1-4 15,-8-4 8-15,0 4-8 16,-6-4 8-16,-5-3-8 16,1 0 8-16,-4 10-8 15,0-4 24-15,-6 4-16 0,2 3-4 16,5 6-4-1,-1 3 12-15,-4-3-8 0,5-3 16 16,-1 0-16-16,-3 0 16 16,-4 0-16-16,3-7 16 15,1 7-16-15,0 3 4 16,-8 3-4-16,5 7 12 16,-8-4-12-16,0 7 40 15,4-7-24-15,-8-3 32 16,1 0-32-16,-1-3 20 15,-3 7-24-15,0-10-8 16,-3 9-8-16,10 0-4 16,-10 7 0-16,6-7 16 15,1-6-8-15,-1 0 16 16,1-3-16-16,-1 0 16 16,1-9-16-16,-4 12-4 0,0-7 0 15,0 4 4 1,0 3-4-16,4 0-4 15,-1 7 4-15,1-10-4 0,0-1 0 16,3 1 8-16,0-6-4 16,3-4-12-16,1-5 4 15,3 2 4-15,4-3 0 16,0 1-12-16,3-4 8 16,0 3 12-16,0 0-4 15,4 3-12-15,0 7 4 16,0-3 20-16,-8-7-8 15,5 6-4-15,-1-6 0 0,0 1-16 16,-7-4 8-16,4 0 4 16,-1-3 0-16,1-7 0 15,0 4 0-15,7 0 0 16,-1-3 0-16,5-1 0 16,-1-2 0-16,4-4 0 15,3 1 0-15,-3 6 0 16,0-7 0-16,-4 0 0 15,4 1 0-15,-7-4 0 16,-4 7 0-16,-4-7 0 16,5-3 0-16,-5 3-12 15,5 4 8-15,-1-1 12 16,4-3-4-16,-1-3 8 16,1 7-8-16,0-4-12 15,3-3 4-15,-3 4 12 16,0 2-4-16,-1-3-4 0,-2-3 4 15,-5 7-4-15,1-4 0 16,0-3 8-16,3 3-4 16,-11 4-4-16,5-7 4 15,-5 3-4-15,1 4 0 16,-4-4-12-16,4-3 8 16,-1 6 4-16,1-2 0 15,0-4 8-15,-1 3-4 16,1 4-4-16,0-10 4 15,3 9 4-15,-4-9-4 16,5 6-20-16,-1-3 8 0,-4 7 12 16,4-4 0-16,-3-3-4 15,0 3 4-15,-1 4-4 16,1-7 0-16,0 3 0 16,-4 1 0-16,0-4 24 15,-4 6-12-15,1-9-12 16,-4 9-4-16,0-2 12 15,0-4-4-15,-7-3-152 16,0 0 80-16,0 6-712 16,-10-12 432-16</inkml:trace>
  <inkml:trace contextRef="#ctx0" brushRef="#br0" timeOffset="65766.598">14778 7217 684 0,'0'-10'252'0,"0"10"-192"0,0-3-20 0,0-3 156 15,0 12-116-15,0-12 132 16,3 6-120-16,-3 0 44 16,0 0-80-16,0 0 0 15,0 0-32-15,0 0-4 16,0 0-12-16,0 9-8 15,4 1 4-15,-1 5-4 16,5 10 0-16,-1 13 0 16,0 0 0-16,0 12-12 15,0-6 8-15,-4 0 28 16,1-7-12-16,-4-9 68 16,0-3-48-16,-4-12 104 15,4-7-80-15,-7-12 48 16,0-3-64-16,-7-20 16 15,3-5-36-15,-3-13 8 16,4 3-16-16,-1-9 28 16,8 18-24-16,-1-9-12 15,8 16-8-15,3-6-4 16,3 5 0-16,4 1-20 16,4 12 16-16,0-2 12 15,3 2 4-15,0 7-4 16,4-1 4-16,-4 10-16 15,-3 0 8-15,-4 0-4 16,0 10 0-16,-7-1 8 16,3 7 0-16,-10 2 0 15,4-2 0-15,-15 3 32 16,4 0-16-16,-10 6-32 16,-1-6 8-16,-7 6-132 15,8-6 80-15,-5-10-180 0,5 7 136 16,3-13-304-16,7 3 232 0,7-12-460 15,3 3 360-15</inkml:trace>
  <inkml:trace contextRef="#ctx0" brushRef="#br0" timeOffset="66006.951">15078 7016 788 0,'-14'3'292'0,"14"-3"-228"0,0 6-16 0,0-3 108 16,0-3-96-16,0 10 52 16,3-1-64-16,-3 7 28 15,0 3-44-15,0 6 16 16,0 3-28-16,0 7-8 16,0-1-8-16,-3 4 4 15,3-1-4-15,0 4-284 16,3-6 152-16,-3-14-592 15,4-5 404-15</inkml:trace>
  <inkml:trace contextRef="#ctx0" brushRef="#br0" timeOffset="66628.531">15219 7232 964 0,'-7'0'360'0,"7"0"-280"0,-11 10-24 0,4-10 148 16,4 0-124-16,-8 0 64 15,8 9-84-15,-8-9-24 16,4 9-24-16,-4-2-20 16,4 2 4-16,-3 1-24 15,6 5 16-15,-3-2-4 16,7 6 8-16,0-4 16 16,4 1-4-16,-1-13-20 15,8 3 8-15,-1-15 4 16,1 3 4-16,3-13 24 15,0 3-12-15,0-6-12 16,0 7-4-16,-7-4 64 16,0 3-32-16,-7 7 52 15,4-1-48-15,-8 1 20 16,4 9-32-16,-3 0 0 16,3 3-12-16,-4 9-16 15,4 1 4-15,-3 6 4 16,3 6 0-16,0-6-20 15,7 0 12-15,0-4 12 16,0-5 0-16,4-13-4 16,-1-4 4-16,4-12 4 15,0 4-4-15,1-7-4 16,2 6 4-16,-3-3 4 16,0 4-4-16,-3-4-20 15,3 13 8-15,-3 6-12 16,3 0 8-16,-4 6 0 0,1 13 4 0,-8 9 24 15,1 13-8-15,-11 12 4 16,3 0-4-16,-13 4-40 16,3-4 16-16,-15-6-116 15,8-6 72-15,-7-16-212 16,7-3 152-16,-4-22-104 16,8-10 132-16,2-18-208 15,8 0 172-15</inkml:trace>
  <inkml:trace contextRef="#ctx0" brushRef="#br0" timeOffset="66945.676">15438 7242 860 0,'42'-4'320'0,"-42"4"-248"0,28 13-20 0,-14-13 148 16,4 9-120-16,0-9 56 16,3 7-80-16,-4-14 28 15,1 7-48-15,-4-3 44 16,4-3-48-16,-8-7 20 15,1 7-32-15,-4-9 44 16,0 5-36-16,-7-9 20 16,0 10-28-16,-7 0 72 15,3 2-56-15,-6 7 12 16,3 7-28-16,-4 2-28 16,4 0 0-16,-3 10 4 15,2-3 4-15,5 9-20 16,3-3 12-16,0 3-144 0,7-6 80 15,4-4-204-15,3-5 152 16,0-10-168 0,3-6 164-16,1-7-328 0,0-3 256 0</inkml:trace>
  <inkml:trace contextRef="#ctx0" brushRef="#br0" timeOffset="67162.456">15808 7188 808 0,'0'10'300'0,"0"-10"-232"0,0 34-20 0,0-18 44 15,4 3-60-15,-1 6 16 16,1-3-32-16,-1-3 140 16,1 3-84-16,-1-19 136 15,4-3-120-15,-3-16 20 16,3-3-64-16,-4-12 36 16,4-1-48-16,0-11-8 15,4 14-12-15,3-8-12 16,4 2 4-16,3 10-148 15,0 6 80-15,4 7-368 16,-1 5 240-16</inkml:trace>
  <inkml:trace contextRef="#ctx0" brushRef="#br0" timeOffset="67403.225">16401 6894 932 0,'0'-10'348'0,"0"10"-272"0,0 0-20 0,0 0 200 15,0 0-152-15,0 6 132 16,0 4-132-16,0 2-12 16,0 7-56-16,-4 13-8 15,4-4-16-15,-3 16 0 16,-1-7-4-16,1 13-104 15,3-2 52-15,0 5-544 16,7 0 324-16</inkml:trace>
  <inkml:trace contextRef="#ctx0" brushRef="#br0" timeOffset="67695.442">16679 6956 788 0,'-10'7'292'0,"10"-7"-228"0,7 3-16 16,-11-3 140-1,4 9-112-15,0 0 120 16,4 7-112-16,-4 0 28 16,3-4-68-16,-6 20-16 15,3-1-16-15,-4 10 8 0,8-3-12 16,-4 15-12-16,3 0 0 0,-3 0-172 15,4 1 96-15,-1-17-92 16,1-12 100 0,-1-15-148-16,1-10 124 0,-1-25-524 15,8-3 344-15</inkml:trace>
  <inkml:trace contextRef="#ctx0" brushRef="#br0" timeOffset="67962.729">16782 6859 1028 0,'3'-22'380'0,"-3"22"-296"0,-3-6-20 0,3 6 156 16,7 0-132-16,-4 0 72 16,1 9-96-16,3-9-8 15,3 10-36-15,5 5 4 16,2-2-12-16,4 9-16 16,4 0 0-16,0 3 4 15,6 3 0-15,-6 3 8 16,0-2-4-16,-8-1 8 15,-2 0-8-15,-12 7 8 16,1-1-8-16,-18 4-36 16,-4-4 16-16,-17 1-188 15,3-1 112-15,-14-12-328 16,11 3 232-16</inkml:trace>
  <inkml:trace contextRef="#ctx0" brushRef="#br0" timeOffset="71999.485">13797 7339 476 0,'-3'-10'176'0,"3"10"-136"0,0-6-12 15,0 3 120 1,0 3-88-16,0-6 124 15,0 6-104-15,0-10 84 16,0 10-96-16,0-9 48 16,0 9-72-16,-4-9 60 15,4 9-64-15,-3-7 64 16,6 7-64-16,-3-3 44 0,0 6-48 0,0-3 24 16,0 0-32-16,0 7 0 15,0 2-16 1,0 10-8-1,4 6 0-15,-1 12-4 0,4 7 0 16,-3 16-12-16,-1-7 8 0,-3 1 12 16,4-7-4-16,-4-3-4 15,0-7 4-15,0-2 20 16,0-10-12-16,0-13-64 16,0-5 24-16,0-17-280 15,0 1 172-15</inkml:trace>
  <inkml:trace contextRef="#ctx0" brushRef="#br0" timeOffset="72298.005">13755 7286 540 0,'0'0'200'0,"0"0"-156"0,0-10-12 16,0 10 140 0,3 0-100-16,1-6 76 15,3 3-84-15,4-4 72 16,-1 4-80-16,4-6 60 16,4 3-64-16,-1-4 40 0,5 4-52 0,2-3 8 15,1-1-32-15,-4-2 8 16,0 5-12-16,-3-5-8 15,-4 6 0-15,-3-4 4 16,-1 4-4-16,-3 6-292 16,4 0 156-16</inkml:trace>
  <inkml:trace contextRef="#ctx0" brushRef="#br0" timeOffset="72508.947">13857 7439 704 0,'4'6'264'16,"-4"-6"-208"-16,10 10-12 0,-6-7 64 16,-1 3-68-16,4 10 16 15,7-4-32-15,1-12 4 16,-1 10-16-16,7-20 12 15,0 1-16-15</inkml:trace>
  <inkml:trace contextRef="#ctx0" brushRef="#br0" timeOffset="73199.746">14129 7122 768 0,'-4'4'284'0,"4"-4"-220"0,0 9-20 0,0-9 112 16,0 6-96-16,0 4 80 15,4-1-80-15,-4 16-4 16,3-3-36-16,1 19-4 15,-1-3-8-15,1 18-8 16,-1-3 4-16,1 7-4 16,3-7 0-16,-3-15-132 15,-1-4 72-15,1-15-384 16,3-9 248-16</inkml:trace>
  <inkml:trace contextRef="#ctx0" brushRef="#br0" timeOffset="73533.843">14333 7185 860 0,'-3'-6'320'0,"3"6"-248"0,0 9-20 15,-4-9 164 1,4 10-128-16,-7-4 16 16,4 3-60-16,-8 1-48 0,4-1 0 15,-7 10 28-15,3 0-16 16,-6 3-16-1,3 0 0-15,-4-7-12 16,4 4 8-16,-4 0 16 0,8-10 0 0,3 1-20 16,7-1 8-16,3-2 4 15,4-1 4-15,7-3 52 16,7-3-28-16,4 6-20 16,3-3-4-16,1 4 0 15,-1 5 0-15,-3-2 8 16,-1 5-4-16,-10 4-240 15,0-3 128-15</inkml:trace>
  <inkml:trace contextRef="#ctx0" brushRef="#br0" timeOffset="91295.866">13317 7028 404 0,'-3'-3'148'0,"3"3"-112"0,0 3-12 0,0-3 108 15,0 0-76-15,0 0 68 16,0 0-72-16,0 0 48 15,0 0-56-15,0 0 32 16,0 0-44-16,0 0 80 16,0 7-64-16,0-4 20 15,0-3-36-15,-4 6 84 16,4-6-64-16,-3 3 28 16,3 3-44-16,-4-6 32 15,1 7-40-15,-4-4 20 16,7-3-28-16,-4 0 28 0,4 6-32 15,-3-6 40-15,3 3-32 16,-7-3 56-16,3 7-44 0,-3-7 20 16,3 3-36-16,-6-3 60 15,3 6-44-15,-7-3 28 16,3-3-36-16,-7 6 16 16,8-2-24-16,-8 2 16 15,8-3-20-15,-11 3 44 16,6 0-32-16,-2-2 4 15,3-4-20-15,-4 6 12 16,4-3-16-16,-4-3 16 16,8 6-16-16,-4-6 16 15,7 3-16-15,-8-3-4 16,8 0 0-16,-3 7 12 16,6-4-8-16,-6-3-4 15,3 0 0-15,-4 0-4 16,4 0 0-16,-7 6 0 15,7-6 0-15,-7 3 8 16,7 4-4-16,-4-1-12 16,4-3 4-16,-4-3 12 15,4 6-4-15,-3-6-4 16,3 3 4-16,-7-3-16 16,10 0 8-16,-7 0-4 15,8 7 0-15,-4-7 16 16,3 3-4-16,-3-3-4 15,4 0 4-15,-4 0-4 16,3 6 0-16,-3-6 0 16,7 3 0-16,-7-3 8 0,7 0-4 0,-7 0-12 31,7 0 4-31,-7 0 12 0,7 6-4 0,-7-6-4 16,3 4 4-16,-3-4 4 15,7 0-4-15,-7 0-12 16,7 0 4-16,-7 0 4 15,7 0 0-15,-3 0 0 16,3 0 0-16,-4 0-12 16,4 0 8-16,-3 0 4 15,6 0 0-15,-6 0 16 16,3 0-8-16,-4 0-12 16,8 0 0-16,-4 0 4 15,0 0 0-15,0 0-12 16,3 6 8-16,1 3-16 15,3 1 12-15,0-1 4 16,0 0 4-16,3 7 8 16,1 3-4-16,3 6-20 15,0-6 8-15,0 9-4 16,4-3 4-16,0 0 16 16,3-3-4-16,-4 3-4 15,5 3 4-15,-8-9-16 16,3 3 8-16,-3-3 4 15,4 0 0-15,-4-3 0 16,4-4 0-16,0-2 0 0,-1 5 0 16,1-5 8-16,3 5-4 15,0-5-12-15,0 2 4 0,0-5 4 16,1 2 0-16,-1 0 0 16,0-2 0-16,0-4 0 15,-3 3 0-15,-1-3 0 16,1 7 0-16,-4-10 8 15,0 9-4-15,-3-9 8 16,3 6-8-16,-7 4 8 16,4-4-8-16,-4-3-4 15,0 3 4-15,0-3-16 16,0 4 8-16,-4-4 20 16,4 3-8-16,-3-3-12 15,-1-3 0-15,-3 0 4 16,0 0 0-16,0 0-64 15,0 0 36-15,-3-3-332 16,-1-3 200-16,-10-22-684 16,0 3 476-16</inkml:trace>
  <inkml:trace contextRef="#ctx0" brushRef="#br0" timeOffset="121049.419">9779 3770 768 0,'-4'-3'284'0,"4"3"-220"0,-10 3-20 0,6-6 120 15,8 3-100-15,-8-6 132 16,1 6-112-16,-4 0 48 15,3-3-76-15,-3-4 36 16,7 7-52-16,-7-6 32 16,7 12-40-16,-3 4-20 15,3-1-4-15,-4 20 24 16,8 5-16-16,-4 16 20 0,0-3-20 0,0 25 0 16,0 0-8-16,0 1 12 15,0 2-12-15,0-19 4 16,3-9-4-16,1-12-8 15,3-7 4-15,-4-12-60 16,4-7 32-16,-3-9-348 16,-1-3 200-16</inkml:trace>
  <inkml:trace contextRef="#ctx0" brushRef="#br0" timeOffset="127423.687">14972 7963 496 0,'-4'-10'184'0,"4"10"-140"0,-3-6-16 16,-1-3 188-1,8 9-124-15,-4-3 104 16,0 3-112-16,-4-7 32 16,4 7-68-16,-3-3 44 15,6 3-52-15,-3 3 40 16,4 4-44-16,-4 5-12 16,3 7-12-16,-3 6-20 0,4 10 4 0,-1 2 4 15,8 7 0 1,-7 6-12-16,3-3 8 0,-4 0 84 15,4-12-48-15,-3-7 88 16,3-3-68-16,-7-19 88 16,3-2-80-16,-3-23 60 15,0 3-68-15,-3-12-12 16,3 0-24-16,-4-16 24 16,1 6-24-16,-1-21-4 15,4 15-8-15,0-10-16 16,7 17 8-16,0-7-4 15,0 16 0-15,4 2 0 16,0 14 0-16,3-4 0 16,0 16 0-16,0 0 16 15,0 10-4-15,-3 5-12 16,3 4 4-16,-7 6 12 16,0 3-4-16,-11 1 16 15,4-1-12-15,-14 3 4 16,4-3-4-16,-15-9-84 15,4 0 40-15,-8-3-136 16,5-4 96-16,-1-5-264 16,7 2 192-16,4-3-364 15,11 4 288-15</inkml:trace>
  <inkml:trace contextRef="#ctx0" brushRef="#br0" timeOffset="127854.846">15272 8195 780 0,'-7'-6'288'0,"7"6"-224"0,-7 0-20 0,0-3 128 15,7 3-104-15,-7-7 104 16,3 4-96-16,-3-3 48 16,3 3-72-16,-3-4 40 15,0 14-52-15,-7-7-12 16,4 3-16-16,-1 13-12 15,4-4 4-15,0 13-32 16,7 3 16-16,3 4 4 16,8-4 8-16,7 0-12 15,6 0 8-15,12-12 20 16,-1 0-8-16,4-23-4 16,0 7 0-16,-4-18 28 15,-3-1-16-15,-11-6 56 16,-7 0-40-16,-14 3 36 15,0-3-36-15,-18 0 24 16,1 12-28-16,-15-3-8 16,7 10-12-16,-3 6-32 15,7 6 12-15,3 4-64 16,8 5 40-16,10-2-256 16,7 3 160-16,10-1-336 15,8-2 264-15</inkml:trace>
  <inkml:trace contextRef="#ctx0" brushRef="#br0" timeOffset="128237.345">15720 8010 964 0,'-14'-3'360'0,"14"3"-280"0,-7-7-24 0,3 7 208 16,4 0-156-16,-7-3 88 15,4 6-112-15,-8-3-48 16,7 7-24-16,-10 2-32 15,7 1 12-15,-7 8 4 16,4 1 4-16,-1 0-12 16,7 6 8-16,1 0-4 15,3-6 0-15,3 6 8 16,8-12 0-16,3-4-12 16,0-3 8-16,4-6 12 15,3 0-4-15,0 0-4 16,4 0 4-16,-4 0 4 15,-3 3-4-15,-11 4 68 16,0 2-40-16,-14 10 48 16,0-3-44-16,-11 12-20 15,0 0-8-15,-3-3-8 16,4 0 0-16,-1-12-188 16,4 2 104-16,3-5-228 0,8-10 176 0,10-10-316 15,3 7 256-15</inkml:trace>
  <inkml:trace contextRef="#ctx0" brushRef="#br0" timeOffset="128638.273">16334 7935 912 0,'-7'-16'340'0,"7"16"-264"0,0-16-24 16,0 7 196-1,3 9-148-15,1-10 168 16,-1 1-152-16,-3 6 12 16,4 3-76-16,-4 3 20 15,3 6-40-15,-3 17 16 16,4 2-28-16,-4 16-16 16,3 3-8-16,1 6-120 15,-1 0 68-15,1 1-376 16,3-10 244-16,3-10-424 0,1-6 348 15</inkml:trace>
  <inkml:trace contextRef="#ctx0" brushRef="#br0" timeOffset="129205.526">16609 7819 964 0,'-4'-22'360'0,"4"22"-280"0,7-10-24 0,-10 10 252 15,3 0-180-15,-4 0 88 16,8 0-124-16,-4 7 0 15,3 2-56-15,1 7-40 16,3 2 0-16,0 17 0 16,0-4 4-16,0 19 8 15,0-6-4-15,-7 10-28 16,4-1 12-16,-4-6-92 16,0 6 56-16,-4-15 48 15,4-13 4-15,0-6-12 16,4-10 0-16,3-18-68 15,0-1 44-15,0-15-112 16,3-3 84-16,1-9-88 16,0-7 84-16,-1 0 8 15,1 0 32-15,-4 0 16 16,3 6 8-16,-3-6 88 16,4 19-48-16,-4-3 116 15,0 3-88-15,4 6 100 16,-1 0-96-16,1 4 84 15,-1 5-88-15,1 1 36 0,0 9-60 16,3 0-8 0,3 0-20-16,1 9 8 0,0 7-16 15,3 3 4-15,0 9-4 0,-7 16 4 16,0 0-8-16,-14 6 104 16,0-3-60-16,-17 6 0 15,2-6-32-15,-16 7 24 16,6-14-24-16,-10-8-56 15,7-1 16-15,-11-18-156 16,10-4 100-16,-9-18-176 16,9-1 144-16,1-9-220 15,11-6 188-15</inkml:trace>
  <inkml:trace contextRef="#ctx0" brushRef="#br0" timeOffset="133476.242">13871 8073 416 0,'-7'0'152'0,"7"0"-116"0,0-4-12 0,0-2 180 15,4 6-116-15,-4 0 140 16,3-3-128-16,-3-3 68 15,0 3-96-15,0-7 88 16,0 4-96-16,0 0 52 16,4 6-72-16,-4-3 32 15,0 6-44-15,0 3 16 16,0 0-28-16,0 4 28 16,0 2-32-16,0 13-4 15,3 4-8-15,1 5 4 16,3 10-4-16,0 12-28 15,0-2 12-15,0 8 40 16,0-2-16-16,-3-4-8 16,3-5-8-16,-4-14 20 15,4-9-8-15,-3-12-12 16,-1 3 0-16,1-19-208 16,-1-3 116-16,-3-19-236 15,4 3 188-15</inkml:trace>
  <inkml:trace contextRef="#ctx0" brushRef="#br0" timeOffset="133795.39">13861 8054 664 0,'10'9'244'0,"-10"-9"-188"0,4 0-16 0,-1 0 128 15,8 0-100-15,3 0 124 16,0 6-112-16,4-12 84 16,3 6-96-16,0-3 20 15,0-3-52-15,0-7 4 16,4 1-24-16,0-1 0 15,-4 4-8-15,-3-1-32 16,-1 4 12-16,-10 12-356 16,0-3 200-16</inkml:trace>
  <inkml:trace contextRef="#ctx0" brushRef="#br0" timeOffset="133985.196">13910 8392 984 0,'7'-9'368'0,"-7"9"-288"0,11-16-20 16,-4 7 144-1,3 9-124-15,1-9-16 16,3 9-40-16,0-4-20 0,4 4 0 16,-1-6-244-16,1 6 132 0,0 0-512 15,3 0 348-15</inkml:trace>
  <inkml:trace contextRef="#ctx0" brushRef="#br0" timeOffset="134241.513">14171 8026 912 0,'-10'9'340'0,"10"-9"-264"0,-11 9-24 0,7 1 152 16,4-1-124-16,-3 1 36 15,3-1-68-15,0 7 32 16,3-1-44-16,1 4-20 16,3 0-8-16,-3 16 0 15,3-7-4-15,-4 9 8 16,4-2-8-16,-3 15-4 16,-1-9 4-16,-3 3-244 15,4-4 132-15,-4-18-300 16,3 3 232-16</inkml:trace>
  <inkml:trace contextRef="#ctx0" brushRef="#br0" timeOffset="134645.431">14362 8107 996 0,'-4'0'368'0,"4"0"-284"0,-7-3-24 0,3-3 152 16,4 6-128-16,-3 0 28 15,3 0-68-15,-4-7-28 16,8 7-8-16,-8 7-20 16,1 2 8-16,-8 7-4 15,4 3 0-15,-10 9 16 16,3 0-4-16,-8 3-12 16,8-9 4-16,-3 0 20 15,6-3-8-15,0-9 32 16,8-1-24-16,3-9 64 15,3 0-44-15,4-6-16 16,4-4-12-16,3 7 8 16,0-3-8-16,4 6-20 15,3 9 4-15,4 1 12 16,-1 8 0-16,1 14-12 16,-4-4 4-16,1 0 12 15,-5 7-4-15,-3-16 24 16,4 6-16-16,-4-16-252 15,0 0 132-15,0-12-708 16,4-3 456-16</inkml:trace>
  <inkml:trace contextRef="#ctx0" brushRef="#br0" timeOffset="136837.797">17660 8167 548 0,'-3'-7'204'0,"3"7"-156"0,-4 10-16 16,0-10 212 0,4 0-140-16,-3-3 100 15,-1 3-120-15,-3-7 84 16,7 14-92-16,-3-7 12 15,3 0-52-15,3 0 12 16,8 3-28-16,3 6 28 0,4 1-32 0,3-1 40 16,0-3-32-16,4-3 12 15,3 4-20-15,7-7 52 16,1 0-36-16,13-10 80 16,0 1-60-16,8-16 28 15,-1-3-48-15,1-16 8 16,-4 9-24-16,-1-18 0 15,-6 6-8-15,11-6 4 16,-11 15-8-16,10-12-4 16,0 15 4-16,4-12-4 15,-3 13 0-15,3-20 24 16,-7 11-12-16,0-23 12 16,-7 6-12-16,-1-6 44 15,-2 7-28-15,3-4 20 16,-1 16-28-16,5-22 28 15,-4 6-32-15,0-18 20 16,-8 12-20-16,1-13 0 16,-7 19-8-16,-4-15-8 15,-3 15 4-15,-4-18 4 16,0 12-4-16,-3-13-12 16,0 16 4-16,-1-12 12 15,1 15-4-15,-4-15-4 16,0 12 4-16,0-22-4 15,0 19 0-15,4-12 8 16,-1 18-4-16,1-9 8 0,0 15-8 16,-1-21-12-16,1 9 4 0,3-12 4 15,0 8 0 1,1 4 8 0,6 7-4-16,-7-4-12 0,4 16 4 0,-1-32 20 15,1 19-8-15,-4-15-12 16,0 12 0-16,-3-6 40 15,0 12-24-15,-4-5 8 16,3 11-12-16,-6-15 4 16,3 13-8-16,-3-19-12 15,3 18 4-15,-4-12 4 16,4 16 0-16,-3-10 8 16,0 19-4-16,-1-9-4 15,1 6 4-15,-1-6-16 16,4 6 8-16,1-13 12 15,2 7-4-15,4 6-4 16,1 6 4-16,2-6-4 16,5 19 0-16,-1-13-12 15,3 13 8-15,5-1 12 16,-5 4-4-16,1-9-4 16,-4 15 4-16,-3-9-24 15,0 9 12-15,-4 3 12 16,0-2 0-16,-3 2-4 15,3 3 4-15,-3-2-4 16,-1 2 0-16,1-3 0 16,0 7 0-16,-1-7-12 0,4 7 8 15,1-4 20-15,-1 1-8 0,0 2-4 16,4 1 0-16,-4 0-24 16,3 9 12-16,1-10 4 15,0 10 4-15,-1 0 0 16,5 0 0-16,-5 0 8 15,1 0-4-15,-4 0-20 16,0 0 8-16,-3 0 12 16,0 6 0-16,-4-6-4 15,3 4 4-15,-6-4 12 16,0 0-8-16,-4 0 16 16,3 0-16-16,-3-4 4 15,0 4-4-15,0-6-8 16,0 6 4-16,-7-9-4 15,4 9 0-15,0-7 8 16,-1 4-4-16,-3-6-12 16,4 9 4-16,-4 0 20 15,3 0-8-15,-3 0-12 16,0 0 0-16,0 0 12 16,0 0-4-16,0 0 16 15,0 0-12-15,0-6-20 16,0 12 4-16,0-6 20 15,0 0-4-15,-3 0 16 16,3 0-16-16,-4 0-12 16,8 0 0-16,-4 0 28 15,0 0-12-15,0 0-12 0,0 0-4 16,0 0-24 0,0 0 16-16,0 0 4 0,0 0 8 15,0 0 16-15,0 0-8 0,0 0-12 16,0 0 0-16,0 0-4 15,0 0 0-15,0 0 16 16,0 0-4-16,0 0 8 16,0 0-8-16,0 0-20 15,0 0 8-15,0 0 4 16,0 0 4-16,0 0-204 16,0 0 112-16</inkml:trace>
  <inkml:trace contextRef="#ctx0" brushRef="#br0" timeOffset="144982.826">17752 7856 780 0,'-11'-6'288'0,"11"6"-224"0,0 0-20 0,0-3 136 16,0 3-108-16,-3-6 96 16,3 2-100-16,-4-2 72 15,1 6-80-15,-1-3 40 16,4 3-60-16,0-6 32 16,4 6-40-16,-1 0 24 15,4 0-28-15,-3-3 16 16,-1 6-24-16,1-3 16 15,3 6-20-15,3-3-8 16,1 7-4-16,7 5 4 16,-1 1-4-16,12 3-4 15,2 0 4-15,12-1-4 16,2 1 0-16,1 0 16 16,0-3-8-16,-3-7 4 15,-8 10-4-15,-3-10-16 16,-1 7 4-16,-6 0 4 15,0-4 0-15,-8-2 60 16,-3 5-32-16,1-5 8 16,-5-1-24-16,-3-3-8 15,0-2 0-15,-7-4 12 16,4 6-8-16,-4-6 40 16,0 0-24-16,0 0 40 0,0 0-36 15,-4 0 28 1,4 3-28-16,-7 6 0 0,7 1-16 15,-7 5 0-15,0 1-4 0,-14-3 56 16,3 2-36-16,-10 1 60 16,3 3-52-16,-17 3 0 15,7 3-20-15,-11 9 16 16,7 4-20-16,-3 3 12 16,6-4-12-16,1 1 36 15,7-4-24-15,0 1 32 16,10-10-32-16,-3-6 4 15,10 0-16-15,-3-10 12 16,4 1-16-16,-4-4 4 16,3-3-4-16,-3 6-24 15,7-2 8-15,-4-4-48 16,4 6 28-16,0-9-124 16,4 0 80-16,-5 0-360 15,8 6 240-15</inkml:trace>
  <inkml:trace contextRef="#ctx0" brushRef="#br0" timeOffset="147517.082">20570 3084 548 0,'-7'0'204'0,"7"0"-156"0,0-10-16 15,0 1 160 1,0 9-112-16,0-7 100 16,0 4-104-16,-3-6 80 15,3 9-88-15,-4-6 100 16,4 3-96-16,-3-4 76 16,3 7-84-16,-7-9 12 15,7 9-44-15,-4-3 12 16,8 3-24-16,-4 3-16 15,0 6-8-15,0 7-4 0,3 3 0 16,-3 25 0-16,4 9 0 16,-1 10 16-16,1-1-4 15,-1 1-4-15,1 0 4 0,-1 0-4 16,5-10 0-16,-5 0 8 16,1-9-4-16,-4 0 96 15,3-10-56-15,1-5-28 16,-1-4-12-16,-3-16-84 15,4 4 44-15</inkml:trace>
  <inkml:trace contextRef="#ctx0" brushRef="#br0" timeOffset="181374.672">12644 6922 652 0,'-4'0'244'0,"4"0"-192"0,0 0-12 0,0-3 128 15,4-4-100-15,-1 4 80 16,1-3-88-16,-4-7 56 16,0 1-64-16,0 2 40 15,3 1-52-15,-3 0 52 16,0-1-56-16,0 7 100 15,0 3-80-15,0-6 12 16,0 12-44-16,0-3-12 16,0 13-8-16,0 6 4 15,7 9-4-15,0 7-4 16,4-1 4-16,-4 7 4 16,0-3-4-16,-4 6-4 15,1-3 4-15,-4 9 4 16,0-6-4-16,-4 16 8 15,4-10-8-15,-7 1 8 16,4-4-8-16,-4-12 16 16,3-4-12-16,-3-12 32 15,4 0-24-15,-4-9 40 16,7-4-32-16,-7-9 20 16,7 0-24-16,-4-13 8 15,4-2-16-15,-3-23-8 16,6-3 0-16,-3-15-24 15,4 3 12-15,-4-7 12 16,3 13 0-16,1-16-4 16,-1 19 4-16,-3-12 4 0,4 12-4 15,-4-6-4-15,0 12 4 0,0 4 4 16,0 12-4 0,0 0 16-16,0 9-12 15,0 7 16-15,0 12-16 0,0 13-12 16,0 0 0-16,-4 18 4 15,4-2 0-15,-3 15 0 16,-1-9 0-16,-3 25 0 16,4-10 0-16,-8 16 0 15,4 0 0-15,-4-9 0 16,8-10 0-16,-8-12 0 16,8-13 0-16,-8 1-292 15,8-10 160-15</inkml:trace>
  <inkml:trace contextRef="#ctx0" brushRef="#br0" timeOffset="189914.137">10238 3874 600 0,'-7'0'224'0,"7"0"-176"0,0-16-12 0,-4 16 80 16,4-6-72-16,-3-4 88 16,3 1-76-16,-4 0 68 15,4-1-68-15,-4 1 76 16,8 3-76-16,-8-4 60 16,4 10-64-16,-3 6 24 15,-1-2-44-15,-3 11 16 16,7 1-28-16,-7 12 0 15,7-3-12-15,-7 13 4 16,7-1-8-16,-7 23-12 16,7-4 4-16,-7 7 12 15,7 0-4-15,-3-4 40 16,3-5-20-16,-4-10 4 16,8-13-16-16,-4 4 44 15,0-20-28-15,0 4-4 0,0-10-16 0,0-2 28 16,0-7-20-16,0-16 32 15,0-3-32 1,-4-25-24-16,4 7 4 0,-3-23 16 16,6 7-4-1,-3-1 4-15,0 1-4 0,0 0 12 16,0 0-12-16,0-1 4 16,0 13-4-16,0-9 12 15,0 16-12-15,0-4 4 16,4 13-4-16,-4 3 4 15,0 6-8-15,0 7-4 16,0 9 4-16,0 3-24 16,0 19 12-16,0 10 12 15,0 11 0-15,0 1-4 16,0 10 4-16,0 18-4 16,0-3 0-16,-4 3 0 15,4-3 0-15,-3-13 8 16,3-12-4-16,-4 0-64 15,0-9 32-15,-3 2-332 16,0-12 200-16</inkml:trace>
  <inkml:trace contextRef="#ctx0" brushRef="#br0" timeOffset="209009.852">18295 7518 788 0,'-14'-7'292'0,"14"7"-228"0,-4 0-16 0,1 0 140 16,6 0-112-16,-3 0 84 16,0 0-92-16,0 0 60 15,0 0-72-15,0 0 48 16,4 7-60-16,-1 2 32 16,8 7-44-16,-7 2 16 15,3 1-28-15,-4 19 0 16,4-4-12-16,0 29-16 15,4 0 4-15,-4 18-4 16,4-2 0-16,-4 9 32 16,3-10-12-16,-3 4 4 15,0-17-8-15,-3 4 36 16,-1-6-20-16,-3-16-4 16,4-3-12-16,-4-10 4 15,3-5-8-15,-3-10-28 16,4 2 12-16,-4-17-276 15,0 5 156-15</inkml:trace>
  <inkml:trace contextRef="#ctx0" brushRef="#br0" timeOffset="209960.834">20207 3240 652 0,'-10'-15'244'0,"10"15"-192"0,-4-16-12 16,0 16 188 0,4-9-132-16,-3 5 112 15,3 4-120-15,-4-6 60 16,8 6-88-16,-4 0 32 16,3 10-56-16,1 5 44 15,3 4-48-15,0 19 12 16,4 2-28-16,-1 17-16 15,1-4-4-15,-1 19 4 16,5-3 0-16,-5 3 24 0,1-9-12 16,-4-3-4-16,3-19-4 0,-3 2-356 15,0-17 192-15</inkml:trace>
  <inkml:trace contextRef="#ctx0" brushRef="#br0" timeOffset="-193685.217">4367 5395 684 0,'11'9'252'0,"-11"-9"-192"0,25 9-20 16,-8-9 188 0,1 7-132-16,24-7 112 15,-3 0-120-15,18 0 40 0,3 9-72 0,17-6 56 16,-3 4-64-16,21 2 28 15,-3 0-44-15,18 1 36 16,-12-1-40-16,33 1 48 16,-11 5-44-16,39-15 64 15,-15 7-56-15,29-7 28 16,-18 3-40-16,29-3 0 16,-18 9-16-16,20 7-8 15,-23-7 0-15,6 10-16 16,-24 0 8-16,-1 0 20 15,-20 3-8-15,3-4 4 16,-21 1-4-16,-4-3-16 16,-14-4 4-16,-10 4-288 15,-15-7 160-15</inkml:trace>
  <inkml:trace contextRef="#ctx0" brushRef="#br0" timeOffset="-192414.615">6114 5254 560 0,'-11'31'208'0,"11"-31"-164"0,-7 28-8 15,3-18 100 1,8 8-80-16,-4 1 60 16,0-3-72-16,0 3 120 15,0-10-92-15,0 0 152 16,0-9-128-16,0-3 112 15,0-3-120-15,0-22 52 0,7 9-80 0,-3-22 28 16,3 10-52-16,0-19 16 16,3 12-32-16,-3-6 28 15,4 10-32-15,-8-13 32 16,8 9-32-16,0-6 32 16,-8 10-32-16,4-4 20 15,0 7-20-15,0 9 28 16,-3 6-28-16,-4 7-24 15,7 2 4-15,-7 23-28 16,0 3 20-16,3 15 4 16,8 4 8-16,-11 6 8 15,11 0-4-15,-8 3-12 16,4-3 4-16,0 0 12 16,4-10-4-16,-4-15 8 15,7 0-8-15,-3-19 84 16,-1 0-44-16,4-29 32 15,4 11-44-15,0-17 0 16,-1 7-20-16,-3-22-16 16,4 12 0-16,-4-9 12 15,7 6-4-15,-14 4-180 16,11 12 100-16,-15 3-440 16,8 9 288-16</inkml:trace>
  <inkml:trace contextRef="#ctx0" brushRef="#br0" timeOffset="-191529.327">6618 5109 1060 0,'-10'-9'392'0,"10"9"-304"0,-11-10-28 0,7 10 112 15,-3 0-108-15,-3 7 16 16,3-4-44-16,-4 6-36 15,1 10 0-15,-5 6-20 16,8 3 12-16,4 7 20 16,3-7-4-16,0 3-4 15,10-9 0-15,-2-6 20 16,9-6-12-16,-3-20 56 16,7 1-36-16,-3-16 48 15,3 6-48-15,0-6 80 16,-10-4-60-16,-4 4 80 15,4 13-76-15,-8-13 36 16,4 15-56-16,-7 1 8 16,4 3-28-16,-4 12-8 15,0-3-4-15,0 19-4 16,0 0 0-16,0 6-12 16,7 7 8-16,3-10-16 15,-6 3 12-15,6-19-4 16,5-2 4-16,-1-17 16 15,3-5-4-15,1-10-20 16,0 6 8-16,-1-19 4 0,1 19 4 16,-4-9-12-16,4 6 8 0,-4 0 12 15,0 6-4-15,0 7-20 16,-3 9 8-16,-4 3-12 16,3 13 8-16,-3 3 8 15,4 0 4-15,-8 15 0 16,1 0 0-16,3 1 16 15,-7-1-8-15,0-12-12 16,3-6 0-16,-3-13 28 16,8-3-12-16,-1-12-4 15,0-4-4-15,0-12-16 16,0 9 8-16,3-9 12 16,4 3-4-16,1-10-20 15,-1 16 8-15,3-9-4 16,1 6 4-16,0 3 0 15,-4 10 0-15,0 0-20 16,0 9 16-16,-7 0 12 16,4 9 4-16,-11 7-12 15,3 2 4-15,-6 1-4 16,3 6 0-16,-11-6 16 16,11 6-4-16,0-15-4 15,4-1 4-15,6-18 12 16,11 2-8-16,0-15-12 15,4 1 0-15,7 2 64 16,0-3-32-16,-4-3 8 16,0 9-24-16,-3 7 12 15,-1 9-16-15,1 6 24 16,-11 3-20-16,0 10 4 0,0 0-8 16,-3 6-104-16,3 0 52 0</inkml:trace>
  <inkml:trace contextRef="#ctx0" brushRef="#br0" timeOffset="-191077.514">6297 5696 832 0,'-3'-10'308'0,"3"10"-240"0,-8 3-20 0,5-3 152 16,6 0-120-16,-3 0 56 16,8 10-80-16,-8-1 44 15,3 1-56-15,1 15 24 16,-1 3-40-16,1 22-28 15,6-3 0-15,-10 6-8 16,4 1 0-16,3-10-240 16,0 0 136-16</inkml:trace>
  <inkml:trace contextRef="#ctx0" brushRef="#br0" timeOffset="-190867.256">6548 5758 832 0,'0'-34'308'0,"0"34"-240"0,-7-16-20 0,3 13 308 16,4 3-204-16,-4-6 100 16,4 12-152-16,-7-3-12 15,4 3-52-15,-4 10-52 16,3 6 8-16,-3 13 28 16,7 2-12-16,-3 7-132 15,6 0 68-15,-3 6-332 16,0-9 216-16,-3-7-188 15,3 1 208-15</inkml:trace>
  <inkml:trace contextRef="#ctx0" brushRef="#br0" timeOffset="-190686.284">6406 5956 1040 0,'-17'-19'384'0,"17"19"-300"0,-4 0-20 0,1 3 128 16,3-3-116-16,0 7 76 15,7 2-88-15,-4 0-16 16,8 1-32-16,3-1-4 15,7 7-4-15,4-13-8 16,-4 10 4-16,7-10-252 16,4 6 136-16,0-9-508 15,0 0 344-15</inkml:trace>
  <inkml:trace contextRef="#ctx0" brushRef="#br0" timeOffset="-190538.684">6763 6000 912 0,'3'0'340'0,"-3"0"-264"0,7 9-24 0,-7-2 204 16,4-4-152-16,-1-3 64 15,1 9-100-15,3 7-40 16,7-4-16-16,-3 4-48 16,-1 0 20-16</inkml:trace>
  <inkml:trace contextRef="#ctx0" brushRef="#br0" timeOffset="-190386.092">6812 5740 1216 0,'-10'-26'448'0,"10"26"-348"0,-4 4-28 0,4-4 112 16,0 6-116-16,0 3-36 16,7 1-24-16,0-4-88 15,4 3 44-15</inkml:trace>
  <inkml:trace contextRef="#ctx0" brushRef="#br0" timeOffset="-189697.656">6742 6063 932 0,'0'-7'348'0,"0"7"-272"0,7 0-20 0,-4-3 180 15,8 6-140-15,3-3 88 16,7 0-112-16,-3-3 0 16,3 3-48-16,4-6 12 15,3 3-20-15,0-7-8 16,-3 1-4-16,-4-7 12 15,0 1-8-15,-3-4 24 16,-4 0-20-16,-7 0 32 16,-4 0-28-16,-6 1 84 15,-1 2-56-15,-10 6 32 16,4 4-44-16,-15 12 36 16,4 4-40-16,-11 18-24 15,7 0-4-15,-3 7-28 16,10-1 16-16,8 4 4 15,6-4 8-15,11 4-64 16,11-3 36-16,7-10-164 16,-1-7 108-16,12-18-220 15,-1 0 172-15</inkml:trace>
  <inkml:trace contextRef="#ctx0" brushRef="#br0" timeOffset="-189513.155">7246 5947 964 0,'-11'9'360'0,"11"-9"-280"0,-10 9-24 0,3-2 172 15,7-4-136 1,0 6 112-16,0-3-116 0,-7-2-12 16,14 2-48-16,-7 10 0 15,0-4-16-15,3 7 0 16,1-3-4-16,-4 9 28 16,3 3-20-16,-3-3-128 15,0-3 60-15</inkml:trace>
  <inkml:trace contextRef="#ctx0" brushRef="#br0" timeOffset="-189335.616">7267 5771 1132 0,'-10'-9'420'0,"10"9"-328"0,-4 0-24 0,1 0 200 15,6 6-160-15,-3 3 36 16,7 1-88-16,4-1-68 15,3 0 4-15,7 1-276 16,4-1 156-16,6 1-472 16,5 5 336-16</inkml:trace>
  <inkml:trace contextRef="#ctx0" brushRef="#br0" timeOffset="-188614.937">7571 5912 1308 0,'-11'0'484'0,"11"0"-376"0,-14-3-28 0,10-3 120 15,-3 12-124-15,-3-3-20 16,3 6-36-16,-4 7-36 16,1 3 8-16,-5 6 4 15,8-3 4-15,0 3 8 16,7-6-4-16,0-3-28 16,4 2 12-16,6-11 12 15,-3-4 4-15,4-6-12 16,3 3 4-16,-3-7 12 15,6 7-4-15,-10 0 24 16,4 7-16-16,-4 2 32 16,4 4-28-16,-8 9 20 15,4-4-20-15,-10 11-8 16,3 8-4-16,-11 4-4 16,4-3 0-16,-7-1-88 15,3-12 48-15,-3-15-268 16,4-10 172-16,3-28-240 15,7-1 216-15,7-24-124 16,7 3 164-16,7-16-32 16,0-3 88-16,7-3 92 15,1 9-12-15,2 0 428 16,-6 13-244-16,0 3 208 16,-1 22-236-16,-6 3 68 15,-4 10-144-15,-7 12 0 16,0 6-56-16,-7 28-8 0,0 4-20 15,0 15 12 1,-7 7-16-16,0 3 4 0,4-7-4 0,-4-3-16 16,3-2 4-16,1-20 4 15,6-12 0-15,1-13-12 16,6-12 8-16,4-13-32 16,11 0 20-16,-7-15 16 15,3 5 0-15,0-5-8 16,4 12 4-16,-4-9-4 15,-4 12 0-15,-2 9 24 16,-1 1-8-16,-7 15 24 16,3 7-20-16,1 6-12 15,-8 6-4-15,-3 9 12 16,4 1-4-16,-1-4-168 16,1 4 88-16,3-17-260 15,0-2 188-15,7-25-292 16,4-1 248-16</inkml:trace>
  <inkml:trace contextRef="#ctx0" brushRef="#br0" timeOffset="-188464.343">8347 5680 1268 0,'3'-19'468'0,"-3"19"-364"0,-3 0-28 16,3-6 268 0,0 12-204-16,0-6 40 0,0 6-108 0,0 7-20 15,0 3-32-15,0 28-28 16,0 3 0-16,-7 25-76 15,3 0 48-15,-3 13-548 16,4-4 320-16</inkml:trace>
  <inkml:trace contextRef="#ctx0" brushRef="#br0" timeOffset="-188284.821">8153 5931 1164 0,'-18'25'428'0,"18"-25"-332"0,-11 44-24 0,8-19 136 16,6 3-128-16,-3 10 0 15,0 6-48-15,0 9-240 16,8 0 112-16,-1-6-608 16,0-12 392-16</inkml:trace>
  <inkml:trace contextRef="#ctx0" brushRef="#br0" timeOffset="-187564.721">6212 6696 1028 0,'-3'-16'380'0,"3"16"-296"0,3-9-20 0,-3 0 128 16,4 9-116-16,3-10 128 15,-7 10-116-15,0-6-16 16,0 12-48-16,4-6 0 15,3 10-12-15,3-1-8 16,4 10 0-16,-3 12-4 16,3 7 0-16,4 15-12 15,-1 3 8-15,1-2 4 16,0-10 0-16,-4-10 16 16,0-6-8-16,-4-18 48 0,4-1-28 15,-3-18 20 1,0-10-28-16,-1-16-8 0,-3 4-8 15,0-13-16-15,4 10 8 0,-8-1 4 16,4 7 0 0,-3 12-36-16,0 4 20 0,-1 21-4 15,4 4 12-15,0 18 16 16,0 0-4-16,4 4 16 16,6-7-12-16,1-3 84 15,3-9-48-15,7-25 84 16,4-7-72-16,4-19-8 15,-1-2-32-15,-7-7-36 16,-3 9 8-16,-8-2-392 16,1 12 224-16,-11 6-580 15,-3 9 428-15</inkml:trace>
  <inkml:trace contextRef="#ctx0" brushRef="#br0" timeOffset="-186947.378">6967 6884 1224 0,'22'-19'456'0,"-22"19"-356"0,14-34-28 16,-7 18 128-1,3 7-124-15,1-13 16 16,-1 6-56-16,-2-9 28 16,6 12-36-16,-14-5 4 15,0 2-20-15,0 10 72 0,0 3-48 16,-11 3 24-1,8 3-40-15,-8 3-8 0,4 13-8 16,-4 0-24-16,4 9 12 0,0 16 4 16,4-3 4-16,6-4-204 15,4 1 112-15,4-7-156 16,3-9 140-16,0-13-164 16,4-9 156-16,3-18-88 15,0-1 120-15,0-16-16 16,4 7 60-16,-11-6 68 15,0 5-12-15,-7 4 232 16,7 7-136-16,-14 8 164 16,4 1-160-16,-4 9 48 15,0 3-96-15,0 13-12 16,7 9-36-16,-7 3 4 16,3 6-12-16,4 4-16 15,8-4 0-15,-12-5-48 16,8-1 24-16,-8-12-116 15,4-10 80-15,-7-28-308 16,0 3 208-16,0-25-208 16,4 7 212-16,-4-20 24 15,0 4 80-15,-4-1 244 16,4 11-104-16,0 2 228 16,0 13-180-16,0 9 108 15,0 9-144-15,11 1-32 16,-4 12-40-16,11 3-20 15,6 4 0-15,11-1-180 0,-6 1 96 0,13-1-296 16,0 0 212 0</inkml:trace>
  <inkml:trace contextRef="#ctx0" brushRef="#br0" timeOffset="-186046.785">7687 6668 1216 0,'-11'3'448'0,"11"-3"-348"0,-14 0-28 0,-3 0 252 15,10 6-192-15,-11-3 52 16,7-3-108-16,-10 7-28 15,4 2-32-15,-5 7-28 16,5 2 4-16,-4 11-4 16,7-1 4-16,3 6-12 15,7 1 12-15,4-13 12 16,4 3 0-16,3-16-12 16,7 1 4-16,-3-10 12 15,3-10-4-15,3 1-4 16,1-4 4-16,0-2-24 15,3 8 12-15,0 4 4 16,0 6 4-16,-3 13 24 16,-4 9-12-16,-7 3 76 15,-3 10-52-15,-8 3-12 16,-7-4-16-16,-3 1 24 16,-7 3-16-16,0-13-4 15,7 0-8-15,-4-18-128 16,4-4 68-16,7-25-120 15,0-3 100-15,14-25-136 16,7-6 120-16,7-16-80 16,8 12 100-16,6-15 20 0,0 10 32 0,0-7 104 15,1 15-44-15,-8 1 292 16,0 15-184-16,-10 4 136 16,3 15-164-16,-14 0-12 15,0 10-64-15,-3 12-20 16,-1 6-16-16,-6 13-32 15,3 7 12-15,-7 18 24 16,-1 3-8-16,-2 22-16 16,3 0 4-16,0 0 4 15,3-3 4-15,4-28 8 16,0-7-4-16,0-18-36 16,4-13 16-16,6-22-20 15,4 1 20-15,4-26-16 16,3 0 16-16,0-3-8 15,4 12 12-15,-4-2-8 16,0 8 8-16,-6 7 16 16,-1 4 0-16,-4 14 16 15,1 8-12-15,-4 11 24 16,0 4-20-16,-3 25 4 16,3 0-8-16,-4 3 12 15,1-3-12-15,3-7-28 16,0-2 8-16,0-19-152 15,3-7 88-15,8-28-300 16,3-6 208-16,7-19-240 16,4 0 232-16,10-18-128 0,-3 8 176 0,4-2 32 15,-5 6 60-15,-2 3 264 16,-12 12-124-16,-13 1 332 16,3 12-248-1,-3 0 256-15,-4 12-256 0,-7 1 48 16,3 9-140-16,-3 9-48 15,4 1-32-15,-4 15-24 16,0 9 4-16,0 13 20 16,0 7-8-16,0 15-180 15,10 3 96-15,-10 0-616 16,0-9 384-16</inkml:trace>
  <inkml:trace contextRef="#ctx0" brushRef="#br0" timeOffset="-185884.477">8255 6564 1236 0,'-14'7'456'0,"14"-7"-352"0,-4 34-32 15,11-12 244 1,4-3-188-16,14 25 0 16,6-4-76-16,8 8-28 15,4-5-16-15,-5-8-404 16,1-13 220-16</inkml:trace>
  <inkml:trace contextRef="#ctx0" brushRef="#br0" timeOffset="-184412.368">4385 6125 716 0,'-11'-25'264'0,"11"25"-204"0,-14-12-16 0,14 5 152 16,0 7-116-16,-7-3 108 15,7 3-108-15,-3-6 44 16,3 12-68-16,0-3 36 16,3 7-52-16,4 15 40 15,0 3-44-15,0 16 24 16,4 9-32-16,-7 19 0 16,3 1-16-16,-4 8 12 15,1 4-16-15,-8 15 4 16,4-3-4-16,-3 4 4 15,-4-7-8-15,3-13 76 16,-3-15-44-16,3-3 32 16,-3-10-40-16,0-9 16 15,7 0-24-15,0-10 28 16,0 1-32-16,-7-7 20 16,14 0-20-16,-7-9 64 15,0-3-48-15,0-7 48 16,0 7-44-16,0-13 44 15,0 6-48-15,0-9 48 16,0 0-48-16,0 0-32 16,0 0-4-16,0 0-16 15,14 0 8-15,8 0 16 0,2 10 0 0,15-4-4 16,10 4 4 0,15-1-16-16,0 0 8 0,20 1-4 15,-17-1 0-15,28-3 8 16,-3 4 0-16,21-10-28 15,-7 0 16-15,28 0 12 16,-7 0 4-16,28-10-20 16,-17 10 8-16,24-6 4 15,-14 12 4-15,29-6 0 16,-29 4 0-16,21 2 0 16,-24 3 0-16,24 1-12 15,-21-1 8-15,22 1 4 16,-33 5 0-16,25 1-20 15,-24-4 12-15,10 7 12 16,-14-3 0-16,4 0 8 16,-11-4-8-16,0 7-12 15,-14-3 4-15,7-7 12 16,-15 7-4-16,12-7 8 16,-15 1-8-16,-7-7 8 15,-17 3-8-15,3 0 16 16,-14-3-12-16,4 7 4 15,-8-4-4-15,-3-3 12 16,-10 7-12-16,-8-1-4 16,-7-3 0-16,-7-6 12 15,-3 10-8-15,-11-10 60 0,0 0-40 16,-7-7 68-16,0 4-56 16,-7-3-8-1,8-3-20-15,-16-1 16 0,8 1-16 16,-3-10-12-16,6 3-4 0,-3-15 4 15,0 0 0-15,0-23 0 16,8 1 0-16,-8-29-12 16,3 1 8-16,-3-16 12 15,4 15-4-15,-11-34 24 16,7 16-16-16,-15-16-20 16,5 19 0-16,-4-16 12 15,3 15 0-15,1-2-12 16,-1 19 4-16,4 2 4 15,3 16 0-15,4 10-116 16,7 19 64-16,-3-4-156 16,0 10 120-16,3 0-348 15,-4 6 244-15,-3-7-600 16,4 11 444-16</inkml:trace>
  <inkml:trace contextRef="#ctx0" brushRef="#br0" timeOffset="-183744.109">5694 6163 592 0,'-21'-3'220'0,"21"3"-172"0,-14-16-12 15,-1 7 56-15,8 6-56 16,-10-13 76 0,6 10-64-16,-6-13 80 15,9 9-72-15,-13-5 80 0,11 5-80 0,-4 1 24 16,3 9-44-16,0 0 32 15,8 9-40-15,-4 16 40 16,14 10-40-16,-7 37 152 16,10 10-100-16,5 34 12 15,-5 0-56-15,-3 18 44 16,4-11-44-16,-4-7 0 16,3-25-20-16,-6-19-28 15,7-19 4-15</inkml:trace>
  <inkml:trace contextRef="#ctx0" brushRef="#br0" timeOffset="-172287.101">21174 4582 780 0,'-18'10'288'0,"18"-10"-224"0,-25 19-20 16,15-13 164-1,6 3-124-15,-6-2 140 16,3 2-124-16,-4-6 104 16,4 7-116-16,0-4 72 15,3 3-96-15,4-9 48 0,4 3-68 0,3-3 68 16,7 7-64-16,14-7 44 16,8 9-52-16,13-9-4 15,4 9-20 1,14-9-20-16,-4 0 0 0,19 0 28 15,-1 0-12-15,21-3-12 16,-3-3-4-16,17 3 4 16,-6-3 0-16,20-4 8 15,-13 4-4-15,20-3 24 16,-6-4-16-16,17-3 24 16,-18 7-24-16,15-7 56 15,-15 7-36-15,12-4-8 16,-22 7-12-16,0-3 0 15,-18 2-8-15,4 4-12 16,-18 3 4-16,7 0 20 16,-17 0-8-16,-4 0 4 15,-11 0-4-15,-3 3 4 16,-10 4-8-16,-1-7 32 16,-3 0-20-16,7-7-4 15,0 7-8-15,7-3 4 16,-7 3-4-16,0 0-4 15,-4 0 4-15,-7 0 20 16,-6 0-12-16,-5 3-32 16,-2 4 12-16,-5-7 8 15,1 9 4-15,0-9-12 16,-1 9 4-16,1-9 20 16,0 0-8-16,3 0-4 0,4 0 0 15,3-3-4-15,0 3 0 0,4-6 8 16,-4 12-4-16,-7-6-64 15,4 0 32-15,-14 0-192 16,0 3 124-16,-18-3-320 16,0 0 232-16,-22 0-680 15,5 0 484-15</inkml:trace>
  <inkml:trace contextRef="#ctx0" brushRef="#br0" timeOffset="-170764.893">22278 4485 652 0,'-4'25'244'0,"4"-25"-192"0,0 19-12 0,0-9 128 15,0-4-100-15,0 3 124 16,4 1-112-16,-4-10 128 16,3 6-120-16,1-12 128 15,-1 6-128-15,1-10 100 16,3 10-108-16,0-15 56 15,0-4-80-15,0-16 12 16,4 13-36-16,-1-28-12 16,5 6-12-16,2-18 20 15,1 14-16-15,-1-5 32 16,1 9-28-16,-4-3-4 16,4 13-8-16,-4-7 4 15,0 22-4-15,-7-3-4 16,4 7 4-16,-8 5-4 15,4 1 0-15,-3 9 8 16,3 3-4-16,-4 13-4 16,1 2 4-16,-4 26-24 15,3 0 12-15,-3 22-12 16,4 3 8-16,-1-6 16 16,1-4 0-16,0-12-4 15,-1-3 4-15,4-19-16 16,0-6 8-16,4-16 48 0,-1-3-24 15,1-19 24-15,0-9-24 0,3-22 16 16,0 0-20-16,-4-19 8 16,4 16-12-16,1-7 12 15,-1 22-16 1,0-6-12-16,0 10 0 0,-4 6-48 16,5 9 24-16,-5 3-320 15,4 13 192-15</inkml:trace>
  <inkml:trace contextRef="#ctx0" brushRef="#br0" timeOffset="-169579.201">22945 4109 1016 0,'-7'-3'376'0,"7"3"-292"0,0 0-20 15,-4-6 148 1,4 6-128-16,-7-7 44 15,0 14-76-15,-7-1-12 16,3 3-24-16,-10 13-4 16,7 3-4-16,-7 19-16 15,7 3 4-15,0 7-4 16,7-1 0-16,-1-9 16 16,8-10-4-16,8-15 8 15,2 0-8-15,11-19 104 16,4-3-60-16,3-29 8 15,4 4-36-15,-4-16 32 0,0-3-28 16,-6-3 108-16,-5 12-72 16,-6 4 80-16,-4 6-80 0,-4 9 56 15,1 9-64-15,-8 4-48 16,4 16-4-16,-3 12-12 16,-1-1 4-16,1 20-56 15,3 0 36-15,0-6-40 16,3-1 36-16,1-9-60 15,6-6 52-15,1-16-44 16,3-3 48-16,0-22-60 16,4-3 56-16,0-19-16 15,-1 10 32-15,-3-4 12 16,4 3 12-16,-7 7 60 16,3 3-32-16,-7 3 104 15,3 13-76-15,-3-7 4 16,0 16-40-16,-3 0-4 15,3 16-8-15,-4 3-8 16,1 9 4-16,-4 9-4 16,4 4 0-16,-4 0 24 15,3-6-12-15,-3-4-12 16,4-9-4-16,-4-13 40 16,7-2-24-16,0-23 16 15,3 6-16-15,1-18-8 16,-1 0 0-16,5-13 28 0,-1 13-16 15,0 0 4-15,3 3-12 0,-2 6-16 16,-1 3 4-16,-4 7 28 16,4 9-12-16,-7 9-4 15,0 10-4 1,-10 15-16-16,3 1 8 0,-7 12 12 16,3-6-4-16,-6-4 16 15,6-2-12-15,-3-10-12 16,4-3 0-16,3-16 4 15,3 4 0-15,4-20-28 16,4 1 16-16,6-16 12 16,1 0 4-16,3-13-20 15,4 13 8-15,0-13 20 16,-1 13-4-16,-3-3-12 16,1 9 0-16,-5 3 12 15,1 4-4-15,-4 3 24 16,-3 2-16-16,-4 7-4 15,3 10-4-15,-3-1-4 16,4 7 0-16,-4 3 8 16,0-1-4-16,0 11-4 15,0-4 4-15,0-6-4 16,4-1 0-16,3-2 0 16,-4-7 0-16,8-9-12 15,0 0 8-15,6-12 4 16,5-4 0-16,6-18 16 15,4 9-8-15,3-13 16 16,-3 3-16-16,-4-8-4 0,-3 11 0 16,-11-9-4-16,0 7 0 15,-10-4 60-15,-4 10-32 0,-11 3 84 16,-3 12-60-16,-17 7 0 16,2 12-32-16,-13 16-20 15,3 4-4-15,-6 27-24 16,9 3 16-16,1 20 4 15,7-11 8-15,7-2-80 16,10-10 44-16,11-9-164 16,8-9 116-16</inkml:trace>
  <inkml:trace contextRef="#ctx0" brushRef="#br0" timeOffset="-168801.237">21107 5555 860 0,'-7'9'320'0,"7"-9"-248"0,0 0-20 0,3 0 120 15,4 0-104-15,7 0 124 16,8 0-112-16,16 0 92 16,5 0-96-16,17-9 72 15,3 9-84-15,18-10 12 16,0 4-44-16,25-4 4 16,-3 10-20-16,16-3 28 15,-13 6-28-15,21-3-24 16,-10 7 4-16,10 2 8 15,-14 1 0-15,14-1-4 16,-11 0 4-16,11-9 56 0,-18 10-32 16,18-10-4-1,-10 0-12-15,13-10 8 0,-13 10-12 16,17-9-4-16,-18 0 0 16,18-1-4-16,-17 1 0 0,-1 2 24 15,-14 4-12-15,4-3 32 16,-14 3-28-16,-7-3 20 15,-15 6-20-15,-10 0-8 16,-10 6-4-16,-15-6-128 16,-7 3 68-16,-14 3-200 15,-3-3 148-15</inkml:trace>
  <inkml:trace contextRef="#ctx0" brushRef="#br0" timeOffset="-168031.39">22303 4984 716 0,'-11'0'264'0,"11"0"-204"0,-7 6-16 0,3-6 168 16,1 0-124-16,-8 3 80 15,1 7-100-15,-8-4 24 16,8 3-52-16,-8 1 28 15,4 9-36-15,-4-1-20 16,4 1-4-16,3 16-20 16,4-10 8-16,4 12 4 15,3-2 0-15,7-1-12 0,4-5 8 16,10-4 48-16,3-13-24 0,12-15 104 16,2-6-68-1,5-16 80-15,-4 0-76 16,-4-7 20-16,-10 1-44 0,-11-1-4 31,-4 1-20-31,-17 3 12 0,0 9-16 0,-14 0-40 16,3 10 20-16,-10 3-132 15,7 6 84-15,0 6-188 16,10 3 140-16</inkml:trace>
  <inkml:trace contextRef="#ctx0" brushRef="#br0" timeOffset="-167683.286">22793 4940 664 0,'3'0'244'0,"-3"0"-188"0,8-13-16 16,-5 4 216-1,1 3-148-15,-1-10 96 16,1 7-116-16,-4-10 64 16,3 9-88-16,-6-5 116 15,-1 5-100-15,-6 1 84 16,2 9-96-16,-9 6 4 16,6 4-48-16,-10 8-12 0,7 11-8 15,-4 2-24-15,4 7 12 0,-3 9-4 16,6 3 4-16,4 6-88 15,3 7 48-15,4 0-224 16,4-13 152-16,0-3-248 16,6-9 212-16</inkml:trace>
  <inkml:trace contextRef="#ctx0" brushRef="#br0" timeOffset="-167492.804">22461 5216 1048 0,'-17'0'388'0,"17"0"-300"0,-7 6-28 0,3-6 164 15,8 0-136-15,3-6 80 16,7 6-100-16,7-3-8 16,4-4-40-16,6-2-12 15,5 9-4-15,6-16-84 16,4 7 44-16,10-4-296 15,1-2 188-15</inkml:trace>
  <inkml:trace contextRef="#ctx0" brushRef="#br0" timeOffset="-167281.3">23156 4843 1080 0,'-17'-19'400'0,"17"19"-312"0,-21-19-24 0,10 10 144 15,7 2-128-15,-6 4 144 16,3 3-128-16,-7 0 4 15,3 3-60-15,-7 19-28 16,8 0-4-16,-8 19 0 16,8-3-4-16,-1 15-20 15,8-6 8-15,-1 16-92 16,4 0 52-16,0 12-416 16,4-9 256-16</inkml:trace>
  <inkml:trace contextRef="#ctx0" brushRef="#br0" timeOffset="-167101.78">22828 5109 976 0,'-21'-12'360'0,"21"12"-280"0,-7 3-20 16,3-3 176 0,8 9-140-16,0 1 32 15,6-1-76-15,11 7-32 16,4-1-12-16,14-2 16 15,0-4-12-15,10-2-188 16,-3-7 92-16</inkml:trace>
  <inkml:trace contextRef="#ctx0" brushRef="#br0" timeOffset="-166184.506">23297 5163 904 0,'-10'0'332'0,"10"0"-256"0,-11 0-24 15,8 0 228-15,3 0-164 0,-4 0 88 16,8 0-120-16,-1-4 12 15,1 4-56-15,-1-6 40 16,8 6-48-16,3 0-32 16,4-3-4-16,6-3-96 15,1 6 52-15</inkml:trace>
  <inkml:trace contextRef="#ctx0" brushRef="#br0" timeOffset="-165808.511">23724 4912 788 0,'-7'0'292'0,"7"0"-228"0,-3 0-16 0,-1 6 152 16,8-3-120-16,-8 3 64 15,4 7-84-15,-3 6 44 16,-1 12-60-16,1 7-4 15,3-1-24-15,-4 17-28 16,4-1 4-16,-3 10-100 16,3-10 56-16,-4-3-204 15,4-12 140-15</inkml:trace>
  <inkml:trace contextRef="#ctx0" brushRef="#br0" timeOffset="-165449.466">23714 4968 912 0,'7'-9'340'0,"-7"9"-264"0,-4 0-24 0,4-3 124 16,7 3-108-16,4-7 68 16,-1 4-76-16,1-6 36 15,0 3-56-15,3-7-4 16,3 7-20-16,1-4-12 15,3 10 0-15,0 0 4 16,1 10-4-16,-1-1 8 16,0 7-8-16,-3 6 32 15,-1 0-20-15,-6 9 20 16,3 0-20-16,-11 16-8 16,4-3-4-16,-14 19-4 15,0-6 0-15,-10 2 60 16,-1-6-32-16,-10-15-4 0,7 3-12 15,-8-19-176-15,5-13 88 0,-5-18-148 16,12-1 132-16,-1-15-168 16,11 3 148-16</inkml:trace>
  <inkml:trace contextRef="#ctx0" brushRef="#br0" timeOffset="-164981.436">24165 5225 1048 0,'18'0'388'0,"-18"0"-300"0,25-9-28 16,-15 9 76 0,1 0-88-16,3-3 8 15,4-4-36-15,-1-2 4 16,1 0-12-16,-4-7-8 16,4 7 0-16,-4-10 12 15,0 9-8-15,-7-5 40 16,0 2-24-16,-7-3 100 0,0 7-68 0,-7 0 92 15,3 9-88-15,-10 3 8 32,0 6-44-32,-7 13-12 0,7 0-8 0,-7 13 4 15,7-1-4-15,-1 13-28 16,5 3 12-16,-1-6 24 16,8-6-8-16,6-10-88 15,4-3 48-15,7-15-236 16,4-4 152-16</inkml:trace>
  <inkml:trace contextRef="#ctx0" brushRef="#br0" timeOffset="-164729.113">24730 4877 1404 0,'-7'-28'516'0,"7"28"-400"0,-11-34-32 16,8 21 164-1,3 0-152-15,-4-5 52 16,4 8-88-16,-3-2 8 16,3 5-40-16,-4 7-16 15,0 7-8-15,-6 15 4 16,3 9-4-16,-11 16-12 16,8 6 4-16,-12 13-48 15,8 3 24-15,-3 13-144 16,3-10 96-16,3 3-256 0,4-12 184 15,3-16-248-15,4-10 224 16</inkml:trace>
  <inkml:trace contextRef="#ctx0" brushRef="#br0" timeOffset="-164565.232">24412 5159 1320 0,'-17'4'488'0,"17"-4"-380"0,3 0-28 0,1 0 76 15,6 6-100-15,11-6 40 16,8 0-56-16,13-6 4 16,0 6-28-16,11-10-300 15,0 1 156-15</inkml:trace>
  <inkml:trace contextRef="#ctx0" brushRef="#br0" timeOffset="-144751.027">13660 9534 852 0,'-29'9'316'0,"29"-9"-248"0,-24 10-16 0,13-10 156 16,4 6-124-16,-7-6 168 15,7 3-144-15,-4-3 140 16,4 0-140-16,-3 0 96 16,6 0-120-16,1 0 28 15,3 0-68-15,3 0 4 16,4 10-32-16,4 5 20 16,6-5-24-16,8 8-4 15,7-2-4-15,17-3 20 16,4 2-12-16,14-8 4 15,-3-4-8-15,31-13 36 16,-3 1-20-16,28-7 4 16,-8 7-16-16,30-4 0 15,-8 1-4-15,14 9-16 16,-18 3 4-16,18-7 20 16,-17 14-8-16,17-17-20 15,-21 10 4-15,21-15 4 16,-10 5 4-16,10-9 8 15,-21-6-4-15,21-3 24 16,-17 3-16-16,6 3-4 16,-20 0-4-16,3 3 12 15,-18 0-8-15,-3 10-12 16,-15 3 0-16,-9 6 4 16,-19 6 0-16,-14 3-100 15,-6 7 56-15,-12-3-316 0,-6 2 200 16</inkml:trace>
  <inkml:trace contextRef="#ctx0" brushRef="#br0" timeOffset="-143900.293">15339 8894 840 0,'0'-12'312'0,"0"12"-244"0,0-16-16 0,-4 13 164 16,4 3-128-16,-7-6 140 15,0 6-128-15,-7-4 80 16,0 8-104-16,-11 2 36 16,4 6-64-16,-7 7-16 15,7 6-20-15,-4 10-12 16,11 2 4-16,-4 4-40 15,4-3 20-15,4-1 4 16,10-2 12-16,3-7 8 16,4-3-4-16,4-9 8 15,6-4-8-15,5-5-12 16,-1-4 4-16,3-3 20 16,5 0-8-16,-1 6 4 15,-3-3-4-15,-4-3 20 0,0 10-16 16,-7 5 68-16,-3-5-48 15,-15 9 48-15,-3 3-44 16,-14 6 0-16,3 0-24 0,-14 0-16 16,8 7 0-16,-5-10-112 15,8-3 64-15,0-10-252 16,11-9 168-16</inkml:trace>
  <inkml:trace contextRef="#ctx0" brushRef="#br0" timeOffset="-143679.867">15639 8838 1216 0,'-11'-7'448'0,"11"7"-348"0,0 0-28 0,-3-3 112 15,-1 3-116-15,0-6 8 16,4 6-48-16,-3 6-52 15,3 4 12-15,-4 9-16 16,8 9 16-16,-4 16 16 16,0 6 0-16,3 22-160 15,5-6 84-15,-1 12-360 16,0-6 244-16</inkml:trace>
  <inkml:trace contextRef="#ctx0" brushRef="#br0" timeOffset="-143197.723">15452 9070 1080 0,'-36'-10'400'0,"36"10"-312"0,-24 4-24 0,17-4 196 16,7 6-156-16,0 3 44 16,3 1-84-16,11-4-40 15,4 3-16-15,7 1 0 16,3-1-4-16,4-6-56 15,-1 7 28-15,8-10-216 16,-7 6 128-16,0-12-188 16,-1 6 172-16,-2-3-84 15,-5 3 120-15,-3 0 44 16,-3 0 28-16,-4 0 116 16,-3 9-52-16,-4-3 140 15,0 4-104-15,0 2 104 16,4-2-104-16,-4 5 28 15,3 4-64-15,-3-3 12 16,0 3-36-16,-3-4 104 16,3-2-68-16,-7-7 152 15,3-3-116-15,-6-12 132 16,3-4-128-16,-4-18 28 16,8 3-72-16,-4-16-12 15,7 0-24-15,4-3-36 16,3 12 8-16,3 7-20 15,1 3 16-15,3 12-220 0,4 7 128 16,-1 6-312-16,1 6 232 0</inkml:trace>
  <inkml:trace contextRef="#ctx0" brushRef="#br0" timeOffset="-143018.206">16193 8991 1016 0,'-8'0'376'0,"8"0"-292"0,4 10-20 0,-4-10 172 15,0 9-140-15,0-3 120 16,4 10-124-16,-1 3-40 16,1 0-32-16,-1 9-8 15,4 7-8-15,-3-7-4 16,3 6 4-16,-4-6-280 16,4-2 152-16,-7-17-320 15,4 0 252-15</inkml:trace>
  <inkml:trace contextRef="#ctx0" brushRef="#br0" timeOffset="-142869.604">16288 8794 1028 0,'-7'-35'380'0,"7"35"-296"0,-7-18-20 15,3 18 316 1,4 0-220-16,-3 0-32 16,-1 9-80-16,-3 0-36 15,7 7-8-15,0-7-180 0,4 7 96 0,3 3-472 16,3 0 308-16</inkml:trace>
  <inkml:trace contextRef="#ctx0" brushRef="#br0" timeOffset="-142147.532">16411 9045 1196 0,'0'9'440'0,"0"-9"-340"0,7 6-32 0,-3-2 152 16,-1 5-136-16,4 7-36 15,0 9-28-15,0-3-20 16,1 9 0-16,-5-3 0 16,1-3 0-16,-4-6 16 15,3 0-8-15,1-13 48 16,3-3-28-16,0-18 4 16,3 2-20-16,4-21-8 15,1-1 0-15,2-9-4 16,1 13 0-16,0-10 8 15,-1 13-4-15,-3 3 40 16,0 15-20-16,-3 1 4 16,0 15-16-16,-1 7 0 15,4 6-4-15,-3 12 4 16,-1-3-8-16,1 10-64 16,0-4 32-16,-1-5-68 15,1-7 56-15,-1-10-272 16,1-6 172-16,7-21-212 15,-1-1 200-15,8-22-336 0,3 4 276 16,0-13-148 0,1 12 212-16,-19 10 936 15,-3 6-424-15,0-9 204 16,7 9-340-16,-17 4 4 16,-4 12-136-16,0 6-16 15,0 6-44-15,-7 10-24 16,3 6-8-16,-3 9-4 15,7-5 0-15,0-1 0 16,7-3 0-16,0-6-12 16,7-3 8-16,3-16 40 15,4 3-24-15,8-13 36 16,2 7-32-16,1-13 4 16,3 7-12-16,4-4-16 15,-4 7 4-15,0 0 12 16,-3 12-4-16,-4 13 76 15,0 0-44-15,-10 15 48 16,0 1-48-16,-18 9 60 16,0 3-56-16,-29 15 44 15,1 1-48-15,-21 9-12 16,6-3-12-16,-17-15-308 16,18-17 160-16</inkml:trace>
  <inkml:trace contextRef="#ctx0" brushRef="#br0" timeOffset="-114344.571">13353 7154 268 0,'0'-10'100'0,"0"10"-76"0,7 0-8 15,-7 0 168 1,0 0-104-16,0-3 64 15,0 3-84-15,-4-6 64 16,4 12-72-16,-3-12 72 16,3 6-72-16,-7-9 52 15,7 9-60-15,-4-10 68 16,4 10-64-16,-7 0 64 16,3 0-64-16,-3-6 52 15,4 6-56-15,-4-3 60 0,3 6-64 0,-6-3 28 16,6 0-40-16,-10 0 44 15,7 6-40-15,-11 4 28 16,8-4-32-16,-11-3 28 16,3 6-32-16,-7 1 32 15,4 6-32-15,-7-7 4 16,7 0-16-16,-4 7-8 16,7-3 0-16,-3 2 4 15,7 1-4-15,-3-4 8 16,6 4-8-16,-3 3-12 15,3 0 4-15,1 0 4 16,3 3 0-16,0-4-12 16,3 1 8-16,4 6 4 15,4-3 0-15,-4 10-12 16,7-4 8-16,0-3-4 16,3-3 0-16,1 3 16 15,3-6-4-15,-3 0-4 16,3-4 4-16,-4 4 4 15,1-3-4-15,-1-4-12 16,1 7 4-16,-4-3 20 16,0 3-8-16,-7-4 60 15,4 4-40-15,-8 0-12 16,4 6-8-16,-7-6 16 16,0 9-12-16,-7-3 68 15,7 0-48-15,-11 3 4 16,8-3-20-16,-12-3 24 0,8 3-24 15,-7-6 4 1,3 3-12-16,-3-9-8 0,4 2 4 16,-5-5 40-16,8-1-24 0,-3-9-20 15,-1 10 0 1,4-10-8-16,7 6 0 0,0-3 0 16,3-3 0-16,1 6-12 15,3-2 12-15,0 2 4 16,3-3 4-16,1 6 8 15,3-2-4-15,0 2-20 16,0 7 8-16,4-7-4 16,6 1 4-16,-3-1 8 15,4 0 0-15,-4 1 0 16,4 5 0-16,-1-2 0 16,1-4 0-16,0 7 8 15,-1 0-4-15,-6-4-12 16,3 7 4-16,-7-3 20 15,0 9-8-15,-10-6 24 16,-1 9-20-16,-6-3 4 16,2 0-8-16,-2-3-8 15,3-6 4-15,-7 9-4 16,7-6 0-16,-4-1 24 16,4 1-12-16,0 0-32 15,3-3 12-15,-3 9 0 16,7-3 8-16,-3-3 0 15,3 3 0-15,-4-4 0 16,4 1 0-16,-3 0 8 0,3 0-4 16,-4 0-4-16,8 3 4 0,-4-10-4 15,3 4 0-15,1 3 16 16,3-1-8 0,3-8 4-16,8-1-4 0,10-3-8 15,4-2 4-15,14-8 4 16,3 4-4-16,1 0-36 15,-4-6 16-15,-11 6-328 16,-3 0 188-16</inkml:trace>
  <inkml:trace contextRef="#ctx0" brushRef="#br0" timeOffset="-113457.941">11977 7928 944 0,'-7'-15'352'0,"7"15"-276"0,-4-10-20 0,1 7 148 15,6 3-124-15,-6-6 72 16,3 6-88-16,-4 6 36 16,4-3-60-16,-3 19 32 15,3 0-40-15,3 22-20 16,8 0-4-16,3 19-20 16,4-1 8-16,-1 20-16 15,1-10 12-15,-1 3 32 16,5-9-16-16,-8-13-116 15,3-9 60-15,-3-25-292 16,1-3 192-16,-5-26-412 16,4-5 316-16</inkml:trace>
  <inkml:trace contextRef="#ctx0" brushRef="#br0" timeOffset="-113188.365">11966 7919 652 0,'-10'-9'244'0,"10"9"-192"0,-4 0-12 0,1-7 144 15,6 14-108-15,-3-14 128 16,0 7-116-16,0 0 80 16,4-3-100-16,3-6 64 15,7-1-76-15,7-5-4 16,7 5-32-16,11-5 4 15,3 5-12-15,8 1-8 16,-1-1 0-16,-3 7-128 16,-7 3 68-16,-7 3-376 15,-4 7 244-15</inkml:trace>
  <inkml:trace contextRef="#ctx0" brushRef="#br0" timeOffset="-112989.899">12079 8286 1172 0,'4'-3'436'0,"-4"3"-340"0,10 0-24 16,-3 0 36 0,0 0-72-16,7-7 4 15,8 7-24-15,2-9-28 16,1 9 4-16,7-9-288 15,0 2 164-15</inkml:trace>
  <inkml:trace contextRef="#ctx0" brushRef="#br0" timeOffset="-112242.423">12026 7903 768 0,'-10'0'284'0,"10"0"-220"0,-4-3-20 0,4-3 92 16,7 6-84-16,0-10 76 15,0 1-72-15,7 0 4 16,4 2-36-16,7 4 24 16,3-3-32-16,7 6-4 15,0 0-8-15,1 0 12 16,-1 6-8-16,-3 4-12 16,0 5 0-16,-8 4 4 15,1 0 0-15,-7 6 104 16,-1-3-56-16,-6 12 96 15,-1-5-84-15,-10 5 76 16,0 1-76-16,-14 2 56 16,0-2-64-16,-14-1-20 15,7 1-20-15,-18-7 0 16,7-3-8-16,-10-12-20 16,10 2 8-16,0-5-156 15,11-1 92-15,4-3-296 16,9-2 204-16,8 2-348 15,8-3 292-15</inkml:trace>
  <inkml:trace contextRef="#ctx0" brushRef="#br0" timeOffset="-111926.267">12531 7900 872 0,'-7'0'324'0,"7"0"-252"0,-11 3-20 0,8 4 164 16,3-7-128-16,-4 9 72 16,4 0-96-16,-4 7 44 15,4 3-64-15,0 9 16 16,4 7-40-16,0 2-16 15,6 7-8-15,-3 9 12 16,4 1-4-16,-4 15-248 16,3-3 132-16,1-4-324 15,0-8 244-15</inkml:trace>
  <inkml:trace contextRef="#ctx0" brushRef="#br0" timeOffset="-111611.11">12767 7913 1112 0,'-3'-22'412'0,"3"22"-320"0,-8 0-28 16,1 0 204-1,7 3-160-15,-7 6-16 0,0 7-60 0,-7 3-40 16,7 9 0-16,-11 6 12 16,4 1 0-16,-7 3-20 15,4-4 8-15,-8 1 12 16,4-7 0-16,0-9-4 15,6-4 4-15,-2-5 4 16,6-1-4-16,1-9-4 16,6 6 4-16,4-6-24 15,7 4 12-15,7-4-4 16,4 9 4-16,7 7 16 16,3-1-4-16,0 7-12 15,4 6 4-15,0 7 48 16,-1-10-24-16,-10 3-116 15,1 1 52-15</inkml:trace>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1-23T00:00:52.912"/>
    </inkml:context>
    <inkml:brush xml:id="br0">
      <inkml:brushProperty name="width" value="0.05292" units="cm"/>
      <inkml:brushProperty name="height" value="0.05292" units="cm"/>
      <inkml:brushProperty name="color" value="#002060"/>
    </inkml:brush>
    <inkml:context xml:id="ctx1">
      <inkml:inkSource xml:id="inkSrc95">
        <inkml:traceFormat>
          <inkml:channel name="X" type="integer" max="9600" units="cm"/>
          <inkml:channel name="Y" type="integer" max="7200" units="cm"/>
          <inkml:channel name="T" type="integer" max="2.14748E9" units="dev"/>
        </inkml:traceFormat>
        <inkml:channelProperties>
          <inkml:channelProperty channel="X" name="resolution" value="369.51501" units="1/cm"/>
          <inkml:channelProperty channel="Y" name="resolution" value="415.70438" units="1/cm"/>
          <inkml:channelProperty channel="T" name="resolution" value="1" units="1/dev"/>
        </inkml:channelProperties>
      </inkml:inkSource>
      <inkml:timestamp xml:id="ts1" timeString="2020-01-23T00:05:49.579"/>
    </inkml:context>
  </inkml:definitions>
  <inkml:trace contextRef="#ctx0" brushRef="#br0">4470 2842 820 0,'-11'0'304'0,"11"0"-236"0,-3 0-20 0,-4 0 160 15,7 0-124-15,-4 0 80 16,-3 0-96-16,3 6 16 16,-3-2-48-16,0 5 32 15,7 0-40-15,-7 1 64 16,7 12-52-16,-3 0 44 15,3 3-48-15,-11 3 8 16,11-3-28-16,-3 19 0 16,3 3-8-16,-7 16-8 15,7-1 4-15,-4 14-16 16,8-10 8-16,-4 31 12 16,7-6-4-16,-7 15 8 15,3-2-8-15,1 15 16 16,3-6-12-16,3 12 32 15,-6-15-24-15,6 15-12 16,-6-9-8-16,3 16 20 16,-7-16-8-16,0 22 40 15,0-9-24-15,0 9-4 0,0-13-12 16,-11 16 4 0,11-6-8-16,-10 6-28 0,10-15 12 15,-4 18 24-15,4-19-8 0,-10 16 8 16,10-15-4-1,0 9 12-15,0-13-12 0,-7 13 4 16,7-19-4-16,-7 6 12 16,7-22-12-16,0 23-4 15,0-20 0-15,-11 10 4 16,11-16-4-16,0 4 8 16,0-13-8-16,-7 12-12 15,3-6 4-15,-3 0 12 16,7-16-4-16,-3 13-4 15,3-3 4-15,-4 3-4 16,4-3 0-16,0-7 8 16,-7-2-4-16,4-7-4 15,3-9 4-15,-11 9 40 16,11-3-24-16,-3 12 0 16,6-12-12-16,-3-3 4 15,0-6-8-15,0-4-4 16,0-6 4-16,-3-3 20 15,3 4-12-15,0-1-12 16,0 3-4-16,0 7 12 16,0-7-4-16,-7 0-4 15,14-6 4-15,-14-3 28 16,7 0-16-16,-4-6 4 16,8-4-12-16,-8 4 4 0,4-4-8 0,0 10-4 15,0-6 4-15,-7 6 4 16,7 0-4-16,-4 0 8 15,4-1-8-15,0-8 8 16,-7-7-8-16,4 7-4 16,3-10 4-16,-4-3 20 15,4-4-12-15,-10 4-12 16,10-3-4-16,0-6-84 16,-7-4 48-16,0 4-380 15,0-4 232-15,-8-15-924 16,1 3 620-16</inkml:trace>
  <inkml:trace contextRef="#ctx0" brushRef="#br0" timeOffset="3145.453">4434 2867 664 0,'-14'3'244'0,"14"4"-188"0,-7-7-16 0,4 0 128 16,6 0-100-16,-3 0 52 15,0 0-72-15,0 0 44 16,0 0-52-16,7-7 16 15,-3 7-36-15,6 0 0 16,12-3-12-16,2-3 12 16,1 6-12-16,17-9-12 15,4 5 0-15,11-5-4 16,3 3 0-16,0-1 16 16,0 7-4-16,14-9-12 15,7 6 4-15,3 3 12 0,1 0-4 16,14-10-12-16,-7 4 4 15,17 6 4 1,-7-9 0-16,11 6-12 0,-18 3 8 0,22 0 12 16,-4 3-4-16,7-3-12 15,-22 9 4-15,15-9 20 16,-14 6-8-16,18-2-20 16,-12 2 4-16,5-6 12 15,-15 0 0-15,18 0-4 16,-14-6 4-16,10-4 4 15,-14 10-4-15,4-12 32 16,-7 5-20-16,10 4 12 16,-10-3-16-16,7 6-24 15,-8 0 4-15,-6 0 20 16,-7 6-4-16,13-3-4 16,-6 4 0-16,7-4 4 15,-8 6-4-15,1-9-12 16,-14 6 4-16,6-6 48 15,-6 0-24-15,10 0 36 16,-4 0-32-16,-2-6-12 16,-8 6-8-16,-4 0 12 15,-10 0-8-15,3-9-4 16,-6 9 0-16,3-3-4 16,-7 3 0-16,6-7 16 15,-6 7-8-15,0 0 4 16,-7 0-4-16,-4-3 4 0,1 3-8 15,-12-6 16-15,4 6-12 16,-3-6 24-16,-4 3-20 16,-3-7 40-16,0 4-28 0,-4-7 48 15,-4 7-40-15,-3-3 48 16,0 2-48-16,-3-2-8 16,3 6-12-16,-3-7 0 15,-1 4-8-15,-3-3 24 16,4 9-16-16,-4-3 32 15,3 3-28-15,-3-7 20 16,0 7-20-16,0 0 44 16,0 0-32-16,0 0 20 15,0 0-28-15,0 7 16 16,0-4-20-16,-3 12 8 16,3-2-12-16,-4 3-16 15,8 12 0-15,-8-3-4 16,4 3 0-16,-3 7 16 15,3-1-4-15,-4 13 8 16,4-12-8-16,-3 24-12 16,3-2 4-16,-4 15 4 15,8-9 0-15,-4 15 8 16,0-15-4-16,0 18-4 16,3-9 4-16,1 22-16 15,-1-9 8-15,-3 9 12 16,4-12-4-16,-4 18 8 15,3 4-8-15,1 5 16 0,-1-12-12 16,-3 13 4 0,4-13-4-16,-4 26-8 0,3-17 4 0,-3 14 20 15,4-17-12-15,-4 16-12 16,0-6-4 0,0 6 12-16,0-12-4 0,0 18-12 15,0-18 4-15,0 15 12 16,0-18-4-16,0 18-4 15,0-22 4-15,0 23 4 16,0-14-4-16,0-2 16 16,0-10-12-16,0 19-12 15,0-19 0-15,0 19 40 16,0-15-24-16,0 2-8 16,0-12-8-16,-4 16 4 15,4-7 0-15,-3-3 8 16,6-6-4-16,-3 7 8 15,0-17-8-15,0 16-4 16,0-9 4-16,0 0 4 16,0-16-4-16,-3 6-4 15,3-12 4-15,-4 13 4 16,4-1-4-16,-3-3-12 16,3-3 4-16,-4-3 20 15,1-6-8-15,-4 0-12 16,7-4 0-16,-7 4 4 15,7 0 0-15,-4 3 16 0,4-7-8 16,-4-2-4-16,4-4 0 16,-7-3-4-16,7-3 0 15,-7 0-20-15,7-6 12 0,-7 6 4 16,7-3 4-16,-7 9 16 16,7 1-8-1,-3 2 4-15,3-6-4 0,-4 4-32 16,4-11 12-16,-3-5 4 15,3 0 8-15,-4-7 8 16,4-3-4-16,-3 7 8 16,3-7-8-16,-4 6-4 15,4-5 4-15,-3 5-4 16,6-6 0-16,-3 1-12 16,0-4 8-16,0 3 12 15,0-3-4-15,-3 0-4 16,3-3 4-16,-4 0 4 15,8-3-4-15,-8 0-4 16,4-7 4-16,-7 4 4 16,7 0-4-16,-4-4 32 15,1-3-20-15,-4 4 20 16,0-4-20-16,-7-5 28 16,3 5-28-16,-10-9 32 15,7 9-32-15,-14-9 4 16,3 0-12-16,-10 0 28 15,-1 7-20-15,-6-7 20 16,7 3-20-16,-8-3 0 16,8 6-8-16,-11-6 4 0,7 0-8 0,-21 0 16 15,11 3-12-15,-21 3 4 16,6-6-4 0,-10 0-8-16,10 7 4 0,-10-7 12 15,14 0-8-15,-21 0-28 16,7 0 8-16,-14 0 32 15,10 0-12-15,-6 0 0 16,13 0-4-16,-17 0 4 16,14 0-4-16,-28 0-4 15,24 0 4-15,-21 0-24 16,22 0 12-16,-19 0 12 16,15 0 0-16,-18 0-12 15,11 3 4-15,-7-3 12 16,21 6-4-16,-21-6-12 15,13 0 4-15,-13-6 12 16,14 6-4-16,-4 0-12 16,18 0 4-16,-17 0 4 15,20 0 0-15,-20 0 0 16,9 0 0-16,-9 0 8 16,13 0-4-16,-6 0-12 15,17 0 4-15,-18 0 12 16,18 0-4-16,-18 0-20 15,8 0 8-15,-4 0 20 16,7 0-4-16,0 0-12 16,14 0 0-16,-7-3 4 0,11-4 0 15,-11 1-12-15,7 6 8 0,-14-3 4 16,14 3 0 0,-7 0 16-16,14 0-8 0,-4-6-12 15,15 6 0 1,-11-3-4-16,11 3 0 0,-11-7 8 15,11 7 0-15,-7 0 8 16,-1 0-4-16,-6-3-4 16,10 6 4-16,-7-3-16 15,11 0 8-15,-4 0 4 16,14 0 0-16,-13 0 0 16,16 0 0-16,-13 0 0 15,14 7 0-15,-7-7 0 16,3 3 0-16,-10-3 0 15,10 6 0-15,-17-6 8 16,14 9-4-16,-8-9-64 16,12 7 32-16,2-7-268 15,8 0 160-15,14-22-556 16,11-6 388-16</inkml:trace>
  <inkml:trace contextRef="#ctx0" brushRef="#br0" timeOffset="9186.036">5105 3040 676 0,'3'-22'248'0,"-3"22"-192"0,0-10-16 16,0 4 112-1,4 0-92-15,-4-4 52 0,0 10-64 0,-4-9 64 16,4 9-64-16,-3-9 20 16,6 9-40-16,-3-4 0 15,0 4-16-15,0-6 44 16,0 12-28-16,0-2 64 16,0-4-52-16,0 9 80 15,0-9-68-15,0 6 36 16,0-3-52-16,0 7 8 15,0-4-28-15,0 3 8 16,0 1-12-16,0-1 12 16,0 7-16-16,0 9 24 15,0-3-20-15,-3 12 32 16,3 4-28-16,0 6 32 16,0 0-32-16,-7 0 40 15,3-7-32-15,4-2 4 16,0-7-16-16,-7-3 0 15,7 3-4-15,-3-12-8 16,6 3 4-16,-3 0 4 16,7-10-4-16,-7 4-12 15,0-1 4-15,4-2-164 16,3-1 92-16,-4 0-252 16,1 1 184-16,-4-10-276 15,7 6 240-15</inkml:trace>
  <inkml:trace contextRef="#ctx0" brushRef="#br0" timeOffset="9535.109">4830 3084 892 0,'0'-19'332'0,"0"19"-260"0,10-7-20 0,-10-5 116 15,7 12-104-15,4-9 60 16,-1 2-68-16,12-2 12 15,-5 6-40-15,15-7-16 16,3 4-8-16,11 6-4 16,3 0 0-16,11-6-56 15,-10 12 32-15,3-6-260 16,-7 0 152-16</inkml:trace>
  <inkml:trace contextRef="#ctx0" brushRef="#br0" timeOffset="10184.718">5443 3297 840 0,'-7'0'312'0,"7"0"-244"0,-3 6-16 15,-1-6 104 1,8 0-96-16,-4 0 80 16,0 0-80-16,0 0 40 15,7 0-60-15,7 0-4 16,-3 3-20-16,13-3-12 15,-6 6 0-15,14-12-4 16,3 6 0-16,0-9 0 16,-7 6 0-16,4-13 16 15,-4 0-8-15,-6-6 48 16,-1 0-28-16,-7 0 20 16,-7 0-28-16,-11 1 28 0,1 5-32 0,-22-3 64 15,7 13-44-15,-13-4 28 16,3 17-36-16,-8 8-8 15,8 7-12-15,0 6-40 16,10 16 16-16,0 0 4 16,11 6 12-16,7-6 0 15,7-6 0-15,11-4-12 16,7-12 8-16,10 0-208 16,0-9 116-16</inkml:trace>
  <inkml:trace contextRef="#ctx0" brushRef="#br0" timeOffset="11169.207">6082 3171 892 0,'-4'-6'332'0,"4"6"-260"0,-10-3-20 15,6-3 160 1,4 12-128-16,-7-6 52 15,4 0-76-15,-19 9-12 16,12 1-28-16,-8 18 4 16,8-9-12-16,-8 15-16 0,4 7 0 0,0 0 4 15,3 3 0-15,8-10 0 16,3-6 0-16,0-2 8 16,0-8-4-16,3-11 60 15,8-4-36-15,-1-13 8 16,5-8-24-16,-1-8 0 15,0 4-4-15,3-12-8 16,-3-4 4-16,-3-2 48 16,7 11-28-16,-8 4 24 15,1 6-28-15,-4 10 16 16,0 3-20-16,0 21 0 16,-3 4-8-16,6 13-16 15,1-1 4-15,3-6-48 16,0 3 24-16,4-3-168 15,-1-6 104-15,4-9-220 16,1-10 176-16,2-10-140 16,-6-2 160-16,3-20-44 15,0-2 92-15,-3-13 12 16,0 12 36-16,-4-2 100 16,0 2-40-16,-4 7 184 15,4 12-124-15,-3-3 96 16,0 16-112-16,-1 3 16 15,-6 3-60-15,3 16-16 16,0 9-12-16,0 7 16 16,-7 9-16-16,0 0 32 15,3 0-28-15,-3-7 76 16,7-5-56-16,-7-10 48 16,0-7-48-16,0-12 24 0,4-3-32 0,0-18 0 15,3 8-16 1,-4-18-16-16,4 12 0 0,0-18 12 15,4 6-4-15,-1-1-20 16,1 4 8-16,0 6-4 16,-1 10 4-16,-3 3 8 15,4 12 0-15,-4 10 16 16,-4 6-8-16,-3 3-20 16,7 9 4-16,-14-5 20 15,7 5-4-15,-3-15-4 16,6 0 0-16,-3-10-4 15,0-3 0-15,7-12 16 16,0-3-8-16,11-20 16 16,-4 4-16-16,7-22 4 15,4 10-4-15,0-17-24 16,3 10 8-16,4-6 12 16,3 16 0-16,-10-4 24 15,-1 13-16-15,1 6 48 16,-4 10-32-16,-3 6 56 15,-4 6-48-15,-3 22-16 16,3 3-12-16,-7 25 16 16,3 1-12-16,-6 8-12 15,3-8-4-15,-4-1-76 16,1-9 44-16,-8-16-304 16,4 0 188-16</inkml:trace>
  <inkml:trace contextRef="#ctx0" brushRef="#br0" timeOffset="12507.219">4540 4128 880 0,'-7'-10'328'0,"7"10"-256"0,7 0-16 0,-7-3 88 16,0 3-88-16,4-6 24 15,6 6-48-15,8 0 48 16,3-3-44-16,11-3 36 16,3-1-40-16,4 4-8 15,7 3-16-15,3-16 12 16,1 7-12-16,20 0 40 16,-10 6-24-16,25-10-4 15,-15 10-12-15,4-3-16 16,-10 6 4-16,14-4 4 15,-4 4 0-15,7-6 32 16,3 12-16-16,1-12 48 16,-7 6-36-16,13 0 4 15,-9 0-20-15,20-9-8 16,-7 9 0-16,11-10 12 16,-21 10-8-16,21-9-12 15,-15 9 0-15,22-3 72 16,-18 3-36-16,1-6 4 0,-8 6-20 15,18-7 8-15,-11 14-16 16,4-1 16-16,-11-6-16 16,4 3-4-16,-8-3 0 0,12 6 4 15,-12-3-4-15,8 4 8 16,-7-4-8-16,-1-3 8 16,-10 6-8-16,11-6 16 15,-11 0-12-15,11 0 16 16,-11 0-16-16,3 0 24 15,-17 3-20-15,0-3 12 16,-17 6-12-16,-1-2 20 16,-3 2-20-16,-4-3-4 15,0 3-4-15,-3 1 48 16,0-4-28-16,3-3-20 16,-3 9-4-16,3-9 8 15,-3 0-4-15,3 0 8 16,-3 9-8-16,0-9 16 15,-1 0-12-15,1 0 4 16,-4 0-4-16,-3-9-8 16,-4 9 4-16,0-3-4 15,-3-3 0-15,0 3 8 16,3-4-4-16,-3 1 16 16,3 3-12-16,0-3-4 15,4 6 0-15,3 0 4 0,4 0-4 16,3 6-20-1,-3-3 8-15,3 10 12 0,-3-4 0 16,-4-6-4-16,4 6 4 0,-15-9 12 16,4 10-8-16,-7-4-40 15,-3-3 20-15,-7 10-316 16,-4-4 180-16,-7 10-736 16,-8 3 488-16</inkml:trace>
  <inkml:trace contextRef="#ctx0" brushRef="#br0" timeOffset="17506.21">5549 4134 476 0,'0'-9'176'0,"0"9"-136"0,0-16-12 0,0 13 152 16,0 3-104-16,0-16 76 15,0 16-88-15,0-16 72 16,0 16-80-16,0-9 104 15,0 6-88-15,0-3 40 16,0 6-64-16,0-3 20 16,0 6-40-16,0-3 8 15,4 9-20-15,-1 16 36 16,4-6-28-16,-3 19 32 16,3 5-32-16,-4 17 20 15,4-3-24-15,1 2 28 16,-1-2-32-16,3 2-12 15,-6-2-8-15,-1 15 64 16,4 3-32-16,-3 10 32 16,3-23-32-16,-7 17 28 15,3-17-32-15,-3 29-32 16,7-6 4-16,-7 9 0 16,8-9 4-16,-1-1 16 15,-4-5-8-15,4 18 48 16,4-9-28-16,-4 3-4 15,0-3-16-15,0 3-8 16,0-10 4-16,-4 23 4 16,5-10-4-16,-8 9 8 15,3-12-8-15,-3 9-4 16,7-12 4-16,-7 19 12 0,0-10-8 0,0 0-12 16,0-15 0-16,0 18 20 15,0-12-8-15,0 9-20 31,0-6 4-31,-7 0 20 0,7-13-4 0,-3 10 48 16,3-6-28-16,0 9-16 16,0-4-4-16,-8-5 0 15,8-13-4-15,-3 3 24 16,3-3-16-16,-4 6-12 16,1-3-4-16,-4 7 12 15,7-7-4-15,0-9 8 16,0-1-8-16,-7-2-12 15,14-13 4-15,-7 16 20 16,0-10-8-16,0 10 32 16,0 0-24-16,0-4-24 15,0-6 4-15,3 1 8 16,1-10 0-16,-4 3-4 16,0-10 4-16,0 13-4 15,0-3 0-15,0 7 8 16,0-4-4-16,0 3-4 15,0-6 4-15,0-3 12 16,0-6-8-16,0 3 32 16,0-10-24-16,-4 0-4 15,4-2-8-15,-3-1 12 16,3 0-8-16,0 3-4 16,-7-2 0-16,0-1 20 15,3 6-12-15,-3 4-4 0,7-4-4 0,-10 4 4 16,3-3-4-16,-1-1 8 15,8-6-8-15,-10-3 24 16,3 4-16-16,0-4 4 16,3-7-8-16,-3-2 20 15,7-3-16-15,-7 2-4 16,7-5-4-16,-3-1-24 16,6 1 12-16,-3-1-4 15,7 0 4-15,-7 1-100 16,4-4 60-16,-1 3-208 15,4 1 140-15,-3 6-296 16,3-4 232-16</inkml:trace>
  <inkml:trace contextRef="#ctx0" brushRef="#br0" timeOffset="18645.003">4505 5081 696 0,'-11'0'256'0,"11"0"-196"0,-7 3-20 0,4-3 172 15,6 0-124-15,-3 0 88 16,0 0-104-16,7 0 8 16,-3 0-48-16,6-3 12 15,5 3-24-15,6 0 36 16,0 0-32-16,14-6 4 16,-3 12-16-16,10-6 0 15,4 0-4-15,4 0-16 16,-8 0 4-16,21 0 40 15,1 0-24-15,21 0 36 16,-4 0-32-16,7-6-4 16,-7 3-8-16,18-4-4 15,-4 7 0-15,14-9 8 16,-10 9-4-16,18-3 32 16,-12-3-20-16,15-4 4 15,-7 10-12-15,4-9 4 16,-11 9-8-16,17-7 16 15,-14 4-12-15,11-3 24 16,-14 3-20-16,18-3 4 16,-11-4-8-16,10 7-16 15,-17-3 4-15,14 3 28 16,-11 3-12-16,11-7-12 16,-18 7-4-16,4 0 4 15,-14 7 0-15,7-4 0 16,-11-3 0-16,7 0 60 15,-10 6-32-15,-4-6 40 0,-10 3-36 16,-8 7-20-16,-7-10-4 0,-3 6 8 16,0 3-8-16,0-9-4 15,4 0 0-15,-1 0-4 16,-3 0 0-16,0 0-12 16,-7 0 8-16,0 3 4 15,-8 4 0-15,1-1 0 16,-7-3 0-16,0 7 16 15,0-4-8-15,-4-3-4 16,0 6 0-16,-7-9-244 16,-3 7 132-16,-8 2-520 15,-3-6 352-15</inkml:trace>
  <inkml:trace contextRef="#ctx0" brushRef="#br0" timeOffset="68477.189">6318 4147 600 0,'-7'0'224'0,"7"0"-176"0,0 0-12 0,7 0 104 16,-7 0-84-16,0 0 84 15,0 0-80-15,0 0 100 16,4 6-88-16,-4-3 24 16,0 10-56-16,0 8 12 15,3 14-32-15,1 12 8 16,3 3-16-16,0 7 12 16,4-4-16-16,-8 0 4 15,4-9-4-15,-7 0 12 16,4-6-12-16,-4-13-152 15,0-6 76-15</inkml:trace>
  <inkml:trace contextRef="#ctx0" brushRef="#br0" timeOffset="68731.981">6029 4234 728 0,'-7'10'268'0,"7"-10"-208"0,-4 9-16 16,4-9 96 0,4 0-84-16,3 0 76 15,7 0-76-15,21-9 48 0,-6 6-60 0,20-16 4 16,4-6-28-16,3-3-4 15,1 2-8-15</inkml:trace>
  <inkml:trace contextRef="#ctx0" brushRef="#br0" timeOffset="69331.377">6572 4539 756 0,'-10'0'280'0,"10"0"-216"0,0-19-20 15,0 16 112 1,3 3-96-16,1-7 8 0,-1 14-40 0,1-7-8 15,6 0-12-15,4 0 4 16,4 0-8-16,-4-7 52 16,7 7-32-16,-6-9 8 15,6 3-20-15,-4-7 20 16,-3 7-20-16,-3-13 76 16,-4 3-52-16,-7-2 48 15,0 8-48-15,-18-2 96 16,4-1-76-16,-10 13 20 15,2 0-44-15,-2 6-4 16,6 4-16-16,-7 15-24 16,8 0 4-16,3 6-24 15,10 4 20-15,4-1-4 16,4 4 8-16,10-4 24 16,7-5-8-16,7-14-64 15,4-12 28-15,3-6-268 16,4 3 160-16</inkml:trace>
  <inkml:trace contextRef="#ctx0" brushRef="#br0" timeOffset="70142.205">6996 4457 820 0,'-11'0'304'0,"11"0"-236"0,7-3-20 16,-7 3 168-16,0 0-128 15,-3-6 88-15,3-1-104 0,-8 4 52 16,5 6-72-16,-8 10-4 16,4-10-28-16,-7 13-12 15,4 3-4-15,-4 9-24 16,3 0 12-16,0 6-4 16,8 10 4-16,-1-6 16 15,8-4-4-15,3-15-4 16,7 6 4-16,-3-25-4 15,6-9 0-15,-3-16 8 16,4 6-4-16,-4-9-4 16,4 3 4-16,-11-10 12 15,3 13-8-15,1-3-20 16,-8 10 4-16,-3 5 12 16,4 1 0-16,0 9-4 15,-1 6 4-15,1 7-16 16,3 2 8-16,-4 4 12 15,4 9-4-15,0 4-12 16,0-1 4-16,-3-6 12 16,3 0-4-16,0-15 16 15,0-7-12-15,4-16 4 16,-4-3-4-16,0-12 28 16,3 3-20-16,-6-9 4 15,6 5-12-15,-3 1-8 16,8 3 4-16,-12 0 4 15,8 13-4-15,-1-4-20 0,1 13 8 16,-4 6 12 0,11 6 0-16,-11 10-4 0,3 6 4 15,-3 3-4-15,-3 7 0 16,3-7 8-16,-7 7-4 0,0-20 8 16,3 4-8-16,1-13 8 15,3-12-8-15,4-10 16 16,-4 4-12-16,3-16 4 15,8 6-4-15,-8-10 4 16,4 7-8-16,4-3-4 16,0 6 4-16,6 3 4 15,-9 7-4-15,-1 2 52 16,3 10-32-16,-3 10 32 16,-3 2-28-16,-4 13 44 15,0 10-40-15,-3 12-8 16,3-3-12-16,-7 9 0 15,3 0-8-15,-3-15-36 16,4-7 16-16,-1-18-436 16,4-7 252-16,7-21-820 15,4-4 572-15</inkml:trace>
  <inkml:trace contextRef="#ctx0" brushRef="#br0" timeOffset="70531.172">7962 4259 1112 0,'0'-15'412'0,"0"15"-320"0,-3-3-28 0,3-4 152 15,3 7-132-15,-3 0 72 16,0 0-92-16,0 10 16 16,4-1-44-16,-4 23 12 15,3-1-28-15,-3 13-16 16,0 0-8-16,0 18 4 15,0 1 0-15,0 16 8 16,0-14-4-16,0 4-92 16,4-6 52-16,-4-19-148 15,3-16 104-15,1-18-280 16,3-4 200-16</inkml:trace>
  <inkml:trace contextRef="#ctx0" brushRef="#br0" timeOffset="71192.487">8135 4338 840 0,'-3'-16'312'0,"3"16"-244"0,0-28-16 0,0 12 208 16,3 10-152-16,-3-13 140 16,4 10-140-16,-4-4 28 15,3 4-76-15,-3 3 32 16,0-1-52-16,0 7-4 15,4 13-20-15,-4-1 24 16,3 13-24-16,1 13 4 16,-1 3-12-16,1 9 4 15,3 0-8-15,-7 16-4 16,0-6 4-16,0 12-4 16,0-10 0-16,0-2 16 15,3-13-8-15,-3-12 16 16,4-7-16-16,-1-19 16 15,1 1-16-15,-4-32-64 16,3 0 28-16,1-16-136 16,3 4 88-16,-3-20-96 15,-1 10 100-15,1-9 0 16,3 12 44-16,0-18 0 16,0 15 16-16,0-9 8 15,3 6 4-15,1-7 16 16,0 10-8-16,-1 7 112 15,4 5-68-15,7 13 40 16,-6 1-52-16,6 8 28 16,3 4-36-16,5 12 8 15,2 4-24-15,-2 15 0 0,2 0-8 16,-2 6-24-16,2 4 8 0,-6 2 108 16,0 4-52-16,-8-3 68 15,-3 6-64-15,-6 0 32 16,-5 3-48-16,-14-4 16 15,1 11-32-15,-18-1 16 16,3-6-20-16,-21 3 8 16,4-15-12-16,-18-13-96 15,10-7 48-15,-3-15-264 16,15 7 168-16,9-14-276 16,5 1 232-16</inkml:trace>
  <inkml:trace contextRef="#ctx0" brushRef="#br0" timeOffset="77164.551">4650 4357 644 0,'0'-10'236'0,"0"10"-180"0,-7-6-20 16,3 3 124 0,8 3-96-16,-4 0 72 15,0 0-80-15,0 0 24 16,0 0-48-16,0 0-8 15,7 3-16-15,-7 6 20 16,3 10-16-16,4 0-20 0,0 16 0 0,4-1-4 16,6 10 4-16,-2 12 32 15,-1 4-12-15,-4 3-12 16,1 6-4-16,-4-16 20 16,3-6-8-16,-2-19 112 31,-5-3-68-31,-6-15 120 0,3-4-96 0,-8-28 4 15,5 0-44-15,-8-22-16 16,8 0-12-16,-8-6 4 16,4 9-8-16,-7-9-12 15,11 16 4-15,-12-4 12 16,12 4-4-16,-1-10-28 16,8 15 12-16,-1-8 4 15,5 9 8-15,2-7 0 16,4 10 0-16,4 0-20 15,-4 6 12-15,7 10 20 16,-7-1-4-16,4 10-20 16,3 10 4-16,-7-1-4 15,4 16 4-15,-8-6 24 16,5 9-8-16,-12 4 4 16,4 5-4-16,-17-9 12 15,10 10-12-15,-18-3 16 16,11-4-16-16,-18-9 16 15,15 3-16-15,-22-16-4 16,7 1 0-16,-3-10-120 16,10 0 64-16,1-10-296 15,10 4 192-15,3-3-448 0,15 6 340 0</inkml:trace>
  <inkml:trace contextRef="#ctx0" brushRef="#br0" timeOffset="77464.435">4999 4325 880 0,'-11'-3'328'0,"11"3"-256"0,0-6-16 0,0 3 116 16,0 6-104-16,0-3 52 15,0 6-72-15,0-3 56 16,0 13-64-16,0 3-24 16,11 9-16-16,-8 7 0 15,4 8 0-15,-3 20 16 16,3 0-8-16,0 15-48 16,4-6 24-16,-1-9-164 15,4-10 100-15,-3-24-144 16,3-4 132-16</inkml:trace>
  <inkml:trace contextRef="#ctx0" brushRef="#br0" timeOffset="77798.401">5249 4253 840 0,'-7'-9'312'0,"7"9"-244"0,-3 0-16 0,3 6 92 15,0 3-88-15,-11 4 24 16,8 12-48-16,-15 3-20 15,7 7-8-15,-6 6 4 16,3-4-4-16,-4 1 8 16,4-4-8-16,0-5-12 15,0-11 4-15,3-2 40 16,1-7-24-16,-1-2 36 16,7-4-32-16,4-6 20 15,0-4-20-15,4 7-24 16,7 0 0-16,10 10 20 15,3-1-4-15,5 10 4 16,2 16-4-16,5-1-8 16,-1 13 4-16,-3 3 12 15,-1-12-8-15,-6-10 16 16,-4-3-16-16,4-6-172 16,-11-10 92-16</inkml:trace>
  <inkml:trace contextRef="#ctx0" brushRef="#br0" timeOffset="83868.314">4530 6163 496 0,'0'6'184'0,"0"-6"-140"0,0-6-16 0,3 6 92 15,4 6-72-15,-7-6 60 16,4 0-64-16,6 0 48 16,1 3-52-16,-8-3 32 15,8 7-40-15,0 2 16 16,-1-3-28-16,8-3 0 16,0 7-12-16,6-1 36 15,4 1-20-15,-3-1 48 16,7 4-40-16,-7-10 28 15,3 6-32-15,4 1 8 16,-4-4-20-16,14-3 8 16,-3 3-12-16,7-3 44 15,-4-3-28-15,11 7 4 16,0-7-20-16,3 0 12 16,-6 3-16-16,-4-6 4 15,3 3-4-15,0-7 12 16,1 4-12-16,13-3-4 15,1 6 0-15,10 0 4 16,-11 9-4-16,1-2 16 16,-8-4-12-16,1 3 32 15,-4 3-24-15,14-9-12 16,-7 7-8-16,10-7 20 0,-3 0-8 16,4-7-12-16,-11 7 0 15,3 0 4-15,-3-3 0 0,7-3 32 16,-3 0-16-16,13 3-12 15,-13-4-8-15,6 4 20 16,-10-3-8-16,4-3 16 16,-11 9-16-16,14-10-4 15,-7 7 0-15,14-6 28 16,-7 2-16-16,7-8-4 16,-7 11-8-16,7-11-4 15,-10 12 0-15,10-7 24 16,-7 4-12-16,7-3 40 15,-4 9-28-15,1 0 12 16,-18 0-20-16,0-7 0 16,-4 14-8-16,4-7 4 15,-4 0-8-15,8 0 24 16,-1 3-16-16,8-3-32 16,-4 6 12-16,0-12 8 15,-7 6 4-15,-4-3 8 16,-3 6-8-16,3-6-4 15,4 3 4-15,0 0 28 16,4 0-16-16,3 0 4 16,-7 0-12-16,-1 0 4 15,-2 9-8-15,-4-9-4 16,-4 9 4-16,0-9-4 0,-3 7 0 16,7-7 0-16,0 0 0 15,7 0 16-15,0 3-8 0,3-3-20 16,-6 0 4-16,2 0 4 15,-6 6 4 1,0-6 8-16,-7 0-4 0,0 0-12 16,0 0 4-16,3 0 20 15,-3 3-8-15,3-3 4 16,0 0-4-16,-3 0-8 16,0 6 4-16,-7-6 4 15,-4 4-4-15,-7-4 16 16,0 6-12-16,-10-3-108 15,-1 3 52-15</inkml:trace>
  <inkml:trace contextRef="#ctx0" brushRef="#br0" timeOffset="86753.232">6163 5859 704 0,'-11'9'264'0,"11"-9"-208"0,-3 16-12 16,3-13 132-1,0 3-104-15,-7 4 140 16,7-4-124-16,-4-6 72 16,4 3-92-16,0-3 60 15,0 0-72-15,0 0 4 16,0 0-36-16,0-9 12 0,4 9-20 0,3-19 52 15,0 0-36-15,4-22 20 16,-1 13-32-16,4-16 16 16,4 6-20-16,0-5-8 15,-1 5-4-15,1-6-16 16,3 6 8-16,-3-2-4 16,-1 5 0-16,-6 7 16 15,3 9-4 1,-3 3-20-16,-1 16 8 0,4 26 20 15,-7 2-4-15,0 6-20 16,4 10 4-16,0 9-12 16,-8 1 8-16,1-10 36 15,3-7-16-15,-4-8-8 16,4-14-4-16,-3-21 12 16,3-3-4-16,0-20-12 15,0 4 4-15,-4-12 12 16,4 2-4-16,1-9-4 15,2 16 4-15,-3-7-24 16,4 7 12-16,3 3-12 16,-4 16 8-16,5 9 0 15,-1 0 4-15,-4 19 0 16,4 6 0-16,-3 3 32 16,0 6-12-16,-8 10 4 15,4 0-8-15,-3-6 12 16,3-4-12-16,-4-5-292 15,8-14 152-15,-1-9-272 16,1-12 228-16,7-9-476 16,3 2 368-16</inkml:trace>
  <inkml:trace contextRef="#ctx0" brushRef="#br0" timeOffset="87521.317">6897 5517 1100 0,'0'0'408'0,"0"0"-316"0,-4 0-28 0,1 0 72 15,-1 3-88-15,1-3-20 16,-8 9-16-16,-3-2-4 16,7 8-4-16,-11 4-12 15,8 0 4-15,-4 6-4 16,7 3 0-16,3 1 8 16,4-1 0-16,0-13 0 15,7 4 0-15,11-12-20 16,-4-4 12-16,7-16-4 15,-7-3 4-15,0 1 24 16,4-4-8-16,-4 0-4 16,-3 10 0-16,-8-7 20 15,8 16-12-15,-18 0 32 16,7 10-28-16,-4 5-12 16,4 4-8-16,0 9 4 15,4 7 0-15,3-10-28 16,0 3 16-16,7-9-164 15,0-3 100-15,4-23-172 16,-1-2 140-16,8-23-176 16,0 1 160-16,3-7-280 0,-3 4 228 15,-1-10 28-15,1 16 92 0,-7-7 308 16,-1 7-136-16,-6 3 316 16,-4 13-244-1,-4-4 156-15,1 6-200 0,-8 4 92 16,1 6-140-16,-8-3-4 15,4 6-56-15,-7-3-16 16,4 10-12-16,-8 5-16 16,7 4 4-16,-10 0-4 15,11 6 0-15,-5-6 8 16,12 0 0-16,-8 3 0 16,11-10 0-16,0-2-20 15,11-4 12-15,-8-6 4 16,12 3 4-16,6-6-12 15,0-3 8-15,4 2 12 16,3-2-4-16,4 6-4 16,-8 6 4-16,-6-2-4 15,0 5 0-15,-11 13 32 16,-4 0-16-16,-13 12 20 16,2 1-20-16,-9 2 8 15,-8-2-12-15,-3-10-132 16,10-6 68-16,-6-16-132 15,6-3 104-15,11-19-120 16,0 0 116-16,14-9-204 16,7 0 160-16</inkml:trace>
  <inkml:trace contextRef="#ctx0" brushRef="#br0" timeOffset="87770.875">7691 5511 964 0,'-4'-10'360'0,"4"10"-280"0,-7 0-24 0,0-9 164 16,7 9-132-16,-7-10 88 16,3 4-104-16,-13 3 24 15,10-3-56-15,-11 6 28 16,7 9-36-16,-3 1-44 16,4 12 4-16,-4 6-8 15,3 6 8-15,0 10 8 16,4 3 0-16,7 0-20 15,4-3 12-15,3-3-180 16,7-10 100-16,4-15-232 16,3-7 176-16,7-24-200 15,4 2 192-15</inkml:trace>
  <inkml:trace contextRef="#ctx0" brushRef="#br0" timeOffset="88127.92">7892 5592 832 0,'0'-9'308'0,"0"9"-240"0,0 0-20 16,-4 0 248-1,4 0-172-15,-7-10 124 16,4 7-140-16,-8-3 16 0,11 3-72 0,-14 3 8 16,7 3-40-16,-4 6 8 15,4 1-16-15,-7 5-44 16,7 4 20-16,-7 10 12 16,7-4 0-16,3 12-44 31,4-2 28-31,7-1 4 0,11-6 8 0,0-9 4 15,6-3 0-15,8-16-12 16,0-6 8-16,0-13 12 16,-4-3-4-16,-7-9 52 15,-3 9-32-15,-8-13 8 16,1 10-20-16,-15-3 12 16,1 3-16-16,-15 6 16 15,4 3-16-15,-7 7-48 16,3-1 24-16,1 20-184 15,6-10 112-15,-3 9-288 16,14 7 212-16,14 0-488 16,-3-4 368-16</inkml:trace>
  <inkml:trace contextRef="#ctx0" brushRef="#br0" timeOffset="88387.501">8304 5351 976 0,'7'-38'360'0,"-7"38"-280"0,0-28-20 15,-7 12 168 1,14 13-136-16,-14-13 96 0,7 10-108 16,-3-3 0-1,3 9-48-15,-4 6-48 0,8 3 8 0,-4 26 20 16,3-4-8-16,-3 19 0 16,7 7 0-16,0 12-84 15,8-6 44-15,-8 9-208 16,3 0 140-16,-6-9-144 15,-1-13 144-15,-6-16-244 16,-1-6 196-16</inkml:trace>
  <inkml:trace contextRef="#ctx0" brushRef="#br0" timeOffset="88531.112">8153 5501 872 0,'-14'-9'324'0,"14"9"-252"0,3 16-20 0,1-13 216 15,3 6-156-15,7 0 16 16,0-2-76-16,18 2-36 16,6 1-8-16,15-10-8 15,0 6 0-15,7-12-144 16,-7-4 80-16</inkml:trace>
  <inkml:trace contextRef="#ctx0" brushRef="#br0" timeOffset="91790.15">4445 7342 788 0,'0'6'292'0,"0"-6"-228"0,-7 0-16 15,3 0 52 1,8 0-64-16,3 0 12 16,-3 0-28-16,17 0 40 0,-4 7-32 0,19-7 20 15,6 3-28-15,18-3 8 16,0 0-16-16,10-3 36 15,-3 3-24-15,25-7 32 16,-4 7-32-16,15 0 48 16,-15 0-40-16,18 0-16 15,-7 7-8-15,20-4 0 16,-13 6-4-16,25-3-4 16,-18-3 4-16,24 4-4 15,-3-4 0-15,22-3 68 16,-19 0-36-16,25-3 40 15,-28-4-40-15,29-5 44 16,-22 6-44-16,11-10 4 16,-18 13-24-16,14-7 0 15,-21 10-4-15,3-6 12 16,-20 12-12-16,6-6 4 16,-14 10-4-16,8 6 28 15,-11-4-20-15,-8 7-4 16,-17-3-8-16,-3 2 20 15,-11 7-12-15,0-6 4 16,-11 0-8-16,8 0 64 16,-4-10-40-16,-1-2-4 15,-6 2-16-15,0-9-12 16,-3 6 4-16,-5-12-4 16,1 6 0-16,-7 0 24 15,0 0-12-15,-8-9-12 16,1 9-4-16,-4-10 20 15,-3 10-8-15,0-6 4 0,-4 3-4 16,-4-4-16-16,4 7 4 16,-7-3 20-16,4 3-8 15,-8-6-328-15,1 6 172 0,-8 0-364 16,1 0 292-16</inkml:trace>
  <inkml:trace contextRef="#ctx0" brushRef="#br0" timeOffset="92707.643">6378 7188 696 0,'4'-3'256'0,"-4"3"-196"0,7 0-20 0,-7 0 164 15,0 0-120-15,0-6 72 16,3 6-92-16,-3 0 72 15,0 0-80-15,0-9 80 16,0 2-80-16,0-2 68 16,0 6-68-16,0-13 56 15,4-3-60-15,3-9 24 16,-7 0-44-16,3-26 8 16,5 4-24-16,-1-3-8 15,3 6-4-15,-3-3-4 16,4 12 0-16,-4 0 8 15,0 7-4-15,-4 9 8 0,4 7-8 16,-7-1 8-16,4 13-8 0,-4-4-12 16,4 14 4-16,-1 12-4 15,1 6 0-15,-1 18 0 16,4 5 0-16,-3 14 16 16,3 1-4-16,0-3-12 15,0-13 4-15,3-13 20 16,-2-6-8-16,-1-12-4 15,3-7 0-15,1-24 56 16,3 2-32-16,-4-37 8 16,5-3-24-16,2-10 0 15,1 10-4-15,-1-4-16 16,1 7 4-16,0 6-32 16,3 16 20-16,0 0-356 15,-3 12 204-15</inkml:trace>
  <inkml:trace contextRef="#ctx0" brushRef="#br0" timeOffset="93992.065">6989 6806 976 0,'-22'-13'360'0,"22"13"-280"0,-21-9-20 0,7 9 80 16,7 3-88-16,-14 3 24 16,3-3-44-16,-6 13-20 15,2 9-8-15,5 6-16 16,3 1 8-16,3 5-4 16,11 1 0-16,0-7 0 15,0-9 0-15,11-6 0 16,3-7 0-16,3-15 32 15,5 3-12-15,-1-25-4 16,-4 3-4-16,1-13 12 16,-4 4-8-16,-3-7 60 15,3 13-40-15,-7 6 76 16,0 0-56-16,0 12 8 16,-7 7-32-16,0 13-12 15,0 8-8-15,0 17-4 16,3 3 0-16,1 12-20 15,3-10 12-15,4 4-32 16,-4-9 24-16,3-16-72 16,1-4 48-16,3-21-88 15,4-3 72-15,-4-20-112 16,7-5 92-16,-7-19-40 16,4 9 68-16,-1-10 8 15,-6 17 24-15,-1-1 48 16,5 4-20-16,-8 15 140 15,3 3-84-15,-3 7 76 16,4 9-84-16,-11 9-24 16,3 7-20-16,1 12-24 0,3 7 4 15,4 9 12-15,-8 3-4 16,1 3 8-16,3-10-8 0,-4-5 68 16,4-10-40-16,-7-6 76 15,4-10-60-15,3-21 20 16,-7-4-40-16,3-22-8 15,8-2-12-15,3-4-8 16,0 0 4-16,4 3-4 16,-4 10 0-16,0-7 16 15,7 19-8-15,-10 0 16 16,6 4-16-16,-6 5-12 16,3 10 0-16,-3 10 4 15,3-1 0-15,-7 19 8 16,3 7-4-16,-3 9-4 15,1 0 4-15,-8 3 4 16,0-13-4-16,-4-6 16 16,8-6-12-16,-1-18-12 15,4-4 0-15,-7-26 12 16,7 5-4-16,4-20-4 16,-1 3 4-16,1 1-24 15,3 2 12-15,0-9-12 16,0 19 8-16,0 6 24 15,0 0-4-15,-3 10 48 16,3 3-28-16,-3 6 28 16,3 0-28-16,-4 15-28 0,1 1 0 15,0 12 16 1,-1 1-8-16,-3 14 4 0,4-5-4 16,-1-3-8-16,1-7 4 0,3-13-84 15,7-5 44-15,-3-20-32 16,7 1 44-16,3-16-16 15,4 0 24-15,3-3 0 16,4-1 8-16,-4 4-12 16,0 3 12-16,-7 0 20 15,1 4-4-15,-5-1-4 16,1 3 0-16,-7-3 20 16,-1 1-12-16,-3-8 24 15,-3 8-24-15,-11-11 24 16,4 14-24-16,-11-7 40 15,3 6-28-15,-10 10 56 16,0 12-44-16,-7 10-16 16,3 6-12-16,-7 22-20 15,4 9 8-15,0 19 12 16,14-3-4-16,0 3-48 16,14-9 28-16,7-19 20 15,7-7 0-15,14-18 0 16,4-3 0-16,14-32-224 15,0 4 120-15</inkml:trace>
  <inkml:trace contextRef="#ctx0" brushRef="#br0" timeOffset="95244.712">4325 8305 652 0,'-11'0'244'0,"11"0"-192"0,0 0-12 16,4 0 92-1,3 0-80-15,-7 0 24 16,11 0-44-16,6 0 32 16,8 0-36-16,17 6 48 15,8-3-44-15,10 3 20 16,10-3-32-16,4-3 28 0,4 7-32 0,17-14 20 16,-3 7-20-16,14-3-16 15,-11 3-4-15,25-6 72 16,-11 3-36-16,22-3 40 15,-15 6-40-15,25-10 24 16,-14 10-28-16,18-3-8 16,-11 3-12-16,21-6 48 15,-17 6-32-15,17 0 8 16,-17-3-20-16,20-4 12 16,-13 7-16-16,14-9 32 15,-18 9-24-15,14-6 20 16,-21 6-20-16,0 0 52 15,-17 6-36-15,6-6 20 16,-14 9-32-16,1 7-16 16,-15-3-8-16,-7 2 4 15,-14 4 0-15,-3-3 24 16,-8-4-12-16,1 4 48 16,-8 3-32-16,4 0-4 15,-7-10-16-15,0-3 20 16,-7 4-16-16,0-4 4 15,-4-3-8-15,-3-6 4 16,-4-3-8-16,1-4-20 16,-1 4 8-16,4-3 40 15,-4-1-20-15,0 1 16 16,0 9-16-16,1-10 12 16,-4 10-16-16,-4-3 16 0,0 3-16 15,0 0-12-15,-3 3 0 16,0-3 12-16,-8 10-4 15,-3-10 16-15,0 9-12 0,-10-2-152 16,-1 2 76-16</inkml:trace>
  <inkml:trace contextRef="#ctx0" brushRef="#br0" timeOffset="95995.702">6541 7599 624 0,'0'0'228'16,"0"0"-176"-16,0-9-16 0,0 9 148 16,0 0-108-16,-4-3 84 15,4-4-92-15,-4 1 112 16,-3 6-100-16,4-3 84 15,-4 3-96-15,-4 3 92 16,4 3-96-16,-14 4-4 16,7 9-36-16,-21-4-8 15,10 10-8-15,-7 4-8 16,7-1 4-16,1 16-16 16,6 0 8-16,8 12-4 15,10-6 0-15,10-6 8 0,4-6 0 16,11-10 0-16,3-3 0 15,4-16 16-15,-4 1-8 0,7-23-108 16,1-2 52-16</inkml:trace>
  <inkml:trace contextRef="#ctx0" brushRef="#br0" timeOffset="96220.114">6918 7756 1028 0,'0'0'380'0,"0"0"-296"0,0 3-20 0,0-3 96 16,0 6-100-16,0-3 28 16,4 13-52-16,-1 3-4 15,1 9-20-15,-1 7-16 16,1-1 0-16,3-6-244 15,-4 7 136-15</inkml:trace>
  <inkml:trace contextRef="#ctx0" brushRef="#br0" timeOffset="96384.777">6981 7483 1048 0,'-14'-19'388'0,"14"19"-300"0,-3 0-28 0,-1 7 60 16,4 5-80-16,-3-3-16 15,3 7-16-15,3 3-168 16,4 0 88-16,7-4-428 16,8-5 276-16</inkml:trace>
  <inkml:trace contextRef="#ctx0" brushRef="#br0" timeOffset="96610.632">7295 7546 912 0,'8'0'340'0,"-8"0"-264"0,0 6-24 0,0-6 168 16,0 0-132-16,0 0 44 15,0 3-80-15,3 7 32 16,4 5-48-16,7 4-20 16,-3 6-8-16,-1 13-8 15,4-4 0-15,4 35-116 16,0-3 64-16,-1 13-332 15,-2-7 216-15,-8-10-448 16,3-8 348-16</inkml:trace>
  <inkml:trace contextRef="#ctx0" brushRef="#br0" timeOffset="96821.07">7183 7759 1248 0,'-18'9'460'0,"18"-9"-356"0,-4 16-32 0,8-13 120 16,3-3-120-16,7 7-12 16,7 2-36-16,7-9 0 15,4 9-16-15,7-9-40 16,3 0 20-16,4 0-252 16,0-3 144-16,0-3-312 15,-4 0 244-15</inkml:trace>
  <inkml:trace contextRef="#ctx0" brushRef="#br0" timeOffset="97211.092">7789 7690 1028 0,'-3'-3'380'0,"3"3"-296"0,-4 9-20 0,-6-9 148 16,10 0-128-16,-7 0 72 16,7 0-92-16,-7 0-52 15,7 10-12-15,-4 5 12 16,4 4-4-16,0 0-12 15,4 6 0-15,-1-6 12 16,8 0-4-16,3-10-20 16,0-3 8-16,4-12 32 15,6 6-16-15,-6-12-8 16,3-4-4-16,0 0 12 16,4 7-4-16,-4-1-12 15,4 1 4-15,-4 0 4 16,0 9 0-16,-3 6 16 0,-1 3-8 15,-2 20 76 1,-5-1-48-16,-10 31 40 0,0-2-44 16,-21 15 8-16,0 0-24 15,-32 22 8-15,3-12-12 0,-20-1-120 16,10-9 56-16,-11-18-312 16,15-20 200-16,-4-18-596 15,14-13 424-15</inkml:trace>
  <inkml:trace contextRef="#ctx0" brushRef="#br0" timeOffset="102554.227">20518 2808 592 0,'-4'-10'220'0,"4"10"-172"0,4 0-12 16,-4 0 232-1,0 0-152-15,0 0 124 16,0 0-144-16,0 0 64 15,0 0-92-15,0 0 44 16,0 6-68-16,0 4 24 16,0-1-40-16,0 1-16 15,3 9-8-15,1 6 4 16,-1 0-4-16,1 15-12 0,3 4 4 0,-4 28 4 16,4 7 0-16,0 18 0 15,4 0 0-15,-4 22 0 16,4-3 0-16,-1 10 16 15,1-10-8-15,3 25 48 16,0-16-28-16,0 17-32 16,0-20 0-16,-3 25 36 15,3-12-20-15,-7 31 8 16,0-21-12-16,-3 21 12 16,3-28-12-16,3 28-4 15,1-16 0-15,3 7 72 16,0-19-40-16,0 16 12 15,0-10-28-15,0 16 4 16,4-25-12-16,-7 25-8 16,-1-19 0-16,-3 13-4 15,4-20 0-15,-4 17 8 16,3-26-4-16,-3 16 8 16,1-15-8-16,-5 9-4 15,4-19 4-15,0 25 28 16,0-22-16-16,-3 32 12 15,3-20-16-15,0 13-8 16,0-9 0-16,3 6 4 16,1-15-4-16,-4 9-4 15,4-19 4-15,-4 9-4 16,3-12 0-16,-3 3 16 16,4-16-8-16,-8 7 16 0,1-16-16 0,0 6 60 31,-1-9-40-31,1-10 16 0,-1-12-28 15,1-6 20-15,-1-13-24 0,1 3 24 16,-1-12-24-16,-3-4 32 16,4-6-28-16,-4-3 12 15,0-3-16-15,0 4 12 16,3-8-16-16,-3-8 24 16,4-1-20-16,-4 1 32 15,0 2-28-15,0-9 48 16,0-3-36-16,0 0 12 15,0 0-24-15,0 0 8 16,0 0-12-16,0 0 12 16,0 0-16-16,0 0-12 15,0 0 0-15,0 0-4 16,7 0 0-16,0-3 8 16,7-3 0-16,7-4 0 15,4 4 0-15,17-3-20 16,4 6 12-16,14-13-4 15,0 13 4-15,11-13 8 16,-4 10 0-16,28-7 0 16,0 4 0-16,11-7-28 15,-7 7 16-15,14-7 24 16,-8 7-8-16,33-4 0 0,-11-3 0 16,-11 7-16-16,8 3 8 0,10-7 12 15,-3 4-4-15,-22 3-12 16,7 2 4-16,11-2-4 0,4 3 0 15,-18 3 24-15,-7 0-8 16,3 0-20-16,18 0 4 16,-7-6 12-16,-14 12 0 15,-8-6-4-15,5 3 4 16,10 3-4-16,3-2 0 16,-17 2 0-16,-7-3 0 15,3-3-12-15,18 9 8 16,0-9 12-16,-8 0-4 15,-9 0-4-15,-1 0 4 16,4 0-16-16,10 0 8 0,-10 7 4 16,-11-4 0-16,-10-3 16 15,-4 0-8-15,0 0-12 16,7 6 0-16,-3-6 20 16,-4 0-8-16,-7 0-20 15,-11 0 4-15,-6 3 12 16,-8 3 0-16,-7-6 8 15,-7 0-8-15,1 0 8 16,-1 7-8-16,-7-14 8 16,-3 7-8-16,-4 0 8 15,-4 0-8-15,-3 0 8 16,0 0-8-16,-7 0 16 16,0 0-12-16,0 0 16 15,4 0-16-15,-4 0 4 0,0 0-4 16,3-6-8-1,-3 6 4-15,4-3-4 0,-4-3 0 16,0-4 16-16,0 1-8 16,0-4 24-16,0-9-20 15,0 4-12-15,0-11-4 16,-4-18 12-16,4-12-4 16,0-13 8-16,0 3-8 15,-3 3-12-15,3-13 4 16,-4-18 4-16,1-12 0 15,-1 2 0-15,1 10 0 16,-4-10 0-16,0-21 0 0,-4 5 8 16,1-2-4-16,-1-7-12 15,4-22 4-15,-4 13 12 16,1 3-4-16,3-22-12 16,0 4 4-16,0 11 4 15,0-15 0-15,-1 1 0 16,-2 5 0-16,3 10 0 15,0-26 0-15,-4 20 8 16,4-1-4-16,0-21-20 16,7 6 8-16,-3 12 20 15,-4-15-4-15,7-1-12 16,0 20 0-16,-4-13 4 16,0-13 0-16,1 22 0 15,-1 4 0-15,-3-19 0 0,0 15 0 16,0 10 8-16,0-23-4 15,0 8-12-15,-3 21 4 16,2 0 4-16,1-19 0 16,0 19 8-16,-3 19-4 15,-1 12-4-15,-3-9 4 16,0 16-16 0,3-4 8-16,-3 7 12 15,4 22-4-15,-4-10-20 16,3 22 8-16,-3-18 12 15,3 9 0-15,-3 0-12 16,4 9 4-16,-4 0 4 16,3 13 0-16,-3 3-12 15,3 12 8-15,-3 1-4 16,4 15 0-16,-5-3 24 16,8 6-8-16,-7 1-20 15,4-4 4-15,-4 10 4 16,7 2 4-16,-8-2 0 15,8 6 0-15,-7 3 0 0,-3 0 0 16,-1 0 0-16,-3 0 0 16,-7 3 0-16,-11 6 0 15,-14 4 16-15,-11-1-8 0,-3 4-4 16,0-3 0-16,4-1 4 16,-4 1-4-16,-4-4 16 0,-17 1-12 15,-7-1-4-15,-1 0 0 16,12-2-4-16,-1-1 0 15,0-3 0-15,-17-3 0 16,0 9 8-16,10 1-4 16,8-10-12-16,-5 6 4 15,-6-6 4-15,-11 0 0 16,4 10 8-16,10-7-4 16,4-3-4-16,0 6 4 15,-14 0-16-15,-1 4 8 16,4 2 12-16,11-6-4 15,7 4-4-15,-7-1 4 16,-4 1-16-16,-7-1 8 16,11 0 4-16,4 7 0 0,9-6 0 31,12-1 0-31,-18 0-12 16,14 10 8-16,-21-3 20 15,10-7-8-15,-7 1-12 16,22-1 0-16,-15 10 4 15,15-10 0-15,-22 1 0 16,11 2 0-16,-11-9 0 16,18 7 0-16,-7-1 0 15,14-9 0-15,-7 0 0 16,11 10 0-16,-18-4 8 16,14-6-4-16,-14 0-4 15,14 9 4-15,-4-6-24 0,18 4 12 16,-10-7 12-16,13 9 0 15,-9-3-12-15,6-2 4 0,-7 5 4 16,7-3 0-16,-11-3-28 16,12-3 16-1,-8-3-76-15,14 3 52 0,0-15-240 16,11 11 152-16,7-11-652 16,14 5 436-16</inkml:trace>
  <inkml:trace contextRef="#ctx0" brushRef="#br0" timeOffset="103770.752">20701 3974 852 0,'-11'0'316'0,"11"0"-248"0,-3 0-16 16,-1-9 148 0,8 2-120-16,-1-2 12 15,1 9-56-15,3-3 64 16,4 3-56-16,10-6 92 16,3 2-76-16,12-8 44 15,-1 12-64-15,11-9 24 16,0 5-36-16,21-2 8 0,3 6-20 15,26-9 8-15,-1 6-12 0,18-13 44 16,-7 13-28-16,24-13 48 16,-14 10-44-16,26-13 4 15,-15 10-24 1,21-7 0-16,-18 7-4 16,29-10-8-16,-21 9 4 0,13-2 4 15,-17-1-4-15,18 4 8 16,-18-1-8-16,11 1 8 15,-18 0-8-15,10-1 16 16,-13 1-12-16,10-10-4 16,-21 3 0-16,0 4 56 15,-18-4-32-15,7 7-12 16,-14 2-8-16,8-2 0 16,-15 6-4-16,-4 3 16 15,-13 3-12-15,-4 6-4 16,-11-2 0-16,8 2-4 15,-8 0 0-15,15 1 0 16,-4-1 0-16,10-9 8 16,-3 10-4-16,-7-10-4 15,-7 0 4-15,3 0-4 16,-6-3 0-16,6-4 16 16,-6 7-8-16,10 0 4 15,-7 0-4-15,-1 0 12 16,-6 10-12-16,-3-10 32 15,-4 9-24-15,-4-9 20 16,-7 6-20-16,-3-3 0 0,-1-3-8 16,-2 7 4-16,-5-4-8 0,1-3 8 15,-1 0-8-15,5-3-4 16,2 3 4-16,5-7-24 16,-1 7 12-16,4 0 20 15,-1 0-4-15,1 0-4 16,0 10 0-16,-4-10-4 15,0 12 0-15,-3-2 8 16,0 2-4-16,-8-5-12 16,1 2 4-16,-11-9-192 15,-4 0 108-15</inkml:trace>
  <inkml:trace contextRef="#ctx0" brushRef="#br0" timeOffset="104648.407">21438 3146 716 0,'0'-9'264'0,"0"9"-204"0,0-3-16 0,0-4 184 16,0 7-132-16,-3-3 112 15,3-3-120-15,-4 0 76 16,1 6-96-16,-4-3 56 15,0-4-72-15,-7 4 60 16,6 3-64-16,-13 3 44 16,4 4-52-16,-15 11 8 15,4 1-32-15,-11 25 0 16,11-6-8-16,-4 15-24 16,7 0 8-16,4 7-4 15,7-7 4-15,7 1 8 16,7-7 0-16,10-7-12 15,8-2 8-15,17-19-200 16,4 0 112-16,14-22-208 16,-4-4 168-16</inkml:trace>
  <inkml:trace contextRef="#ctx0" brushRef="#br0" timeOffset="105399.415">21773 3410 768 0,'11'-16'284'0,"-11"16"-220"0,4 0-20 16,-4 0 252-1,0 0-172-15,-4-6 160 16,4 6-164-16,-7-3 52 0,3-4-100 0,-6 7 20 16,6 0-52-16,-10-9 20 15,7 18-32-15,-7-9-36 16,3 16 4-16,-3 0-8 16,4-4 4-16,-1 16-28 15,8-2 20-15,3 2 24 16,7-3-4-16,7-6-24 15,3-4 8-15,12-12 12 16,-1-3 4-16,7-9 60 16,0 0-36-16,-3-13 16 15,0 6-28-15,-14-18 36 16,-8 8-28-16,-10-2 4 16,-3 16-16-16,-15-13-16 15,0 9 0-15,-6 7-104 16,3 5 60-16,-1 8-200 15,8 5 140-15,7 0-216 16,11 7 184-16,10-7-260 16,7 1 228-16,18-10-340 15,3 0 292-15,4-10 36 16,-4 1 112-16,1-16 424 16,-8 6-192-16,-3-6 224 15,-8 3-224-15,-6-3 100 16,0 9-148-16,-11-3 148 15,0 4-148-15,-7 2 72 16,3 7-112-16,-6-7 52 16,-1 7-72-16,-3 12-20 15,0 7-20-15,-7 3-12 16,7 9 4-16,-7 3-24 0,7 10 12 16,0 2 20-16,3-2-4 0,1 0-4 15,3-10 0-15,3-12-32 16,4 2 16-16,7-27-4 15,4 9 8-15,7-25-20 16,-1 6 16-16,1-12 4 16,0-1 8-16,-4-21 32 15,-3 22-16-15,-4-1-24 16,-4 4 4-16,-6 12 60 16,-1 7-28-16,-6 15 8 15,-1 7-24-15,-3 12-24 16,7 0 4-16,-3 13 12 15,6-10 0-15,4 6-116 16,4-2 60-16,7-10-216 16,6-4 148-16,4-18-216 15,1 0 188-15</inkml:trace>
  <inkml:trace contextRef="#ctx0" brushRef="#br0" timeOffset="106033.411">22751 3093 768 0,'3'-9'284'0,"-3"9"-220"0,0-4-20 15,-3 4 260 1,3 4-176-16,-4-4 144 16,1 0-160-16,-4 9 48 0,3-9-96 0,-7 0 8 15,8 9-40-15,-11 1-20 32,3 12-8-32,-6 6 12 15,6 6-8-15,-3 4-20 0,3 6 4 0,4-6-4 16,7 2 4-16,4-2-28 15,3-10 20-15,7-9-152 16,4-10 92-16,10-9-100 16,4-9 104-16,10-19-116 15,0-7 108-15,4-18 40 16,0 6 28-16,-7-13 20 16,-4 7-4-16,-7 0 40 15,-7 12-20-15,-7-9 128 16,-3 15-84-16,-7-2 144 15,-1 12-116-15,-3 3 92 16,0 12-108-16,-3 4-24 16,-1 12-36-16,-3 7-24 15,7 12 0-15,-7 9-4 16,3 10 0-16,-3 22 16 16,7-3-4-16,-3 9-4 15,6-9 4-15,1-19-4 16,3-4 0-16,0-18 8 15,4-6-4-15,3-22-4 16,0-4 4-16,3-27-4 16,1 2 0-16,-4-9 8 15,4 10-4-15,-4-4-20 16,4 10 8-16,-4 0 12 0,0 12 0 16,0 0 32-16,0 16-20 0,0 10 4 15,4 15-12-15,-4 12 20 16,4 7-16-16,-4 0 4 15,3 6-8-15,-3-12 4 16,1 0-8 0,-8-13-212-16,3-6 112 0,-10-4-500 15,0-5 332-15</inkml:trace>
  <inkml:trace contextRef="#ctx0" brushRef="#br0" timeOffset="106834.35">20817 5128 984 0,'-21'6'368'0,"21"-6"-288"0,-10 0-20 0,6 0 160 16,8 0-132-16,-1 0 36 15,4 10-76-15,11-10 44 16,3 0-56-16,11 0 64 15,0 0-60-15,13-10 36 16,1 10-44-16,32-9-8 16,0 3-16-16,20-7 4 15,-2 7-8-15,23-10-4 16,-6 13 4-16,21-6 4 16,-14 2-4-16,32-5 52 15,-11 2-32-15,21-12 0 16,-10 13-16-16,21-19 12 15,-21 9-12-15,38-9 16 16,-17-4-16-16,21-5-12 16,-21 2 0-16,10 4 12 15,-20 9-4-15,17 0-20 16,-25 6 8-16,7 1 20 16,-28 12-4-16,18 3 4 0,-22 3-4 15,8-3 12-15,-18 9-12 0,3-9 32 16,-20 0-24-16,6-9 4 15,-10 9-12 1,-4-10 12-16,-14 10-12 0,-7-9 16 16,-14 9-16-1,-3-3-12-15,-11 3 0 0,3-7 12 16,-7 7-4-16,4 0-108 16,-4 0 56-16,-3 0-252 15,-7 0 164-15,-11 0-420 16,-3 10 312-16</inkml:trace>
  <inkml:trace contextRef="#ctx0" brushRef="#br0" timeOffset="107885.486">21953 3930 832 0,'-14'-6'308'0,"14"6"-240"0,-7 0-20 0,4-3 212 16,3 3-152-16,-4-6 88 16,1 12-112-16,-1-6 4 15,4 0-52-15,-3 3 4 16,6 13-24-16,-3 2 52 15,7 14-36-15,-3 15 12 16,3 9-28-16,3 29-8 16,1-4-4-16,-1 26-16 15,1-7 8-15,0 26 12 16,-1-10-4-16,1 19 68 16,-1-19-40-16,1 22 24 0,0-19-36 0,-1 6 8 15,4-9-16-15,0 16 12 16,0-22-16-16,1 15 60 15,-1-21-40-15,3 15 16 16,5-3-28-16,-1 9 28 16,3-12-28-1,1 16 20-15,3-7-20 0,0 4-8 16,-3-10-4-16,0 15 20 16,-4-15-12-16,4 10 32 15,-8-20-28-15,-2 20 20 16,-1-16-20-16,-4 15 28 15,1-9-28-15,-8 6 12 16,4-21-16-16,-3 24 12 16,-1-12-16-16,1-3-4 15,-1-13 0-15,1 6 4 16,3-18-4-16,-3 12 24 16,3 0-16-16,-7-6-32 15,3-12 12-15,-3 2 20 16,0-9-8-16,0 7 8 15,0-7-4-15,0 10-8 16,0-10 4-16,-3-3-24 16,3-7 12-16,-4 7 20 15,8-12-4-15,-4 12-12 16,0-3 0-16,0 3 28 16,3-7-12-16,-3-8-12 15,4-7-4-15,-4-13 28 0,0 1-12 16,0-17-4-1,0 1-4-15,-4-9-156 0,4-4 84 0,-7-6-332 16,7 3 220-16,0-12-568 16,4-1 420-16</inkml:trace>
  <inkml:trace contextRef="#ctx0" brushRef="#br0" timeOffset="108725.233">20595 6323 892 0,'-14'0'332'0,"14"0"-260"0,-3 6-20 0,-1-6 88 16,8 0-88-16,-1 0 24 16,8 3-44-16,13 4 56 15,5-4-48-15,20 6 44 16,4 4-48-16,17-4 8 16,-3 0-28-16,32 1 28 15,4-1-28-15,24-6-12 16,-11-3-8-16,36-3-4 15,-11-3 0-15,35-3 60 16,-14-4-28-16,25-9 32 16,-24 10-28-16,34-7 52 15,-24 3-44-15,42-3 0 16,-21 4-20-16,29 2-20 16,-26-3 0-16,22 1 12 15,-29 5-4-15,22-9 16 16,-25 10-12-16,28-10 40 15,-24 4-24-15,20-14-4 0,-20 14-12 16,3-17 20-16,-32 10-16 0,18-9 24 16,-25 6-24-16,1-3-4 15,-26 3-4-15,-3 9 4 16,-21 3-4-16,0 4 16 16,-15 9-12-16,-9 3-40 15,-15 6 20-15,-29 1-200 16,1-4 116-16,-25-3-452 15,-3 4 304-15</inkml:trace>
  <inkml:trace contextRef="#ctx0" brushRef="#br0" timeOffset="110258.133">21022 4225 696 0,'-4'-3'256'0,"4"3"-196"0,-7 0-20 0,0 0 112 16,7 0-92-16,-3-6 64 16,3 6-72-16,-4-7 60 15,8 7-64-15,-4 7 8 16,0-1-32-16,0 13 40 15,0 3-36-15,0 22 4 16,10-1-20-16,-6 20-16 16,3 0 0-16,-3 18 4 15,3-2 0-15,-4-1 0 16,1-6 0-16,-1-28 76 16,1-6-40-16,-4-19 120 15,3-4-88-15,-6-30 36 16,3-7-60-16,-4-28 20 15,4 6-36-15,-3-19 16 16,-1 10-24-16,-3-13 28 16,7 6-32-16,-3-12-12 15,3 16-8-15,0-7 4 16,3 13 0-16,1 3 0 16,6 12 0-16,-3 1-20 15,4 18 12-15,3-3-4 16,0 10 4-16,4 9 16 15,-1 6-4-15,-3 7-4 16,4 12 4-16,-7 9-4 16,-1 4 0-16,-10 6 32 15,0 6-16-15,-14-12 12 0,0-4-16 16,-7-6 12-16,3 0-16 0,-6-12 4 16,6-3-4-16,-7-4-16 15,8-3 4-15,2-6-200 16,5 0 112-16,10 0-244 15,10 0 188-15,5-6-156 16,2 6 172-16,8-9-344 16,3 6 268-16</inkml:trace>
  <inkml:trace contextRef="#ctx0" brushRef="#br0" timeOffset="110826.038">21340 4206 496 0,'-4'-34'184'0,"4"34"-140"0,-7-25-16 0,3 15 196 16,8 7-128-16,-4-13 104 16,0 7-116-16,0 6 68 15,0-10-88-15,0 10 108 16,3 3-96-16,1 0 92 16,3 10-92-16,0 15 4 15,0 3-48-15,0 25 4 16,0 0-20-16,-3 13-8 15,3 3-4-15,0 10-32 16,4-7 16-16,-4 0-188 16,3-9 108-16,1-16-144 15,3-13 132-15,-4-24-60 0,5-4 96 16,-1-31-120-16,3 0 104 16,1-22-72-16,0 12 88 15,-8-18 12-15,4 15 32 0,-3-15 148 16,-1 15-64-16,-3-2 204 15,1 11-148-15,-8 1 112 16,0 9-132-16,0 4 100 16,0 5-112-16,-8 13-8 15,5 10-48-15,-8 9-44 16,1 6 8-16,-11 7-60 16,6-1 36-16,-9 4 0 15,6-7 16-15,-3-9 28 16,10-6-4-16,1-16-4 15,10 0 0-15,3-10 40 16,4 10-24-16,4-15 36 16,7-4-32-16,-1 9-4 15,4 4-12-15,1 12 4 16,2 1-8-16,1 5 8 16,3 13-8-16,0 3 16 15,1 7-12-15,-5 3 16 16,-2-7-16-16</inkml:trace>
  <inkml:trace contextRef="#ctx0" brushRef="#br0" timeOffset="115473.099">22729 4106 572 0,'0'0'208'0,"0"0"-160"0,0-6-12 0,0-1 172 16,0 7-120-16,0-3 104 15,0 3-108-15,-3-6 96 16,3 3-104-16,-7-4 104 16,0 7-104-16,-7-9 76 15,7 9-88-15,-11 0 4 16,4 9-44-16,-14 7-20 15,7 0-8-15,-11 25-16 16,4 9 12-16,-1 16-4 16,12 9 4-16,6-9 0 15,8-4 0-15,10-2 16 16,7-13-4-16,7-19 16 16,7-3-12-16,4-25 40 15,0-6-24-15,3-16-12 16,0-3-8-16,-3-3-288 15,0 3 156-15</inkml:trace>
  <inkml:trace contextRef="#ctx0" brushRef="#br0" timeOffset="116190.465">23185 4322 704 0,'-11'-6'264'0,"11"6"-208"0,-4-9-12 0,1 9 132 15,3 0-104-15,-11 0 88 16,4 0-96-16,-10 6 48 15,3 3-68-15,-8-6 40 16,5 13-48-16,-8 9-28 16,7-3-8-16,-3 13-20 15,11-1 12-15,3 1 12 16,10-1 0-16,8-6-20 16,3-3 8-16,7-12 12 15,0-4 0-15,4-9 52 16,0-9-32-16,-4-13 32 15,0-3-28-15,-3-16-8 16,-4 3-12-16,-7-5-8 16,0-1 4-16,-14 3-4 15,3 10 0-15,-10 2-124 16,0 20 68-16,-4 9-172 16,8 3 128-16,-1 13-188 15,8 9 160-15</inkml:trace>
  <inkml:trace contextRef="#ctx0" brushRef="#br0" timeOffset="116609.416">23446 4244 840 0,'-7'-13'312'0,"7"13"-244"0,-4-6-16 0,1 3 120 15,3 6-104-15,-4-3 60 16,0 0-72-16,-3 0 0 15,0 9-32-15,-7 7 12 16,4 3-20-16,-12 9 0 16,8-3-8-16,-7 13-8 15,4-10 4-15,-1 7-16 16,7-1 8-16,1-6-4 16,6-3 0-16,8-6-12 15,3-3 12-15,3-16 12 16,4 0 0-16,8-16-12 15,-1 7 4-15,0-10 12 16,4 3-4-16,-8-6-4 16,-3 7 4-16,-3-4 4 15,-4 3-4-15,-7 7 32 16,4 6-20-16,-8 6-24 16,4 3 4-16,-3 7 8 15,6 12 0-15,1-7-64 16,3 8 32-16,7-8-296 15,3 1 180-15</inkml:trace>
  <inkml:trace contextRef="#ctx0" brushRef="#br0" timeOffset="116804.427">23724 4244 872 0,'-7'-28'324'0,"7"28"-252"0,0-10-20 0,-3 4 192 15,-1 6-144-15,-3 0 80 16,4 6-104-16,-4 10-16 15,3 3-36-15,-7 12-44 16,8 4 12-16,-1 8 0 16,4-5 8-16,4 6-44 15,3-10 24-15,4-5-168 16,3-7 104-16,0-19-168 16,7-3 144-16</inkml:trace>
  <inkml:trace contextRef="#ctx0" brushRef="#br0" timeOffset="117163.455">23982 3936 748 0,'-7'-25'276'0,"7"25"-216"0,-18-6-16 15,8 6 252 1,6 10-172-16,-10 5 64 16,7 4-112-16,-7 9-36 15,3 7-24-15,-3 27-16 16,7 1 4-16,0 16 4 15,3-10-4-15,4-4-4 16,7-11 4-16,1-20-16 16,-1 1 8-16,0-23-16 15,3-2 12-15,1-20 20 0,-1 1-4 0,1-13 4 16,3-3-4-16,0-10 20 16,0 1-16-16,0 6 32 15,4 3-28-15,-4 6 20 16,4 9-20-16,-1 20 8 15,1 9-12-15,-4 6 12 16,0 9-16 0,-3 4-92-16,3-4 48 0,-3 4-220 15,3-10 144-15,0-12-372 16,3 3 272-16</inkml:trace>
  <inkml:trace contextRef="#ctx0" brushRef="#br0" timeOffset="117425.041">24476 3949 1008 0,'0'-3'372'0,"0"3"-288"0,3 0-24 16,-3-6 124-1,4 6-112-15,-4 6 0 16,0-3-48-16,0 13 80 15,0 3-56-15,-4 18-24 16,4 7-12-16,-7 19-24 16,4 9 8-16,-4 6-208 0,7 1 116 0,-4-13-316 15,4-13 236 1</inkml:trace>
  <inkml:trace contextRef="#ctx0" brushRef="#br0" timeOffset="117708.427">24716 3930 1048 0,'7'-9'388'0,"-7"9"-300"0,-4-6-28 0,1 6 128 16,6 0-116-16,-3 9 32 15,0 3-60-15,0 10 0 16,0 10-28-16,-3 9 8 16,3 12-12-16,-4 19 20 15,4-3-20-15,-3 3-120 16,6-3 60-16,-3-12-264 16,4-7 172-16,-4-19-304 15,3 4 248-15</inkml:trace>
  <inkml:trace contextRef="#ctx0" brushRef="#br0" timeOffset="117975.753">24765 3905 956 0,'-4'0'352'0,"4"0"-272"0,8-3-24 0,-8-3 192 15,0 12-148-15,3-12 56 16,8 6-92-16,3 0-20 15,0 0-28-15,3 6-12 16,1-3 0-16,3 13-24 16,4-1 12-16,-4 7 32 15,4-6-16-15,-4 9 52 16,-3 3-32-16,-11 19 48 16,0-3-44-16,-18 19 4 15,4-3-24-15,-14 6-8 16,0-4 0-16,-11-8-208 15,4-11 112-15</inkml:trace>
  <inkml:trace contextRef="#ctx0" brushRef="#br0" timeOffset="133635.891">22800 6000 820 0,'0'-6'304'0,"0"6"-236"0,0 6-20 0,0-6 72 15,0 0-76-15,0 0 80 16,0 0-72-16,0 3 52 16,4 3-60-16,-4 4 48 15,3-1-52-15,-3-3 84 16,4-3-68-16,-4 4 36 15,3-4-56-15,-3-3 96 16,0 0-76-16,0-3 64 16,0-4-68-16,0-11 16 15,4-1-40-15,-1-25 16 16,4 0-24-16,4-19-16 16,-1 10-8-16,5-10 4 15,-1 16 0-15,0-12 24 16,3 15-12-16,-2-13-12 15,2 13-4-15,-3 1-4 16,0 5 0-16,-3 3 16 16,0 20-4-16,-4 2-12 15,3 7 4-15,-3 25-4 16,4-4 0-16,-4 23 8 16,3 12 0-16,1 7-12 15,3-4 8-15,-3 16 4 16,3-3 0-16,-4-3 0 15,5-1 0-15,-5-18 0 16,1-3 0-16,-4-19 16 16,0-6-8-16,0-23 76 15,0-5-48-15,0-32 24 16,0 0-40-16,0-25 16 0,0 12-20 0,0-21-16 16,4 15-4-16,-4-18 4 15,3 18 0 1,-3 4-100-16,4 21 56 0,0 3-368 15,-1 23 228-15,-3 6-344 16,4 12 300-16</inkml:trace>
  <inkml:trace contextRef="#ctx0" brushRef="#br0" timeOffset="134603.813">23530 5564 1016 0,'-7'0'376'0,"7"0"-292"0,-21 0-20 0,10 0 76 16,4 9-88-16,-10 1-20 16,-1 5-20-16,-7 4-12 15,8 10 0-15,-4 14-20 16,7 1 12-16,-1 10 4 15,8-7 4-15,7-3-12 16,7-13 8-16,4-12-4 16,7-7 0-16,6-31 68 15,5 1-32-15,-1-20-4 0,0-3-12 16,0-6 16 0,-3 13-16-16,-7-4 68 0,-4 10-48 15,-7 3 120-15,0 9-84 0,-7 7 20 31,0 9-52-31,-4 9-32 0,1 10-4 16,-4 22-96-16,7-4 48 0,-4 17-136 16,8-1 104-16,-1-9-96 15,8-7 104-15,3-18-72 16,4-12 84-16,3-23-20 16,0-3 44-16,-3-25 32 15,-1 7 4-15,-3-17 72 16,4 10-40-16,-11-3 136 15,4 7-92-15,-4 2 140 16,0 13-120-16,-4-3 40 16,4 18-80-16,-3 4 20 15,-1 12-44-15,1 10-8 16,-1 6-16-16,1 19-40 16,3 2 16-16,-7 14-48 15,3-4 36-15,-3 1 24 16,4-11 4-16,-1-17 0 15,5-8 4-15,-1-27-4 16,3-7 0-16,1-18 0 16,-1-1 0-16,4-18 52 15,1 15-28-15,-1-9 16 16,3 13-24-16,-3-10 28 16,4 19-28-16,-4-3-4 0,4 12-8 15,-4 13-16-15,4 6 8 0,-11 19-16 16,3 0 12-16,-10 12-12 15,4 10 8-15,-11 3 0 16,0 7 4-16,-4-14 32 16,8-8-12-16,3-20 12 15,3-9-12-15,8-28-16 16,3-3 0-16,10-19 4 16,1 3 0-16,0-15 0 15,3 11 0-15,4-14 52 16,-4 8-28-16,0-5 52 15,-3 6-44-15,0 12 36 16,-4 9-36-16,-4 14 36 16,1 8-40-16,-4 26-4 15,0 6-16-15,-7 28 20 16,4 3-16-16,-8 23-40 16,1 2 16-16,-8 10-148 15,4-7 88-15,-3-9-224 16,-1-18 168-16,1-13-540 15,3-20 372-15</inkml:trace>
  <inkml:trace contextRef="#ctx0" brushRef="#br0" timeOffset="136187.081">24730 5696 820 0,'-14'-7'304'0,"14"7"-236"0,0 0-20 0,0 0 72 15,3 0-76-15,1-3 52 16,3-3-56-16,3 3-4 16,1-3-20-16,3 2 24 15,0-2-24-15,7-3-24 16,4 3 4-16,10-4 28 15,1 1-16-15,9-10-8 16,-2 3-4-16,-1-12 12 16,-3 9-4-16,-4-15 24 15,-10 5-16-15,-15-8 76 16,-3 2-52-16,-21 1 92 16,0 9-72-16,-25-3 52 15,8 18-64-15,-19 10 60 16,8 10-64-16,-14 18 8 15,10-3-28-15,-7 12-28 16,10 17 0-16,5-1-24 16,9 0 20-16,15 16 4 15,14-12 8-15,21 6 44 16,8-10-24-16,20-12 16 16,0-13-20-16,26-19-44 0,-1-2 16 15</inkml:trace>
  <inkml:trace contextRef="#ctx0" brushRef="#br0" timeOffset="137721.819">20994 7643 612 0,'-21'0'228'0,"21"0"-180"0,-14-9-12 0,10 9 140 15,4 0-104-15,-4-7 88 16,8 14-96-16,-4-7 56 15,0 0-68-15,4 0 24 16,3 0-44-16,3-7 16 16,1 7-28-16,3-3 36 15,3 6-32-15,5-6 4 16,-1 3-16-16,18 0 28 16,-1 0-24-16,22 0 4 15,0 0-12-15,14-6 4 16,-6 6-8-16,9-3-4 15,-3 6 4-15,21-3-16 16,-3 0 8-16,3 6 4 16,-10-6 0-16,10 0 0 15,-10 3 0-15,17-3 0 16,-6 7 0-16,9-7 0 16,-16 0 0-16,20-7-12 15,-7 7 8-15,8-3 28 16,-12 3-12-16,12-6-12 15,-15 6-4-15,18-9 20 16,-11 9-8-16,8-4-4 16,-15-2 0-16,14-3 4 15,-7 9-4-15,11-16 24 0,-10 13-16 0,6-13 12 16,-10 7-12-16,14-1-8 16,-11 1 0-16,4 6 4 15,-11-3-4-15,7 6-4 16,-13 0 4-16,13 0-16 15,-10 6 8-15,3-3 12 16,-10-3-4-16,-1 6 16 16,-10-3-12-16,11-3 76 15,-7 0-48-15,6-9-4 16,-6 9-20-16,-1-9 8 16,-6 9-12-16,0-10-4 15,-11 10 0-15,10 0-16 16,-6 0 8-16,3-6 4 15,-11 6 0-15,-3-10 76 16,-7 10-40-16,-7-9 4 16,-8 9-24-16,-6-9-4 15,-4 6-4-15,-3-10-8 16,-4 10 4-16,-3-3 4 16,-1 2-4-16,-6-2 8 15,3 6-8-15,-7 0-224 16,0 0 124-16,0 6-388 15,10-2 272-15</inkml:trace>
  <inkml:trace contextRef="#ctx0" brushRef="#br0" timeOffset="190941.56">22236 5467 624 0,'-11'6'228'0,"11"-6"-176"0,-4-16-16 0,1 7 192 16,3 9-132-16,-4-9 112 15,4 9-120-15,-3-10 84 16,6 4-96-16,-3-4 56 16,0 10-76-16,0 0 12 15,4 7-36-15,-1 5 12 16,8 10-24-16,3 6-8 15,7 1-8-15,4 15-16 16,0-7 8-16,3 13 20 16,4-3-8-16,-8-6-136 15,1-3 72-15,-7-13-184 16,-1-3 136-16,-6-16-196 16,-4-6 168-16,-11-16-412 15,1-2 308-15</inkml:trace>
  <inkml:trace contextRef="#ctx0" brushRef="#br0" timeOffset="191104.185">22274 5526 808 0,'-28'-28'300'0,"28"28"-232"0,-14-22-20 16,7 13 176-1,7 9-132-15,-7-19 132 0,7 10-132 0,-4-7 68 16,8 3-92-16,-1-12 8 16,5 6-44-16,2-6-4 15,4-3-16-15,7-6-16 16,1 9 0-16,2-4-84 15,1 10 48-15</inkml:trace>
  <inkml:trace contextRef="#ctx0" brushRef="#br0" timeOffset="191289.793">22267 5420 944 0,'14'-16'352'0,"-14"16"-276"0,25-19-20 0,-11 10 60 16,0 3-76-16,4-4 0 15,3 1-24-15,-7-4-284 16,4 7 144-16</inkml:trace>
  <inkml:trace contextRef="#ctx0" brushRef="#br0" timeOffset="191466.82">22525 5250 1144 0,'-4'19'420'0,"4"-19"-324"0,7 44-28 16,-3-19-28-1,3-3-36-15,0 3-4 0,4 0 4 16,-4-3-260-16,3 0 140 0</inkml:trace>
  <inkml:trace contextRef="#ctx0" brushRef="#br0" timeOffset="191620.508">22507 5018 1016 0,'0'0'376'0,"0"0"-292"0,-7 10-20 0,4-10-20 15,3 0-36-15,-4 6-84 16,8 3 44-16</inkml:trace>
  <inkml:trace contextRef="#ctx0" brushRef="#br0" timeOffset="191876.041">22641 5188 860 0,'0'3'320'0,"0"-3"-248"0,11 25-20 16,-8-6 32 0,4-4-56-16,-3 4-4 15,3 0-12-15,-3-3-20 16,-1 3 4-16,-3-19 92 16,0 0-48-16,0-26 8 15,0 8-28-15,0-17-20 16,0 7-4-16,0-7-4 15,7 7 0-15,0-6-160 0,4 15 92 0,3 0-280 32,0 10 204-32</inkml:trace>
  <inkml:trace contextRef="#ctx0" brushRef="#br0" timeOffset="192244.061">22994 4965 788 0,'-18'-19'292'0,"18"19"-228"0,-21-6-16 0,11 6 176 16,3 6-132-16,-11-3 16 16,7 4-64-16,-6 2-20 15,6 10-16-15,-3 6 12 16,3 0-12-16,1-3 32 16,3 3-24-16,0 3 48 15,3-3-36-15,4-9 12 16,7-3-24-16,0-4-8 15,7-9-4-15,4-9 4 16,3 5-4-16,4-11 16 16,3-1-12-16,0-3 4 15,-3 10-4-15,0-7-16 16,-4 13 4-16,-3 3 12 16,-4 9-4-16,-7 7 24 15,-4 6-16-15,-10 9 4 16,4 1-8-16,-11 2-112 0,-1-9 56 15,1-6-260-15,4-9 168 16</inkml:trace>
  <inkml:trace contextRef="#ctx0" brushRef="#br0" timeOffset="192439.172">23216 4780 1236 0,'7'-9'456'0,"-7"9"-352"0,-3 0-32 0,-1 0 96 15,8 0-108-15,-4 0 64 16,3 15-72-16,1 1-28 16,-1 6-16-16,1 6 8 15,3 7-8-15,4 9-48 16,-1-1 24-16,1 11-360 16,-1-7 208-16,-3-3-288 15,0 0 256-15</inkml:trace>
  <inkml:trace contextRef="#ctx0" brushRef="#br0" timeOffset="192589.761">23118 4921 1568 0,'-4'16'580'0,"4"-16"-448"0,4 12-40 16,-1-5 160-1,8-4-156-15,6 3-28 0,8-6-44 0,21-16-24 16,7-2 4-16</inkml:trace>
  <inkml:trace contextRef="#ctx0" brushRef="#br0" timeOffset="195143.684">22652 6652 644 0,'0'0'236'0,"0"0"-180"0,3 6-20 0,-3-6 140 16,0 4-104-16,0 5 88 15,4 0-96-15,-4 7 40 16,0 0-64-16,0 6 8 15,3-4-32-15,-3 26 20 16,0 7-24-16,-3 5 4 16,3 7-8-16,-4-4 72 15,4-5-44-15,-3-7 84 16,-1-10-68-16,1-5 80 16,3-10-76-16,0-7 60 15,7-5-64-15,-4-14-20 16,8-2-20-16,3 0-20 15,7 3 4-15,4-3 4 16,3 2 0-16,0-2-300 16,4 6 164-16,-4 0-492 15,-3-3 352-15</inkml:trace>
  <inkml:trace contextRef="#ctx0" brushRef="#br0" timeOffset="195578.562">23061 7010 840 0,'4'0'312'0,"-4"0"-244"0,3 0-16 0,-3 0 128 16,0 0-108-16,0 0 76 16,0 0-84-16,0-4 60 15,0 8-68-15,-7-4 40 16,4 6-56-16,-12 3-4 15,1 4-20 1,-10 2-4-16,2 4-4 0,-2 0-32 16,10 6 12-16,0 3 24 15,7-2-8-15,7-1-16 16,3-3 4-16,11-16 12 16,7 3 0-16,4-9-4 15,3-6 4-15,0-7 4 16,-3-2-4-16,-4-4 8 15,-3 0-8-15,-7 3 16 16,-1 4-12-16,-6-4-4 16,-1 16 0-16,-6 0-32 15,3 10 16-15,-4 8-4 16,8 8 8-16,-1-1-144 16,4-3 84-16,7 3-184 15,8-7 144-15,2-18-224 16,4 7 188-16</inkml:trace>
  <inkml:trace contextRef="#ctx0" brushRef="#br0" timeOffset="196118.116">23463 6928 976 0,'-7'-25'360'0,"7"25"-280"0,-17-9-20 0,6 9 196 16,7 0-152-16,-10 6 20 16,7 3-76-16,-10 10-4 15,6 0-28-15,-7 15-16 16,4 1-4-16,-3 2 28 15,3-2-12-15,-1-7-12 16,8 0-4-16,0-9 28 16,4-3-12-16,3-7 12 15,7 1-12-15,0-13 20 16,3-4-20-16,5 4 40 16,2-3-28-16,4-3-32 15,1-1 4-15,-1 4 0 16,3 6 4-16,-2 6 24 15,-5-3-12-15,-6 13 48 16,-1 3-32-16,-10 9-16 16,-3 3-4-16,-11 4-8 15,3-4 0-15,-3-6-152 16,4-6 84-16,-1-19-220 16,7-3 164-16,8-28-232 15,3 2 200-15,11-24-204 16,6 9 204-16,1-28-272 15,3 9 244-15,4-9 112 16,0 19 52-16,-4-10 616 16,-3 16-324-16,-8-6 260 15,1 18-312-15,-7 7 84 16,-4 6-180-16,-4 13 28 0,1 6-88 16,-8 6-20-16,4 12-28 15,-3 20-4 1,3 3-4-16,0 21-16 0,3-2 4 15,-3 15-332-15,7-10 184 16,-3 1-292-16,-1-3 256 0</inkml:trace>
  <inkml:trace contextRef="#ctx0" brushRef="#br0" timeOffset="196283.671">23576 7000 1144 0,'-18'-34'420'0,"18"34"-324"0,-14-10-28 0,11 7 260 15,3 3-192-15,3 3 16 16,4 7-92-16,8-1-40 16,2 7-12-16,11-7 0 15,1 7-4-15,9-13-240 16,5-3 128-16</inkml:trace>
  <inkml:trace contextRef="#ctx0" brushRef="#br0" timeOffset="196979.816">24007 7295 892 0,'-11'-3'332'0,"11"3"-260"0,-4 3-20 0,1-3 256 16,6 0-180-16,-3 0 116 15,0 0-144-15,0 0 28 16,0 0-80-16,0-3 72 16,4 3-68-16,-1-13 60 15,8 4-60-15,0-10 40 16,-1 0-52-16,4-18 24 16,0 2-36-16,1-24-8 15,-1 5-12-15,-4-18 4 16,4 16-8-16,-3-13 8 15,0 22-8-15,-4-7-4 16,3 17 4-16,-3 5-4 16,4 10 0-16,-8 7-20 15,1 8 12-15,-4 14-4 16,3 8 4-16,-3 23-20 16,0 15 16-16,-3 29-152 0,3-1 88 15,-4 1 8-15,4-4 40 0,0-6 40 31,4-18-8-31,3-14-8 16,4-11 0-16,3-26 136 0,0-3-72 0,3-38 28 16,1 4-52-16,0-38-12 15,3-1-16-15,0-17-8 16,0 11 4-16,0 7 4 16,4 12-4-16,-4 4-116 15,0 22 60-15,-3 8-376 16,0 17 240-16,-4 15-448 15,0 13 360-15</inkml:trace>
  <inkml:trace contextRef="#ctx0" brushRef="#br0" timeOffset="198099.818">24656 7025 1404 0,'-7'-9'516'0,"7"9"-400"0,-25-6-32 16,11 6 32 0,7 9-80-16,-14 0-20 15,6 1-16-15,-2 15 0 16,3 3 0-16,-4 7-28 16,7-1 16-16,4-6 4 15,4 7 8-15,6-16-20 0,8-1 12 16,3-8 4-16,7-10 4 0,4-10 0 15,0-2 0-15,-1-19 16 16,1 12-8-16,-4-16 24 16,-3 7-20-16,-4 0 48 15,-3 9-32-15,-4 0 100 16,0 3-72-16,-7 10-24 16,3 12-20-16,-3 4-12 15,4 9 0-15,-4 6-12 16,3 3 8-16,-3 7-84 15,7-7 48-15,0-3-100 16,0-6 80-16,0-10-40 16,4 0 56-16,0-21-72 15,3-4 64-15,-4-12 28 16,4 0 16-16,-3-16 112 16,0 3-56-16,-4-6 148 15,3 9-112-15,1-5 60 16,-1 8-84-16,-3 7 0 15,4 6-36-15,-4 19-12 16,4 6-8-16,-4 22 4 16,3 0-4-16,-3 19-4 15,4 0 4-15,-7 0-32 16,-1-3 16-16,-3-7 24 16,0 1-8-16,0-20-8 15,7-2 0-15,0-23-4 16,7 7 0-16,0-28 8 15,0-1 0-15,4-18 8 16,3 3-4-16,0-6-4 0,8 9 4 0,-8 0 12 16,0 19-8-16,-3-3 4 15,-1 12-4 1,-3 13 4-16,1 12-8 0,-8 10 24 16,3 9-16-16,-10 7 4 15,4 9-8-15,-8 0-8 16,1 0 4-16,-4-7 12 15,3-2-8-15,-3-10-4 16,7-6 0-16,0-16 12 16,7-3-8-16,4-13-20 15,3-2 4-15,3-10-56 16,5 6 32-16,-5-10-100 16,4 4 76-16,-3 7-56 15,3-1 68-15,-7 12-4 16,0 4 28-16,-3 6 32 15,3 4-8-15,-3 2 8 16,-1 7-4-16,1-4 48 16,3-2-32-16,4-4 32 15,-1 3-28-15,8-9 8 16,3 0-20-16,4-15 28 16,3 5-28-16,0-27 12 15,1 9-16-15,-5-23 12 16,-2 14-16-16,-8-10 40 0,-4 6-24 15,-9-3 84-15,-5 13-60 16,-14-4 108-16,4 10-84 0,-14 16 24 16,0 2-56-16,-14 23-76 15,3 12 16 1,-10 26-36-16,10 8 32 16,-3 26-208-16,10 0 128 0,0 3-276 15,8-10 216-15,-1 7-264 16,11-16 244-16,0-18-648 15,7-10 464-15</inkml:trace>
  <inkml:trace contextRef="#ctx0" brushRef="#br0" timeOffset="198963.561">21082 8810 984 0,'0'0'368'0,"0"0"-288"0,14 3-20 0,4-3 64 16,3 0-80-16,21 0 44 16,4 6-52-16,21-6 44 15,0 3-48-15,28-3-32 16,-3 0-4-16,28-3 52 16,-11 3-24-16,29-6 32 15,-15 6-28-15,19 0 16 16,-15 0-24-16,21-3 0 0,-21 3-12 15,17-7 4-15,-13 4-8 16,24-9 16-16,-17 8-12 16,17-11 68-16,-17 5-44 15,20-12-12-15,-13 0-12 0,7 4 0 16,-22-1-4 0,15-6-4-16,-22 15 4 15,1 1-4-15,-18 6 0 0,-8 3 16 16,-16 3-8-16,-1 6-4 15,-14 1 0-15,3-1 4 16,-10-3-4-16,-3-2 8 16,-8 2-8-16,0 0 16 15,-10-3-12-15,0-6-4 16,-4 3 0-16,1-12-4 16,-1 2 0-16,4-9-168 15,-4 1 92-15</inkml:trace>
  <inkml:trace contextRef="#ctx0" brushRef="#br0" timeOffset="199713.739">23174 7938 956 0,'-14'-10'352'0,"14"10"-272"0,-4 0-24 15,-3 0 172 1,4 7-136-16,-8-4 60 16,1 3-88-16,-12 3 40 15,8 1-60-15,-14 2 16 16,7 4-40-16,-11 9 0 15,7-6-12-15,1 6 28 0,6-6-20 0,1 0-4 16,6 0-8-16,4-1-60 16,10 4 32-16,4-9 12 15,8 3 8-15,6-7 4 16,7 0 0 0,0 1 0-16,4-1 0 0,-4 7 16 15,-3-4-8-15,-4 4 4 16,-3 3-4-16,-8 6 136 15,-3 0-80-15,-14 6 16 16,0 4-44-16,-14-1 0 16,0-5-20-16,-11-4-24 15,4-7 0-15,-7-8-92 16,6-1 52-16,8-18-216 16,7-1 148-16,14-15-272 15,7 7 216-15</inkml:trace>
  <inkml:trace contextRef="#ctx0" brushRef="#br0" timeOffset="199917.483">23453 7982 1068 0,'14'-25'396'0,"-14"25"-308"0,0-19-24 16,-4 9 212 0,4 10-164-16,-3-9 60 15,-1 3-100-15,-3 3 8 16,4-4-44-16,-8 14-24 15,8 2-4-15,-5 19-36 16,5-3 16-16,-1 22-4 16,4 3 8-16,0 7-176 0,7 6 96 0,-3 9-200 15,3-3 164-15,-3-10-144 16,3-8 156-16</inkml:trace>
  <inkml:trace contextRef="#ctx0" brushRef="#br0" timeOffset="200698.393">23213 8132 1008 0,'-4'10'372'0,"4"-10"-288"0,4 15-24 0,-1-2 0 16,8 3-44-16,10-4-4 15,4 4-8-15,21-10-32 16,-1 3 16-16,15-9-296 15,-3 4 172-15,-1-14-280 16,-6 7 236-16,-8-13-132 16,-3 10 184-16,-11-3 464 15,-7 6-176-15,-3-4 316 16,-8 7-272-16,-10-3 136 16,4 3-200-16,-8-6 84 15,4 12-132-15,-10-3 12 16,-1-3-60-16,-6 10-28 15,6-1-8-15,-10 7 0 16,7 3-4-16,-7 6-20 16,7-7 8-16,-1 8-12 15,8-8 8-15,4 1-8 0,6-3 8 16,4-13-8 0,8-3 8-16,-1-3-20 15,3-3 20-15,1-13-4 0,0 3 8 16,-8-3 0-16,4 10 0 0,-7-10 0 15,4 10 0-15,-11 2 68 16,3 4-32-16,-3 6-28 16,4 4-4-16,-4 2 0 15,3 0 4-15,-3 10-176 16,8-3 96-16,-1-4-320 16,7 4 224-16,0-6-168 15,0-10 200-15,-4-4-124 16,5-2 152-16,-5-3 244 15,1-1-60-15,-4 1 280 16,3 0-196-16,-6-7 188 16,-1 13-200-16,-3-4 28 15,0 7-100-15,0 0-24 16,4 10-28-16,0 6-12 16,-1 2 0-16,1 11 4 15,-1-4-4-15,1 3-4 16,-1 0 4-16,-3-6 56 15,4-9-32-15,-4-23 104 16,7 1-76-16,0-16 36 16,3-4-52-16,1-5-24 15,0-1-8-15,3-2-20 0,3 2 8 16,1 4-224-16,3 6 120 0,0-3-332 16,0 3 248-16</inkml:trace>
  <inkml:trace contextRef="#ctx0" brushRef="#br0" timeOffset="200899.044">24243 7947 944 0,'0'-19'352'0,"0"19"-276"0,-7-18-20 0,7 11 180 16,3 7-140-16,-3-3 120 16,0 3-124-16,0 3-12 15,4 7-52-15,-4 15 20 16,3 3-32-16,-3 16-12 15,4 0-8-15,-1 15-24 16,1-2 16-16,0 6-480 16,3-1 272-16,-4-8-476 15,1-11 396-15</inkml:trace>
  <inkml:trace contextRef="#ctx0" brushRef="#br0" timeOffset="201042.658">24126 8176 1152 0,'-17'-6'428'0,"17"6"-332"0,3 19-28 16,1-10 112-16,-1-3-112 0,8 10-20 15,3-3-28-15,11-4-8 16,0 7-8-16</inkml:trace>
  <inkml:trace contextRef="#ctx0" brushRef="#br0" timeOffset="201666.412">24634 7938 1100 0,'11'-19'408'0,"-11"19"-316"0,14-16-28 0,-10 13 204 16,3 3-160-16,-4 0 64 16,1 3-104-16,-4 7 4 15,3 12-40-15,1 9 32 16,-1 13-36-16,-3 9-16 16,4-3-4-16,-8 23-20 15,4-8 8-15,0 14-288 16,4-10 160-16,-4-13-140 15,3-12 156-15,1-25-84 16,0-3 112-16,-1-32-92 16,1-3 100-16,-1-15-140 15,4-4 120-15,-3-22 52 16,3 13 32-16,-4-15 172 0,1 2-84 16,-1-6 308-16,4 13-216 0,0 0 252 15,0 15-236-15,1 3 84 16,-1 10-152-16,0 7-4 15,0 2-64-15,3-3-36 16,1 16-8-16,3-3 8 16,4-1-4-16,3 14-4 15,3-1 4-15,1 6-24 16,3 14 12-16,-6 2 12 16,-1 6 0-16,-11 10 24 15,1-6-16-15,-18 6 4 16,0-7-8-16,-14 7 20 15,3-9-16-15,-7-7-144 16,4-3 68-16,-4-9-244 16,4-4 168-16,0-12-268 15,7 0 232-15</inkml:trace>
  <inkml:trace contextRef="#ctx0" brushRef="#br0" timeOffset="202266.267">25291 8126 1016 0,'3'6'376'0,"-3"-6"-292"0,7-15-20 15,-10 5 244 1,3 7-180-16,-7-13 116 16,3 10-144-16,-6-13 8 0,6 10-64 0,-7 6-28 15,8 6-8 1,-11 6-44-16,7 10 20 0,-7 16 16 15,3-1 0-15,0 13-8 16,4-6 4-16,7-4 4 16,4 1 0-16,-1-13-12 15,8 0 8-15,3-22-4 16,4 4 0-16,-1-23 0 16,5 3 0-16,-5-18 0 15,4 9 0-15,-7-12 32 16,1 15-12-16,-8-6 100 15,3 9-60-15,-6 4 20 16,3 5-40-16,-4 7 4 16,1 10-20-16,-1-1-36 15,1 7 12-15,-1 3-24 16,5 6 16-16,-1-7-256 16,3 1 152-16,1-9-216 15,3-1 192-15,4-12-204 16,-1-6 200-16,4-20-268 15,4-2 236-15,3-16-212 32,-3 3 224-32,-7-3 948 15,3 6-416-15,3-22 216 16,1 10-348-16,-11 9 92 0,0 16-188 16,-7 3 4-1,4 12-84-15,-4 13-32 0,0 4-16 0,-3 30-8 16,3 4 0-16,-7 24-12 15,0 4 8 1,-4 10-332-16,4-4 184 0,-3-3-328 16,6-7 276-16</inkml:trace>
  <inkml:trace contextRef="#ctx0" brushRef="#br0" timeOffset="202754.242">25580 8123 1060 0,'-21'-10'392'0,"21"10"-304"0,-14 13-28 0,10-4 192 16,4-2-152-16,0 8 64 15,7-2-96-15,4-4-32 16,3 1-20-16,7-1-16 16,4-3 4-16,6-6-24 15,5 3 12-15,3-6-144 16,-4-3 80-16,-7-3-160 15,0-1 128-15,-7 1 0 16,1-4 60-16,-8 1 56 16,-4 9-4-16,-3-7 80 15,4 4-52-15,0-3 56 16,-1 9-52-16,1-4 16 16,-1 4-36-16,4-6-8 15,4-3-8-15,0-1 72 0,3-5-40 16,0-7 24-16,0-3-40 15,-3-4 44-15,-4-2-36 0,-7 0 136 16,0-1-92-16,-10 10 152 16,3 0-124-16,-15 13 36 15,1 9-76-15,-10 16-56 16,6 12-4-16,-3 22-12 16,7-3 4-16,0 16-12 15,3-4 12-15,7 7 4 16,12-12 4-16,9-11-20 15,4-5 12-15,15-22-92 16,-1-1 52-16,4-24-524 16,-1-7 316-16</inkml:trace>
  <inkml:trace contextRef="#ctx0" brushRef="#br0" timeOffset="-164766.949">4470 9180 652 0,'-11'6'244'0,"11"-6"-192"0,-3 0-12 0,-4 0 180 15,14 0-128-15,-7 0 80 16,0 0-104-16,0 0 44 16,0 0-68-16,0 0 76 15,7 0-68-15,3-6 72 16,11 2-72-16,1-5 44 16,6 0-56-16,7-7-12 15,0 7-16-15,11-7 8 16,-7 6-12-16,7-2 4 15,-7 2-4-15,17-5-24 16,-6 9 8-16,20-7 12 16,-3 4 0-16,11-7-4 15,-4 10 4-15,7-4 28 16,-7 1-16-16,11-1 12 16,-4 7-16-16,11-3 0 15,-11 6-4-15,0-3 4 16,-7 6-8-16,11-3-12 15,-4 0 4-15,14 6 12 16,-10-3-4-16,3 4 8 16,-14-4-8-16,14 3-4 15,-7-3 4-15,14-3 12 16,-6 6-8-16,2-2 16 16,-9 2-16-16,13 0-12 0,-7-3 0 15,7 7 12-15,-10-4-4 16,3-3 8-16,-14 7-8 0,14-4-4 15,-10 3 4-15,14-9 4 16,-8 6-4-16,1-6-12 16,-11 0 4-1,4-6 48-15,-8 6-24 0,11-9 8 16,-3 9-16-16,7 0 0 16,-11 0-4-16,-4-6-8 15,-13 12 4-15,-1-6 4 16,-3 0-4-16,7 0-12 15,-7 0 4-15,14 0 4 16,-11-6 0-16,8 2 8 16,-8-2-4-16,1-3-12 15,-8 6 4-15,4-4 28 16,-3 4-12-16,6-3-12 16,-3 6-4-16,3 0-4 15,-3 6 0-15,0-6 16 16,-3 3-4-16,-5-3 8 15,-6 7-8-15,0-7-12 16,-4 3 4-16,1-6 4 16,-1 3 0-16,7-7 8 15,-3 4-4-15,3-3-4 16,-3 6 4-16,0-10-4 16,-4 10 0-16,-6 0 8 15,-1 0-4-15,-7 0 8 0,0 0-8 16,-7 4-48-16,0 2 28 15,-10-12-324-15,-1 2 188 0</inkml:trace>
  <inkml:trace contextRef="#ctx0" brushRef="#br0" timeOffset="-163834.502">4854 8483 800 0,'-10'-3'296'0,"10"3"-232"0,-4-6-16 16,4 6 88 0,0 0-84-16,-7 0 84 15,7 0-76-15,-3-9 84 16,6 9-84-16,-6 0 68 0,3 0-72 0,0-4 32 15,0 8-52-15,0-4 0 16,0 9-24-16,-8 0 12 16,16 7-16-16,-8 12-4 15,0-3 0-15,0 13 4 16,3-3-4-16,-3 2-12 16,7 4 4-16,-7 3-4 15,4-3 0-15,-4 9 24 16,3-3-8-16,-3-13-4 15,7-5 0-15,-7-4-60 16,4-10 32-16,3-12-280 16,-7-3 168-16,3-12-260 15,1-4 224-15</inkml:trace>
  <inkml:trace contextRef="#ctx0" brushRef="#br0" timeOffset="-163265.425">4844 8587 632 0,'-4'0'236'0,"4"0"-184"15,0 0-16-15,0 0 148 16,0 0-108-16,0-6 76 15,0 6-88-15,0 0 72 16,4 0-80-16,-1-10 60 16,8 7-64-16,-1-9-4 15,1 8-28-15,10-11-20 16,-7 5-4-16,11 1 12 16,3-1-4-16,4 1-4 15,3 0 4-15,-7 2-4 16,4 7 0-16,-7 0-132 15,0 7 72-15,-11-7-320 16,-4 9 212-16</inkml:trace>
  <inkml:trace contextRef="#ctx0" brushRef="#br0" timeOffset="-163071.952">4879 8803 852 0,'21'-9'316'0,"-21"9"-248"0,25-16-16 0,-11 7 32 15,0-1-56-15,18 1-4 16,-8 0-12-16,12-7-232 16,-8 6 124-16</inkml:trace>
  <inkml:trace contextRef="#ctx0" brushRef="#br0" timeOffset="-162815.343">5309 8349 924 0,'-17'-4'340'0,"17"4"-260"0,-7 10-28 0,-4-7 20 15,11 6-52 1,-11 13 8-16,11 0-16 16,-3 19-24-16,3-3 4 0,3 18-4 15,8-3 4-15,0-2-220 16,3-4 120-16,7-13-436 16,4 1 304-16</inkml:trace>
  <inkml:trace contextRef="#ctx0" brushRef="#br0" timeOffset="-162500.851">5479 8474 840 0,'-14'0'312'0,"14"0"-244"0,-22 25-16 0,15-16 16 16,4 10-48-16,-8 0 8 15,1 6-16-15,-4 0-24 16,10 0 4-16,-10-3 12 15,7-3 0-15,-4-9 8 16,8 2-8-16,3-12 104 16,0 0-60-16,0-12 44 15,10 2-56-15,-6 1 32 16,6-1-36-16,1 7 24 16,3 3-28-16,7 3 36 15,4 7-36-15,0-1 12 16,-1 7-24-16,5 3 0 15,-1-1-8-15,-4-2 12 16,1 0-12-16</inkml:trace>
  <inkml:trace contextRef="#ctx0" brushRef="#br0" timeOffset="-161101.591">6533 8430 716 0,'0'-3'264'0,"0"-3"-204"0,-10 6-16 0,10-3 140 16,0 6-108-16,-11-3 96 15,8 0-104-15,-8 0 64 16,1 6-76-16,-5-3 68 16,-6 13-72-16,-14-7 72 15,7 10-72-15,-7 6-16 16,3 3-24-16,4 7-28 16,3 2 8-16,18 4-4 15,10-3 4-15,15-1-12 16,7-2 12-16,10-7 32 15,0-3-16-15,1-9-132 16,2-4 68-16,1-12-464 16,3 7 288-16</inkml:trace>
  <inkml:trace contextRef="#ctx0" brushRef="#br0" timeOffset="-160434.258">6907 8678 808 0,'-3'0'300'0,"3"0"-232"0,-11-16-20 0,4 16 116 16,7 0-100-16,-3-3 80 16,-8 3-84-16,-3-6 76 15,7 6-80-15,-11 0 44 16,8 9-60-16,-15-3-20 16,4-2-12-16,-4 11 0 15,4-5-4-15,3 8-12 16,1-2 4-16,6 3 12 15,8 0-4-15,3-4-28 16,7 1 12-16,7-13-4 16,0 7 8-16,7-10 16 15,4 0-4-15,-1-10-4 16,-2 7 4-16,-5-13-16 0,1 10 8 16,-4-3 4-1,-3 6 0-15,-8-4 24 0,8 4-12 0,-11 3-4 16,0 3-4-16,0 7-4 15,0-1 0-15,3 7-12 16,4 0 8-16,0-4 4 16,4 4 0-16,3-7-176 15,4 1 96-15,-4-20-296 16,7 1 212-16</inkml:trace>
  <inkml:trace contextRef="#ctx0" brushRef="#br0" timeOffset="-159708.131">6967 8662 756 0,'-7'-19'280'16,"7"19"-216"-16,-3 0-20 0,-1-3 156 15,8 3-120-15,-8-6 124 16,1 6-116-16,-4-3 88 16,0 6-100-16,-7-3 64 15,10 6-80-15,-21-3 12 16,15 13-40-16,-22-3-12 15,11 2-12-15,-7 10-32 16,6 0 12-16,5 4-4 16,-1-1 8-16,11 0 24 15,7 7-8-15,11-7-40 16,6-3 20-16,15-9 12 16,-4-7 0-16,8-15 80 0,-5-4-44 15,1-9 24-15,-4 1-40 16,-3-17 16-16,-7 7-20 15,-8-7-8-15,-3 10-4 0,-10-3-68 16,3 3 36-16,-7 6-164 16,-7 4 108-16,3 5-248 15,-3 10 188-15,10 0-300 16,8 6 248-16</inkml:trace>
  <inkml:trace contextRef="#ctx0" brushRef="#br0" timeOffset="-159329.71">7422 8590 1112 0,'-28'-3'412'16,"28"3"-320"-16,-17 0-28 0,2 0 72 16,8 0-88-16,-10 3 24 15,6 3-40-15,-13 4-32 16,2 9 0-16,1 9 8 15,4-3-4-15,-5 9-4 16,8-5 4-16,4-1-24 16,6-3 12-16,4-9 4 15,4-4 4-15,6-12-44 16,1 6 24-16,14-15-20 16,-8 0 24-16,4-13-52 15,4 9 36-15,-4-12 0 16,0 6 16-16,-7 0 20 15,1 4 0-15,-12 5 112 16,4 10-64-16,-14 10 16 0,4-1-44 0,-4 10 12 16,3 3-20-16,0 0-24 15,4 3 0-15,8-6-288 16,9-1 164-16</inkml:trace>
  <inkml:trace contextRef="#ctx0" brushRef="#br0" timeOffset="-158731.219">7691 8596 1152 0,'-22'10'428'0,"22"-10"-332"0,-17 9-28 16,6 1 68 0,8-4-88-16,-8 3 0 15,-3 4-32-15,3 2-4 16,-3 4-4-16,4 9-8 15,3 7 4-15,3-1-40 16,4 4 20-16,4-3-136 16,6-7 84-16,11-9-188 15,-3-4 144-15,17-24-136 16,1-1 144-16,9-18-148 16,1-6 144-16,0-20-264 15,-7 11 208-15,-14-11 624 16,-8 10-240-16,4-28 264 15,-3 9-284-15,-14 20 112 16,-1 14-180-16,-10 14-4 16,4 5-76-16,-8 29-32 15,7 3-12-15,1 19-28 16,-4 9 12-16,3 6 12 16,4 4 0-16,-3-4-12 15,6-2 4-15,-3-4 4 16,11-6 0-16,-11-16-56 15,7-9 32-15,4-19-16 16,3-6 24-16,0-13-8 16,0 0 12-16,0-16 16 15,4 14 0-15,-4-11 8 16,0 13-8-16,-4 7 76 16,5 2-44-16,-5 10 40 15,1 4-44-15,-4 14 24 16,3 1-28-16,-3 13-28 15,0 5 0-15,1 7-64 16,-1-6 36-16,0-4-180 16,3 1 112-16</inkml:trace>
  <inkml:trace contextRef="#ctx0" brushRef="#br0" timeOffset="-158507.288">8572 8524 892 0,'4'13'332'0,"-4"-13"-260"0,-7 0-20 0,7 6 220 16,3-3-160-16,-3 3 96 15,0 4-120-15,0 9 28 16,4-1-68-16,-4 8 12 16,0 8-40-16,-4 4 8 15,4 6-16-15,-3 3-156 16,6 3 76-16,-3-3-340 15,8-3 224-15,-1-10-648 16,3-15 468-16</inkml:trace>
  <inkml:trace contextRef="#ctx0" brushRef="#br0" timeOffset="-158276.903">8872 8524 1268 0,'-7'-9'468'0,"7"9"-364"0,-3 0-28 16,-1 0 144 0,8 3-136-16,-4 13 20 15,0-4-64-15,0 13-16 16,3 0-16-16,1 10-8 16,3 2 4-16,-4 7 4 15,4 0-4-15,1 3-180 16,-1 7 100-16,-4-7-324 0,4-3 224 0</inkml:trace>
  <inkml:trace contextRef="#ctx0" brushRef="#br0" timeOffset="-157695.456">8904 8552 932 0,'7'0'348'0,"-7"0"-272"0,14 4-20 0,-3 2 60 16,3 0-76 0,7-3 44-16,-3 7-48 0,6-1 16 15,5 0-32-15,-1 1 0 16,0 6-12-16,0 2-8 16,-3 7 4-16,-4-6 4 15,0 6-4-15,-6-6 84 16,-1 9-44-16,-14-3 84 15,-4 4-72-15,-14 11 24 16,4-8-44-16,-17-1-4 16,-1-3-20-16,-14-9-16 15,7 0 0-15,-3-13-172 16,7-3 96-16,3-6-304 16,14 3 216-16</inkml:trace>
  <inkml:trace contextRef="#ctx1" brushRef="#br0">26060 14344 0,'0'0'16,"0"0"-1,0 0 1</inkml:trace>
  <inkml:trace contextRef="#ctx0" brushRef="#br0" timeOffset="-112430.7">9765 8863 748 0,'-11'-10'276'0,"11"10"-216"0,-3-15-16 15,-1 15 224 1,1 0-156-16,-4 0 132 16,3 0-140-16,1-7 92 15,3 7-112-15,-4-9 64 16,8 9-88-16,-4-3-12 16,0 3-32-16,0-6-12 15,7 12 0-15,3-6-16 0,8 0 8 0,17-6 20 16,4 6-8-16,21 0-12 15,0 0 0 1,14-10 12-16,-7 10-4 0,32-15-4 16,-11 5 4-16,21-2 12 15,-10 2-8-15,21-9-4 16,-7 4 0-16,14-1-16 16,-11-3 8-16,22 0 20 15,-11 1-8-15,14-11-12 16,-10 7 0-16,17-15 4 15,-14 2 0-15,14-9 24 16,-21 13-12-16,21-10 12 16,-17 7-12-16,10-4-8 15,-21 10 0-15,17-16 12 16,-13 10-8-16,10-20 16 16,-18 1-16-16,8-10-4 15,-15 0 0-15,15 1 28 16,-15 8-16-16,0-2 32 15,-13 6-32-15,2-22 32 16,-9 15-32-16,9-21 12 16,-9 15-16-16,6-15 12 15,-18 24-16-15,12-11-12 16,-12 5 0-16,18-15 12 16,-10 6-4-16,7-13 40 15,-11 13-20-15,0-3-12 16,-10 9-8-16,10-6 12 15,-7 16-8-15,11-13-12 16,-11 7 0-16,0-13 4 0,-7 15 0 16,3-12 8-16,-6 16-4 15,10-4 24-15,-7 7-16 0,7-3-20 16,-7 6 0-16,0-16-4 16,-7 10 4-16,0-10 8 15,-4 10 0-15,8-7 8 16,-8 19-4-16,15-9 8 15,-8 16-8-15,4-13-12 16,-10 12 4-16,-1-9 4 16,-3 0 0-16,4-9 0 15,-8 6 0-15,11-12 8 16,-3 12-4-16,6 3-4 16,-3 6 4-16,-4-3-16 15,-3 13 8-15,-3-6 4 16,-4 5 0-16,3-8 0 15,0 12 0-15,11-13-12 16,-3 10 8-16,10-13 4 16,-7 13 0-16,-4 3 16 15,-6-4-8-15,-8 1-20 16,-3 9 4-16,0-6 4 16,-4 10 4-16,7-14-12 15,-3 11 8-15,10-1 12 16,1 3-4-16,6-3-4 15,-3 10 4-15,0-7-16 0,-7 7 8 16,0-1 12-16,-7 4-4 0,-1-3-4 16,5 6 4-16,-1-4-16 15,-3 4 8-15,10-3 12 16,-3 3-4-16,3-4-12 16,1 7 4-1,-1-9 12-15,-3 9-4 0,-4-3-12 16,-6 3 4-16,3-6 12 15,-4 6-4-15,11-10-20 16,-4 10 8-16,11-9 32 16,0 3-16-16,3 6-8 15,-6 0-4-15,3-10 4 16,-8 20 0-16,-2-10-12 16,-4 0 8-16,-1-10 4 15,-2 10 0-15,6 0 8 16,-3 0-4-16,7-3-20 15,-4 3 8-15,0-6 12 16,1 6 0-16,-1 0 8 16,-3 0-8-16,-4-3-12 15,-3 3 4-15,0-7 12 16,-4 7-4-16,4-6-12 16,-4 6 4-16,4-9 20 15,-1 9-8-15,1-3 4 16,0-4-4-16,3 4-24 15,-3 3 8-15,0-6-4 16,-1 6 4-16,1-10 24 16,-4 10-8-16,0 0-12 0,1 0 0 15,-8 0 12-15,0 0-4 0,-3 0-4 16,-4 0 4-16,0 0-4 16,0 7 0-16,0-7-12 15,0 3 8-15,-3-3 4 16,3 0 0-16,-3 0 0 15,3 0 0-15,-4 6 0 16,4-3 0-16,-3 4 8 16,3-4-4-16,-3-3-36 15,-1 0 16-15,-3 0-144 16,4 9 88-16,-4-3-372 16,3 4 244-16,-6-1-384 15,0 7 332-15</inkml:trace>
  <inkml:trace contextRef="#ctx0" brushRef="#br0" timeOffset="-111648.789">10178 8543 840 0,'3'0'312'0,"-3"0"-244"0,4 3-16 0,-4-3 128 15,0 0-108-15,0 0 76 16,0 6-84-16,0-6 16 16,0 10-44-16,0 9 12 15,0-1-28-15,0 17 8 16,0 3-16-16,0 21-24 16,0 4 4-16,0 25 4 15,3-7 4-15,1-2 16 16,3-14-8-16,3-14-196 15,5-14 100-15</inkml:trace>
  <inkml:trace contextRef="#ctx0" brushRef="#br0" timeOffset="-111380.504">10559 8653 924 0,'-7'-10'340'0,"7"10"-260"0,-7-9-28 15,3 0 184 1,4 5-140-16,-7-8 132 0,3 9-136 0,-3-4 96 16,7 7-108-16,-7 0 44 15,7 0-68-15,-7 16-44 16,7 3-8-16,-7 25-4 16,4 3 0-16,-8 38 0 15,8-1 0-15,3 4-20 16,3-16 12-16,8-9-312 15,3-19 172-15,10-35-536 16,1-3 384-16</inkml:trace>
  <inkml:trace contextRef="#ctx0" brushRef="#br0" timeOffset="-110500.386">19315 4263 696 0,'3'-32'256'0,"1"23"-196"0,-4-7-20 0,3 7 144 16,1 2-108-16,-1-2 60 15,1 6-80-15,-1-3 44 16,-3 6-56-16,0 0-20 0,11 9-16 16,-4 10-20-16,0 12 8 15,4 16 4-15,-4 13 0 16,0-4-12-16,-4 7 8 0,1 0-4 16,-1 9 0-16,-3 6-64 15,0-15 40-15,0 0-144 16,0-10 96-16,4-15-220 15,-4-23 172-15,7 1-348 16</inkml:trace>
  <inkml:trace contextRef="#ctx0" brushRef="#br0" timeOffset="-110269.998">19812 4134 1152 0,'7'0'428'0,"0"9"-332"0,4 17-28 0,-4-5 40 16,-4 23-72-16,1 10 24 16,-1 18-40-16,1 6-8 15,-4 23-8-15,-4 15-172 0,4 6 92 16,-3-22-400-16,-1-12 264 15,4-16-392 1</inkml:trace>
  <inkml:trace contextRef="#ctx0" brushRef="#br0" timeOffset="-30337.022">11243 8828 852 0,'7'-6'316'0,"-7"6"-248"0,4 0-16 0,-4 0 120 16,0 0-104-16,7 0 88 16,3 6-92-16,8-6-24 15,0 0-24-15,10-6 4 16,0 6-12-16</inkml:trace>
  <inkml:trace contextRef="#ctx1" brushRef="#br0" timeOffset="108901.05">10449 10042 0,'0'0'15</inkml:trace>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1-23T00:13:10.548"/>
    </inkml:context>
    <inkml:brush xml:id="br0">
      <inkml:brushProperty name="width" value="0.05292" units="cm"/>
      <inkml:brushProperty name="height" value="0.05292" units="cm"/>
      <inkml:brushProperty name="color" value="#002060"/>
    </inkml:brush>
  </inkml:definitions>
  <inkml:trace contextRef="#ctx0" brushRef="#br0">3863 3403 736 0,'-18'-9'272'0,"18"9"-208"0,0-6-20 16,0-4 184-1,0 10-132-15,0 0 76 16,0-9-100-16,-7 0 64 15,4 9-76-15,-1 0 64 16,-3 0-68-16,4 0 4 16,3 9-36-16,-7 0-4 15,7 7-12-15,-4 0 20 16,8 6-16-16,-4 12 24 0,0 4-24 16,0 24 12-1,0 1-12-15,-4 25 12 16,4-10-16-16,0 23 32 0,-7-7-24 0,0 22 12 15,0-16-16-15,-4 16 28 16,4-15-24-16,-3 24 4 16,3-18-12-16,-4 18-8 15,7-18 4-15,1 9 4 16,3-13-4-16,-11 13 8 16,11-15-8-16,-7 5 8 15,7-9-8-15,-7 13 8 16,7-13-8-16,-7 1 8 15,7-11-8-15,-3 4 8 16,3-9-8-16,-11 9 24 16,11-7-16-16,-7-2 48 15,7-10-32-15,-7-3 12 16,7-13-24-16,-7 7 28 16,7-9-28-16,-4-1 20 15,-3-6-20-15,0 3 36 16,7-12-28-16,-10-4 12 15,10-6-20-15,-7-12 44 16,7 3-32-16,-4-3 28 16,8-7-28-16,-4-6-8 15,0-3-12-15,0 0 12 16,0 0-12-16,0 0-12 16,7 0 0-16,3 0-24 0,-3 0 16 15,11-9-12-15,-4 9 12 16,7-10 8-16,4 10 4 0,0 0-12 15,-1 0 8-15,22 0 4 16,-3 0 0-16,24 0 0 16,-7 7 0-16,14-4-20 15,-4-3 12-15,18 0 20 16,-3 0-4-16,21-3-20 16,0 3 4-16,14-7 12 15,-11 4 0-15,22-3-4 16,-12 3 4-16,19-4-4 15,-11 7 0-15,18-9-12 16,-15 9 8-16,25-6-4 16,-10 6 0-16,7-10 0 15,-11 10 0-15,21-3 8 16,-17 3 0-16,10-6 16 16,-17 6-8-16,13-3-28 15,-17 6 8-15,7-3 24 16,-17 6-8-16,14 4-16 15,-22-1 4-15,4 0 12 16,-14 1 0-16,-8 6 8 16,-13-4-8-16,7-3-20 15,-22 7 8-15,5-6 32 16,-8 5-16-16,-8-12 16 16,-6 7-12-16,-14-4 56 15,-7-6-40-15,-7 0 24 16,-8 3-32-16,-3-3 28 0,-3 6-32 15,-7-12 12-15,3 6-16 0,-11-9 20 16,4-1-20-16,-7-18 32 16,3 3-28-16,-6-28 4 15,6 6-12-15,-13-22-8 16,10 6 4-16,-7-37-4 16,3 12 0-16,0-28 0 15,1 19 0-15,-4-38 8 16,7 19-4-16,-7-25-12 15,6 25 4-15,-6-29 12 16,7 20-4-16,-3-26-20 16,3 32 8-16,0-25 20 15,3 22-4-15,-3-10-12 16,7 22 0-16,-7-21 4 16,7 30 0-16,-4-24 8 15,4 21-4-15,0 4-12 16,0 18 4-16,0-21 4 15,0 21 0-15,-10-18 8 16,6 28-4-16,-6 0-12 16,10 12 4-16,-14 7 12 15,7 15-4-15,-8-6-4 16,5 10 4-16,-4-1 12 16,0 7-8-16,-4 0-12 15,4-6 0-15,0 8 12 16,-4 8-4-16,-3-4-4 0,3 6 4 15,-13-9-4 1,6 15 0-16,-21-5 0 16,4 5 0-16,-22 1 16 15,8 0-8-15,-8-1-4 0,4 10 0 0,-14-9-4 16,14 9 0-16,-28-7 16 16,10 7-8-16,-27 0-12 15,23 0 0-15,-20 7 4 16,14-7 0-16,-25 6 0 15,18 3 0-15,-18 4 0 16,21-7 0-16,-24 4 0 16,17-1 0-16,-17 0 0 15,17 10 0-15,-14-12 0 16,18 2 0-16,-22 7 0 16,18-7 0-16,-10 0 8 15,17 4-4-15,-17-4-4 16,14 7 4-16,-18-6-4 15,18 8 0-15,-8-11 0 16,19 2 0-16,-22-9 0 16,18 9 0-16,-22-9 0 15,26 0 0-15,-8 0 8 16,21 0-4-16,-20 0-4 16,13 0 4-16,-10-6-4 15,14 6 0-15,3-3-20 16,11 3 12-16,11 0-136 15,7-9 76-15,6 2-428 0,12-2 276 16,9-10-820-16,15 13 584 16</inkml:trace>
  <inkml:trace contextRef="#ctx0" brushRef="#br0" timeOffset="1004.111">3955 4128 852 0,'-4'-10'316'0,"4"10"-248"0,0 0-16 0,0-3 60 16,4 3-72-16,6-6 44 15,4 6-48-15,11 0 68 16,0-3-56-16,10 3 44 15,4 0-52-15,7-6 60 16,0 12-60-16,13-12 0 16,-6-1-24-16,29 4 8 15,-1 3-16-15,14 0-4 16,-10 0 0-16,24 0 40 16,-14 0-24-16,18-6 16 15,-7 12-20-15,10-6 28 16,-6 0-28-16,10 0 48 0,-7 0-36 15,14 0-24-15,-25 3-4 16,21 4 8-16,-13-1-4 0,13-3 16 16,-17 3-12-16,0-3-4 15,-11 7 0-15,14-4 48 16,-17-3-28-16,0 7 16 16,-11-4-24-16,-10-3 44 15,-11 3-32-15,3-6-4 16,-10 7-16-16,3-14 28 15,-6 7-20-15,-1 0 12 16,-3 0-16-16,-4 0-8 16,-3 0 0-16,-4-6 4 15,-3 12-4-15,0-6-4 16,-4 0 4-16,0 0-4 16,-10 0 0-16,3 0 8 15,0 0-4-15,-3 0-100 16,3 7 52-16,0-4-88 15,-3-3 76-15,0 6-112 16,-1-3 92-16,4 6-68 16,1-9 84-16,2 0-108 15,1 0 92-15</inkml:trace>
  <inkml:trace contextRef="#ctx0" brushRef="#br0" timeOffset="4726.363">4374 3545 664 0,'-7'-7'244'0,"7"7"-188"0,-3 7-16 0,-1-4 172 16,4-3-124-16,0 0 104 15,0 0-108-15,0-3 76 16,0 3-92-16,-7-7 28 16,7 7-56-16,-3 0 4 15,6 10-28-15,-3-1 0 16,0 10-8-16,0 6-8 16,7 16 4-16,-7-1-16 15,0 4 8-15,4 0 20 16,-1-6-8-16,-3-4 16 15,7-2-16-15,-7-20 92 16,0 4-52-16,0-13 48 16,4-3-56-16,-4-19-12 15,7 1-16-15,-7-26 16 16,0 9-16-16,0-12-20 16,4 3 0-16,3 0 4 0,0 16 4 15,0-6-12-15,3 8 8 0,4 8-16 16,-3-1 12-1,7 3-4-15,-1 13 4 0,1-3 8 16,3 6 0 0,0 6 0-16,-7 3 0 0,-10 7 44 15,3 3-24-15,-18 3 24 16,4 0-24-16,-10-3 0 16,3-1-12-16,-18-8 28 15,11-1-20-15,-8-9-4 16,15 0-8-16,-10 0-200 15,13-3 108-15,0-3-360 16,11 12 252-16</inkml:trace>
  <inkml:trace contextRef="#ctx0" brushRef="#br0" timeOffset="5043.518">4727 3432 1092 0,'7'-4'404'0,"-7"4"-316"0,-7 10-24 0,7-7 72 15,7 3-88-15,-7 7 52 16,0 9-60-16,0 6 16 15,0 0-36-15,0 16-8 16,0 0-8-16,0 9 4 16,4-6-4-16,-4-6-80 15,0-9 40-15,0-7-268 16,7-7 168-16,0-18-344 16,3 0 268-16</inkml:trace>
  <inkml:trace contextRef="#ctx0" brushRef="#br0" timeOffset="5851.232">4999 3742 964 0,'-14'0'360'0,"14"0"-280"0,-11-6-24 0,4 3 92 15,7 3-92-15,-7-7 68 16,-4 7-72-16,1-9 24 15,-1 18-44-15,-3-2-28 16,7 2-4-16,0 10 16 16,-3 9-8-16,2-3-20 15,5 3 4-15,-1 4-4 16,8-13 4-16,-1-7 32 16,8-2-12-16,0-14 4 15,3-2-8-15,0-13 4 0,3 7-8 0,-2-20-4 31,6 14 4-31,-14-7 4 16,3 6-4-16,-3 0 76 0,-3 16-44 16,-4 3 4-16,0 3-24 0,0 13-12 15,0 2 0 1,0 1-16-16,7 9 8 0,-3-12-24 16,6 0 16-16,4-7-144 15,7-6 84-15,-6-6-100 16,6-6 100-16,-4-13-36 15,1 0 64-15,-4-9-12 16,-3 2 36-16,-4 1 28 16,3 12-4-16,-3-6 140 15,-3 10-76-15,-4 2 68 16,3 10-80-16,-3 7 4 16,4 2-36-16,-1 10-12 15,8 6-8-15,-7 0-4 16,3 7 0-16,0-1-12 15,3-3 8-15,1-9 56 16,-1-3-28-16,5-16 60 16,6-7-48-16,-11-11-16 15,8-8-12-15,0-11 0 16,-4 2-4-16,0-9-4 16,0 10 4-16,-3 3 40 15,3 12-24-15,-7-6 52 16,3 9-40-16,-3 16 28 15,0 0-32-15,-3 25 28 0,3 0-32 16,-14 22 12-16,7-3-20 16,-7 19 0-16,0-7-8 0,-7 7-8 15,0-3 4-15,-18-4 20 16,11-3-12 0,-11-3-48-16,4-12 20 0,-8-13-164 15,8-6 100-15,-4-19-220 16,15 0 168-16,-4-9-280 15,17-1 232-15</inkml:trace>
  <inkml:trace contextRef="#ctx0" brushRef="#br0" timeOffset="6502.164">5584 3726 768 0,'0'0'284'0,"0"0"-220"0,0 7-20 15,4-7 200 1,0 3-144-16,3 3 36 16,3-6-80-16,4 0 48 15,7 3-64-15,8-3 36 16,2 0-44-16,5-3-8 16,-5-6-16-16,1-7 28 0,3-3-20 15,-17 0 20 1,3 4-20-16,-7-4 28 0,-3 0-28 0,-11 3 120 31,0 7-80-31,-11 0 84 16,1-1-80-16,-11 16-12 0,10-2-32 0,-14 14-20 15,8 14 0-15,-1-1-16 16,7 10 12-16,4 3 4 16,7-3 4-16,7 2-100 15,4-11 56-15,14-23-140 16,-1-6 104-16,-2-12-120 15,2 6 112-15,1-29-156 16,0-2 136-16,-1-13-88 16,-6 12 112-16,0-9 20 15,-4 16 40-15,-4 0 112 16,1 12-44-16,-11-2 184 16,7 14-128-16,0 4 8 15,-7 4-64-15,11 14-20 16,-8 1-16-16,4 16 4 15,7 9-8-15,-3-7-4 16,-4 4 4-16,4-13 84 16,3 0-48-16,-4-18 212 15,8-4-140-15,-11-31 72 16,4 0-108-16,-1-25 48 16,1 6-72-16,10-16-20 15,-3 16-20-15,6 0-20 16,8 13 4-16,-4 0-60 15,7 12 36-15,1 6-348 16,-4 7 204-16,3 16-584 16,0 8 424-16</inkml:trace>
  <inkml:trace contextRef="#ctx0" brushRef="#br0" timeOffset="7618.757">4688 4031 780 0,'4'-10'288'0,"-4"10"-224"0,3-19-20 15,-3 16 100 1,4 3-88-16,-4 0 84 16,4 3-80-16,-4 7 64 15,0-1-68-15,0 10 56 16,7 6-60-16,-7 25 4 15,3 4-32-15,4 18 40 0,-3 0-36 0,-1 9 40 16,4 1-40 0,-7 15 20-16,0 0-28 0,0 4 60 15,4-20-44-15,-4 16 0 16,7-9-20-16,-7 9 16 16,0-6-20-16,3-3 4 15,1-6-8-15,-1-1 20 16,4-18-16-16,1 15-4 15,-5-9-4-15,4 7 4 16,-3-7-4-16,-1 3 60 16,4-10-36-16,-7 1 40 15,0-10-36-15,0 20-8 16,0-11-16-16,-7 7 4 16,4-6-8-16,-1 0 16 15,4-7-12-15,0-3 24 16,-7-9-20-16,4 0 32 15,3-6-28-15,-11 6-4 16,4-4-8-16,0 8-4 16,7 2 0-16,-11-3 0 15,11 0 0-15,-10-3 0 16,6-10 0-16,-3 1 8 16,4-7-4-16,-4-9 16 15,7 0-12-15,-8-10-84 16,8-3 44-16,-7-6-264 15,7 0 164-15,-3-25-628 16,3-3 424-16</inkml:trace>
  <inkml:trace contextRef="#ctx0" brushRef="#br0" timeOffset="8469.482">3814 4912 956 0,'-11'9'352'0,"11"-9"-272"0,-7 6-24 16,7-6 172-16,0 4-136 16,-7-4 104-16,7 0-112 0,-4 0-36 15,8 0-32-15,3 0 20 16,-4 0-20-16,12-4 20 31,6 4-20-31,7-6 0 0,4 12-8 16,17-6 12-16,8 4-12 0,2-4-4 15,5 9 0-15,10-9-4 16,-3 9 0-16,24-9 8 16,-3 7-4-16,6-7-4 15,-2 3 4-15,16-6 28 16,-9 3-16-16,17-7-4 16,-18 4-8-16,18-3-24 15,-14 6 12-15,17 0 20 16,-10 6-4-16,0-6 16 15,-11 3-16-15,18-3 24 16,-10 0-20-16,10-3 32 16,-25 3-28-16,14-6 40 15,-13 6-32-15,13-9 4 16,-10 9-16-16,3-4 12 16,-14 4-16-16,7 0 4 15,-10 4-4-15,7 2 4 16,-8-3-8-16,1 3 24 15,-11-3-16-15,-3-3 12 16,-8 7-12-16,4-7 36 16,-3 0-24-16,6-7 4 15,-10 4-16-15,4-6 28 0,-4 3-24 16,-4-7 20-16,-10 7-20 0,-4-4-8 16,-3 1-4-16,-7 3-4 15,-7 6 0-15,-4-10-44 16,0 10 24-16,-7 0-320 15,-3 0 188-15</inkml:trace>
  <inkml:trace contextRef="#ctx0" brushRef="#br0" timeOffset="12471.965">5112 4413 520 0,'0'-3'192'0,"0"3"-152"0,0 0-8 0,0 0 140 16,0 0-100-16,0 0 132 15,0 0-120-15,0 0 76 16,0 0-96-16,0 0 4 16,0 3-44-16,0 7 48 15,0-1-40-15,0 0 20 16,7 7-32-16,-7 9 0 15,10-3-12-15,-3 19 4 16,4-4-8-16,0 17 8 16,3-4-8-16,-4 6 76 15,1-9-44-15,-4-3 76 16,0-12-64-16,0-10 96 16,-7-7-80-16,0-15 60 15,0 0-72-15,-7-25 16 16,0 6-40-16,-4-24 8 15,4 8-20-15,-3-9-16 16,6 13-4-16,1-4 4 0,6 7 0 16,1-3-20-16,3 12 12 0,3 0-12 31,1 0 8-31,3 4 8 0,0 2 4 0,7-3 0 16,-7 10 0-16,1-3 0 15,6-1 0-15,-11 10-12 16,1 7 8-16,-4-4 12 15,0 12-4-15,-7-5 16 16,0 9-12-16,-11-4 4 16,1 1-4-16,-18-4-24 15,3-2 8-15,-10-1-56 16,-1-9 32-16,5 0-80 16,6 0 60-16,4 0-168 15,7 0 124-15,10 0-228 16,8 0 180-16,10-3-272 15,7 3 236-15</inkml:trace>
  <inkml:trace contextRef="#ctx0" brushRef="#br0" timeOffset="13306.521">5549 4423 684 0,'-10'-13'252'0,"10"13"-192"0,0-9-20 0,0 2 100 16,0 7-84-16,0-6 48 16,0 6-60-16,0-3 72 15,0 6-64-15,0-3 36 16,0 13-52-16,0-1 8 15,3 13-28-15,4 3 0 16,-3 10-8-16,-1 12 4 16,4-6-8-16,-3 13-56 15,3-14 28-15,3 1-120 16,-6-9 80-16,7-23-168 16,-1 4 132-16,4-25-436 15,0-1 300-15</inkml:trace>
  <inkml:trace contextRef="#ctx0" brushRef="#br0" timeOffset="14540.224">5814 4636 880 0,'-7'9'328'0,"7"-9"-256"0,0-3-16 0,0-3 144 16,0 6-120-16,-4 0 64 16,1-3-84-16,-4-4 0 15,3 7-36-15,-7 0-12 16,1 10-8-16,-4-1-16 15,0 10 8-15,3 6 4 16,1 3 0-16,-1 7-12 16,7-1 8-16,8-5-16 15,7-1 12-15,3-19 12 16,7 4 0-16,3-20 16 16,-6-2-12-16,0-10-12 15,6 0 0-15,-9-6-48 16,-1 0 24-16,-7 0 24 15,0 6 4-15,-7 7-8 16,0 2 4-16,-4 4-16 16,4 6 12-16,-3 9-32 15,3 7 24-15,-7 6-64 16,14 3 44-16,-7 0 0 16,7-6 20-16,3-9 12 15,1-4 4-15,0-16 0 16,3 1 0-16,0-13-28 15,3 0 16-15,-6-9-20 16,0 2 16-16,-4 1 28 16,3 13-8-16,-6-4 28 0,3 3-20 15,-7 7 84 1,0 6-52-16,0 3 4 16,0 3-28-16,0 3-12 0,0 3-4 0,0 7 12 15,3 6-8-15,4 3-20 16,-3 10 4-16,3-1 4 15,0-6 4-15,0 1 52 16,4-4-28-16,-4-7 16 16,0-2-24-16,3-3 0 15,-6-4-8-15,3-3 28 16,-7 4-20-16,0-1 4 16,3 1-12-16,-6 5 20 15,3-2-16-15,-11 12 12 16,-3-6-12-16,-7 6-8 15,7 3 0-15,-11-3-4 16,8-6 0-16,-1-13-124 16,7-3 68-16,-3-3-136 15,7-3 108-15,7-19-144 16,7 10 128-16,7-23-152 16,4 16 144-16,7-25-168 15,3 16 160-15,0-16 28 16,4 16 56-16,-7-6 368 15,3 9-184-15,-7-4 216 16,0 14-212-16,-3-4 76 16,3 3-136-16,-10-3 44 15,6 10-80-15,-3-4-16 16,4 4-28-16,-7-7-12 0,3 7 0 16,-4-7 4-16,-6 7-4 0,-4-1 96 15,0 4-56-15,-4 3 88 16,-6 3-76-1,-4 3-20-15,3 10-20 0,-7 9-16 16,4-7 4-16,4 13-4 16,3 7 0-16,7 3-12 15,0-13 8-15,10 3-104 16,4-9 60-16,4-19-76 16,0 0 68-16,6-19-100 15,-6 0 88-15,3-9-84 16,0 3 88-16,-3-10 24 15,0 7 24-15,-8 9 16 16,4-6 0-16,-14 13 52 16,7 5-28-16,-3 1 68 15,-1 12-52-15,-3 4-16 16,4-1-16-16,-4 16-8 16,7 10 0-16,-4 2 8 15,4-8-4-15,-3-4 32 16,3-6-20-16,-3-13 128 15,-1-6-80-15,-3-25 16 16,7 0-48-16,-7-10-12 16,4 7-12-16,3-10-60 15,7 13 28-15,-4-3-236 16,5 9 144-16,2 3-364 16,1 7 268-16</inkml:trace>
  <inkml:trace contextRef="#ctx0" brushRef="#br0" timeOffset="14841.111">6883 4338 1060 0,'3'-16'392'0,"-3"16"-304"0,-3 0-28 0,-4 0 156 16,14 0-132-16,-14 0 28 16,7 10-68-16,-4 5-36 15,8 4-8-15,-4 9 8 16,0 1-4-16,0 14-4 16,0 1 4-16,0 28-216 15,0 1 116-15,0-11-192 16,7 7 164-16,-7-31-272 15,7-4 224-15</inkml:trace>
  <inkml:trace contextRef="#ctx0" brushRef="#br0" timeOffset="15343.76">7052 4325 976 0,'0'-3'360'0,"0"3"-280"0,0 10-20 0,0-4 72 16,4-6-84-16,3 9 0 16,-7 4-32-16,3 15 24 15,4-3-24-15,-3 16 4 16,3-3-12-16,-4 18-8 16,8-3 4-16,-11 7 12 15,0-7-8-15,0-6-56 16,3-12 24-16,-3-16-76 15,4-10 56-15,-4-28-132 16,3 3 100-16,1-15-60 16,0-3 76-16,3-17 36 15,-7 14 16-15,0-7 96 16,3 6-48-16,1-6 148 16,-1 10-104-16,1 6 140 15,6 3-128-15,-6 6 40 16,6 9-80-16,12-5 12 15,-8 15-40-15,14 0 0 16,0 0-16-16,7 9-8 16,4 4 0-16,-4-1 12 15,4 7-8-15,-3 3-4 16,-8-3 0-16,-11 3 116 16,1 3-64-16,-21 3 48 0,-1-3-60 15,-24 3 4-15,-4-3-32 16,-24 4-156-16,10-11 72 15,-7-2-288-15,0-7 196 0</inkml:trace>
  <inkml:trace contextRef="#ctx0" brushRef="#br0" timeOffset="19214.436">4015 4307 520 0,'-7'-10'192'0,"7"1"-152"0,-4-1-8 0,1 10 132 31,6 0-96-31,-3-6 80 0,0 3-88 0,0-3 48 16,0 6-64-16,0 0 32 16,0 0-44-16,0 6 24 15,4 3-28-15,3 10 16 16,-4 6-24-16,4 3-16 15,4 10-8-15,-8 12 4 16,8-12 0-16,-11 6 60 16,3 0-32-16,-3 0 52 15,7-7-48-15,-14-9 100 16,7-3-76-16,-3-6 56 16,3-9-68-16,-7-20 16 15,3 1-40-15,1-13 36 16,-4-3-32-16,3-10-12 15,4 7-8-15,0-13-4 16,11 13 0-16,-8-16 8 16,8 13-4-16,-1-19-28 15,5 15 12-15,-1-9 12 16,0 16 4-16,3 3-28 16,-2 6 12-16,-5 0-4 15,4 16 8-15,0 3 0 16,8 10 0-16,-12 2 16 15,4 13-4-15,-3 4-12 16,-1 2 4-16,-10-9 28 16,0 6-12-16,-10-3 32 15,3 0-28-15,-11 0 32 0,-7-3-32 0,-10-6-4 16,3-7-8-16,-6 1-4 31,6-1 0-31,4 1-100 0,6-4 56 0,12 3-252 16,6-6 160-16,15 4-264 15,0-1 228-15</inkml:trace>
  <inkml:trace contextRef="#ctx0" brushRef="#br0" timeOffset="19526.994">4300 4307 592 0,'0'-10'220'0,"0"10"-172"0,4-9-12 16,-1-1 164 0,4 10-116-16,-7-6 124 15,0 6-120-15,0-3 52 16,4 3-80-16,-4 3 44 16,7 13-60-16,-7 3 32 15,0 12-44-15,0 7-8 16,4-1-16-16,3 13-8 15,-7-3 4-15,3-3-4 16,1 0 0-16,3-9-80 16,-7-7 44-16,10-19-172 15,-6 1 116-15,6-20-352 0,1 4 248 0</inkml:trace>
  <inkml:trace contextRef="#ctx0" brushRef="#br0" timeOffset="19831.181">4459 4388 808 0,'-3'16'300'0,"3"-16"-232"0,0 6-20 0,0-3 124 15,0 7-104-15,0-4 8 16,0 3-48-16,-11 10-8 16,4-3-12-16,-7 3 12 15,10-1-12-15,-13 1-12 16,10-3 0-16,-11-7 84 15,7 1-48-15,4-4 36 16,-3 3-40-16,10-6 0 16,0-3-16-16,0 0-24 15,3 7 4-15,8-7 4 16,3 3 4-16,4-3 8 16,6 9-4-16,-6 1 8 15,3 5-8-15,0 4-4 16,-7 0 4-16,0 3 20 15,-3 0-12-15</inkml:trace>
  <inkml:trace contextRef="#ctx0" brushRef="#br0" timeOffset="21214.819">3845 5696 748 0,'-10'0'276'0,"10"0"-216"0,3-7-16 0,-3 7 100 16,0 0-88-16,0-3 60 16,7 3-72-16,4-6 76 15,-4 3-68-15,11-3 16 16,-4 6-36-16,21-10-12 15,-7 10-12-15,22 0 4 16,2 0-8-16,8 0 16 16,-7 10-12-16,18-4-12 15,-1-3 0-15,26 6-4 16,-12 1 0-16,12-4 0 16,-8-3 0-16,32 3 68 15,-14-2-32-15,17-4-4 16,-10 6-12-16,25-6 32 15,-11 0-20-15,7 0-4 16,-11 0-12-16,22 0-16 16,-18 6 4-16,17-3 20 15,-24 4-8-15,14-4-20 16,-14 6 4-16,11-9 12 16,-11 10 0-16,10-10 68 0,-13 0-40 0,13-10 24 15,-13 7-36 1,6-13 8-16,-10 13-16 0,7-13-8 15,-11 10 0-15,1-3 28 16,-15 9-16-16,0-10-24 16,-10 10 4-16,3-3 16 15,-10 3-4-15,-4 0-4 16,-11 3 0-16,-6-3 20 16,-18 0-12-16,-8 7-296 15,-3-4 156-15,-10-3-540 16,0 9 372-16</inkml:trace>
  <inkml:trace contextRef="#ctx0" brushRef="#br0" timeOffset="24636.382">5249 5501 612 0,'0'10'228'0,"0"-10"-180"0,0 0-12 0,0 6 140 16,0-3-104-16,0 6 104 15,0-2-100-15,4 2 28 16,-1-3-60-16,1 4 72 15,3-1-64-15,0-6 60 16,-7 7-60-16,4-1 40 16,3-3-52-16,-7-2 24 15,0 2-36-15,0-6 16 16,0 0-24-16,0 0 60 16,0-6-44-16,3-7 28 15,1-3-36-15,3-12 8 16,-7 0-20-16,3-22 0 15,4 3-8-15,-7-13 4 16,7 13-8-16,0 0 8 16,4 6-8-16,-7 4-4 15,3 12 4-15,0 0-4 16,0 6 0-16,-7 0 0 16,3 9 0-16,-3 1-12 15,7 9 8-15,-7 0-24 16,4 9 16-16,3 7 12 15,0 6 4-15,0 13 8 16,4 2-8-16,3 17-12 0,-4-1 4 0,-6 0 4 16,3 0 0-16,0-9 8 15,0-9-4-15,-4-7 60 16,5-9-36-16,-5-13 84 16,1 4-60-16,3-20 52 15,-7 1-60-15,10-26-4 16,-6 1-24-16,3-20-12 15,0 7 0-15,3-6-16 16,5 9 8-16,2 10-148 16,-6-4 84-16,3 13-440 15,4 6 284-15</inkml:trace>
  <inkml:trace contextRef="#ctx0" brushRef="#br0" timeOffset="25836.191">5842 5498 872 0,'-4'-12'324'0,"4"12"-252"0,-10-4-20 15,3-2 180 1,3 6-136-16,-6-9 52 15,-1 9-88-15,-7 0 40 16,4 0-56-16,-3 0-12 16,3 0-20-16,0 9-28 15,-1 1 8-15,5 5-4 0,10 4 4 16,0 0 8-16,0 6 0 0,10-6-12 16,5-10 8-16,-1-3 4 15,7-2 0-15,-7-8 0 16,7-2 0-16,-3-13 16 15,-1 7-8-15,-3-13 4 16,1 9-4-16,-8-6 28 16,0 6-20-16,-7 7 64 15,0 3-44-15,0 6 0 16,0 0-20-16,0 9-28 16,7 7 4-16,-7 9-4 15,3-3 4-15,1 3-28 16,3-6 20-16,3-4-48 15,1-5 36-15,0-10-92 16,3-6 68-16,-4-13-48 16,4 6 60-16,-3-12-4 15,0 0 24-15,-4-3 32 16,0 3-8-16,0 3 8 16,0 6-4-16,-4 0 48 15,4 7-32-15,-7 9 24 16,4 9-28-16,3 1-8 15,-4 6-8-15,8 12 4 16,0-9-4-16,-8 6-4 16,4 3 4-16,-3-3 72 15,-1 0-40-15,4-16 24 16,-7 1-40-16,4-10 16 0,3 0-20 16,-7-10 8-16,7 1-12 15,0-10 0-15,-3 4-4 0,3-11 4 16,0 8-8-16,0-7 8 15,3 12-8-15,1-6-12 16,3 10 4-16,-3 3 12 16,-1 6-4-16,4 6 24 15,-3 6-16-15,-4 7-4 16,4-3-4-16,-4 9 4 16,-4-6-4-16,-3 6 8 15,4-3-8-15,-4-13 24 16,0 1-16-16,0-4-4 15,0-6-4-15,3-10 4 16,4 4-4-16,4-3-56 16,3-10 28-16,4-6-8 15,-8 12 20-15,4-5-8 16,0 2 8-16,-3 0 0 16,3 13 4-16,-3 3 8 15,-1 3 0-15,1 3 0 16,3 4 0-16,-3-1 0 15,-1 7 0-15,4-7 0 16,-3 1 0-16,3-7 16 16,-4 3-8-16,5-6 16 15,-1 0-16-15,0-6 24 16,3 3-20-16,1-13-12 16,0 7-4-16,-1-16 12 0,1 6-4 15,-4-9 24-15,0-7-16 16,-3-3-12-16,-8 13-4 0,-6-9 4 15,3 15 0-15,-11 0 52 16,1 4-28-16,-12 15 68 16,8 6-52-16,-7 22-16 15,7 7-16-15,-4 8-8 16,8 4 0-16,3 7-12 16,7-4 8-16,7-12 4 15,3-1 0-15,15-12 0 16,0-9 0-16,17-13-124 15,4-3 68-15</inkml:trace>
  <inkml:trace contextRef="#ctx0" brushRef="#br0" timeOffset="26665.845">5334 6063 996 0,'0'-7'368'15,"0"7"-284"-15,-11 7-24 0,8-7 116 16,3 3-108-16,-4 12 16 16,4 1-48-16,-3 12 0 15,6-3-20-15,-3 22-16 16,7-3-4-16,-3 25 28 16,3-3-12-16,-3-3-92 15,3 0 44-15,-7-20-140 0,3 1 100 0,8-15-104 16,-1-11 100-16,-3-21-152 15,11-3 132-15,-4-32-252 16,7-6 200-16,-3-18-132 31,3 8 164-31,-10 11 600 16,3 5-252-16,0-15 180 16,3 9-236-16,-17 15 100 15,4 14-156-15,-8 5 12 16,4 7-80-16,-10 6-36 15,10 16-12-15,-7 13-8 16,7-1 0-16,-4 13-196 16,4 0 112-16,-3 0-200 15,6 0 164-15,-6-16-288 16,-1-9 236-16</inkml:trace>
  <inkml:trace contextRef="#ctx0" brushRef="#br0" timeOffset="27067.771">5369 6364 852 0,'-7'3'316'0,"7"-3"-248"0,7 19-16 16,-7-4 128-1,4-5-108-15,3 8 16 16,7 1-52-16,0-3-36 0,7 3 0 0,4 0 8 16,10-10-4-1,4-3 8-15,7-3-8 0,0-15-4 16,3 2 4-16,-7-15-60 15,1 10 32-15,-4-14-84 32,-8 4 56-32,-6-3 20 0,0 3 16 0,-11 6 16 15,0 0 0-15,-7 1 60 16,0 11-32-16,-7-5 96 16,4 6-72-16,-4-4 72 15,0 10-68-15,-4-3 32 16,1 6-52-16,-1-3 0 15,4 10-24-15,-11 8 28 16,11 4-24-16,0 10 20 16,0 8-20-16,-7 4-24 15,14-3 0-15,-7 9 12 16,11-6 0-16,-4-6-28 16,4-4 12-16,3-15-224 15,3 0 128-15</inkml:trace>
  <inkml:trace contextRef="#ctx0" brushRef="#br0" timeOffset="27746.561">6258 6329 840 0,'-10'-6'312'0,"10"6"-244"0,0 0-16 0,0 0 120 15,0 0-104-15,0 9 60 16,0 1-72-16,0 12 44 16,10 6-56-16,-10 9-28 15,4 1-16-15,-1 15 16 16,4-9-8-16,-3 6-12 15,3-12 0-15,-7-3-216 16,3-10 120-16,5-22-384 16,-5 3 272-16</inkml:trace>
  <inkml:trace contextRef="#ctx0" brushRef="#br0" timeOffset="27878.21">6308 6125 1060 0,'-11'-15'392'0,"11"15"-304"0,0 0-28 0,0 6 24 16,0-3-60-16,4 3-28 16,3 4 0-16,7-1-272 15,7 7 148-15</inkml:trace>
  <inkml:trace contextRef="#ctx0" brushRef="#br0" timeOffset="28633.705">6593 6329 1248 0,'-17'10'460'0,"17"-10"-356"0,-25 9-32 0,15-6 112 16,2 3-116-16,-2 10-36 15,-4-3-24-15,-4 12-8 16,8 3 0-16,-8 6-12 16,4-5 8-16,3-4-32 15,1 3 20-15,6-12-92 16,4-4 60-16,7-12-12 15,7-3 36-15,4-13 4 16,-4 7 12-16,7-19 8 16,-3 9 0-16,3-6 24 15,0 6-12-15,4 13 40 16,-4 3-28-16,-3 12 56 16,-4 10-44-16,-7 18 20 15,-4-2-36-15,-6 18-8 16,-8-3-8-16,-3 7 20 15,-7-4-12-15,0 0-4 16,7-9-4-16,-4-25-180 16,7-9 96-16,4-29-136 15,14 0 124-15,1-31-132 16,9-4 132-16,11-21-256 16,4 6 196-16,10-19-108 15,1 16 156-15,-1-3 364 16,-3 12-136-16,-7 1 336 15,-4 18-260-15,-10 3 152 16,3 22-208-16,-18 0 40 16,4 10-112-16,-7 18 4 0,4 1-44 15,-8 24-4-15,4 4-16 0,-3 25 0 16,3 6-4-16,-7 3 4 16,7 0-8-16,-7-13 8 15,7-12-8-15,0-12 16 16,7-16-12-16,-4-19-20 15,11 0 4-15,4-29-32 16,0-2 24-16,-1-10 4 16,1 1 12-16,0-7-12 15,-1 3 8-15,-3 9 12 16,4 7-4-16,-7 3-12 16,3 12 4-16,-7 13 72 15,3 3-36-15,-6 26 4 16,3 5-20-16,0 19-12 15,-7-2 0-15,3-1-4 16,1 0 0-16,3-6-144 16,4-10 80-16,3-21-244 15,7-7 168-15</inkml:trace>
  <inkml:trace contextRef="#ctx0" brushRef="#br0" timeOffset="28794.317">7507 6028 1152 0,'-21'-12'428'0,"21"12"-332"0,-4-7-28 0,4 7 252 16,-7 10-188-16,0-1 80 16,4 7-124-16,-4 6-36 15,3 3-32-15,1 25-24 16,6-3 0-16,1 25-48 16,3 0 24-16</inkml:trace>
  <inkml:trace contextRef="#ctx0" brushRef="#br0" timeOffset="29019.469">7232 6332 1456 0,'11'25'536'0,"-11"-25"-416"0,35 7-32 15,-10-14 152 1,-1 7-148-16,19-9-8 16,2 0-56-16,5-10-64 15,-4 3 20-15,-4 0-448 16,-3 4 256-16</inkml:trace>
  <inkml:trace contextRef="#ctx0" brushRef="#br0" timeOffset="30568.166">3658 7025 780 0,'0'-15'288'0,"0"15"-224"0,0 0-20 0,0-4 128 16,0 8-104-16,0-4 44 16,7 0-68-16,4 0 80 15,-8 6-68-15,8-3 68 16,0 6-68-16,-1 1 48 15,4 5-60-15,-3 14 60 16,3-4-64-16,-3 12 8 16,-1 7-28-16,-3 28 40 15,4 1-32-15,-4 21 40 16,7-10-40-16,-14 14 12 16,11-4-24-16,-11-3 8 15,10-4-12-15,-6-11 20 16,-1-14-20-16,4-8 12 15,-3-10-12-15,3-10 12 16,-7 1-16-16,3-17 4 16,1 1-4-16,3 0 28 15,-7-3-20-15,0-7 12 16,0 10-16-16,0-10 20 16,0 1-20-16,0-1 92 15,0-3-56-15,0-6 40 16,0 0-52-16,0 0 24 15,0 0-32-15,0 0 8 16,0 0-20-16,0 0-36 16,11 0 12-16,-1 0-16 0,4 0 12 15,4-6 0-15,3 6 4 16,18 0 8-16,3 0 0 16,8-3 0-16,3 3 0 0,6-6-12 15,-2 6 8-15,28-10-4 16,-1 10 0-16,22-3 8 15,-11-3 0-15,36-7 8 16,-11 7-4-16,14-10-20 16,-11 7 8-16,29-4-4 15,-18-2 4-15,21-1 16 16,-14 4-4-16,18-4-4 16,-18-3 4-16,18 3-4 15,-21 7 0-15,13-4 0 16,-17 7 0-16,18-3 8 15,-28 9-4-15,17-7-12 16,-18 14 4-16,8-7 12 16,-22 0-4-16,18 0 8 15,-18 0-8-15,4 0-12 16,-17 0 4-16,2-7 4 16,-13 7 0-16,10-3 0 15,-7 3 0-15,4-6 8 16,-14 6-4-16,-4 0-12 15,-11 0 4-15,4 0 20 16,-17 0-8-16,3 0 4 16,-4 0-4-16,0 0 4 0,-3 0-8 15,-7 0-4 1,-4 0 4-16,-6 0-4 0,-1 6 0 16,-7-3 8-16,0 4-4 15,-10-1 24-15,3-3-16 0,-7-3 40 16,0 0-28-16,-7 0 20 15,0 0-24-15,-4 0 28 16,4-3-32-16,-7-10 4 16,4 4-12-16,-8-10 20 15,1-3-16-15,-8-19-12 16,4 4-4-16,-7-23 4 16,3 13 0-16,-7-22 0 15,8 7 0-15,-4-29 8 16,3 9-4-16,-3-25-12 15,10 29 4-15,-6-13-16 16,2 22 12-16,5-12 4 16,6 8 4-16,-6 4 0 15,6 13 0-15,-3 12-88 16,7 10 48-16,-3 15-268 16,3 3 172-16,0 16-372 15,3 13 288-15</inkml:trace>
  <inkml:trace contextRef="#ctx0" brushRef="#br0" timeOffset="32069.502">3870 8374 728 0,'-14'0'268'0,"14"0"-208"0,-7 15-16 16,3-12 160-1,4 7-120-15,-7-1 132 16,4 10-124-16,-1 12 0 15,-3 1-56-15,4 18 20 16,6-3-32-16,-3 16 48 16,11-1-40-16,-11 33 12 15,10-5-28-15,-6 11 44 0,3-13-32 16,-4 18 72-16,8-15-52 0,-11 6 28 16,0-15-44-16,0 3 24 15,0-23-28-15,-7-8 28 16,7-14-32-16,-4-5 40 15,4-10-36-15,-3-6 20 16,3 0-28-16,0-10 36 16,0 0-32-16,-7-2 20 15,14-7-24-15,-7 0-28 16,3 3 4-16,8-3 8 16,3 0 0-16,18-3-12 15,-4 3 4-15,21 0 4 16,1-7 0-16,17 4-12 15,-7-3 8-15,14-3-4 16,0 5 0-16,28-5 16 16,-6 3-4-16,20 3-4 15,-3 3 4-15,24-13-24 16,-10 10 12-16,32-13 48 16,-11 7-20-16,25-10 16 15,-25 10-20-15,29-7-24 16,-18 3 0-16,35-5 32 15,-25 2-16-15,18 0 36 16,-32 7-28-16,25-10 4 16,-28 10-12-16,21-7-16 15,-18 7 4-15,7-10 12 16,-21 9-4-16,7-9 32 16,-21 4-20-16,7-4 20 15,-17 10-20-15,-4-7 0 16,-18 13-8-16,-3-7-16 15,-25 4 4-15,0-3 12 0,-7 6-4 0,-7-4 60 16,-11 7-36-16,-3-9 24 16,-11 9-32-16,-10-6 28 15,-1 6-32-15,-6-4 48 16,-4 4-36-16,-7-6 4 16,3 3-20-16,-6-13 12 15,3 1-16-15,-7-14-12 16,3 1 0-16,1-41 12 15,3-3-4-15,0-28 8 16,7 3-8-16,0-38-20 16,0 12 8-16,4-11 4 15,-1 18 4-15,1-10-28 16,-1 20 16-16,-6-1-120 16,-1 32 76-16,-10 12-320 15,0 22 208-15,-7 13-640 16,0 12 452-16</inkml:trace>
  <inkml:trace contextRef="#ctx0" brushRef="#br0" timeOffset="32921.357">4773 6963 912 0,'7'-7'340'0,"-7"7"-264"0,0 0-24 0,0 0 124 15,0 10-108-15,0-1 80 16,4 0-88-16,-1 17 92 16,8-8-88-16,-4 17 60 15,3 3-72-15,-3 31 24 16,4 3-44-16,0 34 44 16,3-9-44-16,-4 48 12 15,1-14-28-15,0 32-8 16,-1-12-4-16,-6 18 20 15,6-24-12-15,-10 5 48 16,11-18-32-16,-8 3 4 16,8-19-20-16,-1-16 12 15,5-18-16-15,-5-10 32 16,4-13-24-16,-3-12-4 16,-1-6-8-16,-6-6 20 15,3-7-12-15,-7-9 12 16,4 6-12-16,-8-7 0 15,4-5-4-15,-7 3-16 16,3-1 4-16,-3-5-16 16,4-1 12-16,-4-6-128 15,3 4 76-15,1-14-348 16,3 7 228-16,3-18-764 16,8 8 524-16</inkml:trace>
  <inkml:trace contextRef="#ctx0" brushRef="#br0" timeOffset="34770.795">5503 7480 788 0,'-7'-9'292'0,"7"-4"-228"0,-3 13-16 0,-1 6 44 16,8-6-60-16,-4 16 32 15,7-4-36-15,0 14 28 16,0 8-32-16,3 4-12 15,5 6-8-15,-5 0-4 16,1-1 0-16,3-5 52 16,-4-3-28-16,5-7 52 15,-5-9-44-15,-3-19 100 16,4 6-76-16,-1-22-8 16,1 7-28-16,0-10-8 15,-1 3-4-15,-6-3-16 16,3 10 4-16,-4-7-16 15,8 13 12-15,-11 3-4 16,7 0 4-16,0 16 8 16,4 3 0-16,-1 9 8 15,1 0-4-15,3-3 60 16,-4 3-36-16,4-18 104 16,4-4-76-16,0-22 28 15,6 4-48-15,-9-19-4 16,6 9-20-16,-4-13-164 15,1 10 80-15,-4-3-272 16,4 9 196-16,-8-3-216 0,8 13 208 16,-11 6-124-16,4 3 164 15,-4 9 0-15,3 0 68 0,4 1 164 32,-3-1-60-32,-4 1 288 0,11-4-192 0,-4-6 88 15,7 0-140-15,-3-6 76 16,3 2-100-16,3-5-8 15,5 3-40-15,-1-13-8 16,-3 10-12-16,-1-17 12 16,-6 14-12-16,0-10 16 15,-11 3-16-15,-4 0 4 16,1 0-4-16,-15 4 80 16,8 5-44-16,-19 10 76 15,8 10-68-15,-17 5-8 16,13 4-28-16,-10 16-56 15,10-1 24-15,4 7 12 16,3 3 4-16,4 0-76 16,14-3 40-16,7-13-180 15,8-3 120-15,2-22-256 16,5-3 200-16</inkml:trace>
  <inkml:trace contextRef="#ctx0" brushRef="#br0" timeOffset="34935.351">6509 7555 912 0,'-11'6'340'0,"11"-6"-264"0,0 19-24 0,0-9 168 16,0-1-132-16,0 1 44 15,0 5-80-15,0 4-20 16,4 6-20-16,-1 3-20 16,4 1 4-16,4 2-120 15,-8 0 68-15</inkml:trace>
  <inkml:trace contextRef="#ctx0" brushRef="#br0" timeOffset="35084.543">6533 7270 956 0,'-10'-10'352'0,"10"10"-272"0,3 26-24 0,4-17-28 16,-3 7-28-16,3-4-88 15,7 7 48-15</inkml:trace>
  <inkml:trace contextRef="#ctx0" brushRef="#br0" timeOffset="35507.523">6844 7430 1172 0,'-14'-3'436'0,"14"3"-340"0,-21 3-24 15,10 3 48-15,0 3-80 0,-10 10-28 16,7 9-8-16,-7 4-4 16,3-1 0-16,1 4 0 15,6-7 0-15,4 3-20 16,7-2 12-16,0-17-24 16,7 4 20-16,4-16 12 15,6 0 4-15,1-10-28 16,3 1 12-16,0 0 12 15,4-1 4-15,0 1-12 16,-4 2 4-16,0 7 28 16,-3 7-12-16,-4 5 92 15,0 7-56-15,-7 12 4 16,-7-2-32-16,-7 15 4 16,0 3-12-16,-11-4 12 15,1 8-16-15,-8-14 4 16,4-2-4-16,-4-23-216 15,7-5 112-15,4-33-164 16,11 1 148-16,3-22-260 16,10 3 208-16</inkml:trace>
  <inkml:trace contextRef="#ctx0" brushRef="#br0" timeOffset="35922.365">7031 7270 1236 0,'7'-28'456'0,"-7"28"-352"0,3-4-32 16,-3-2 200-1,0 6-164-15,0 0 72 16,0 0-108-16,0 6-40 16,0 7-20-16,0 15 4 0,4 13-8 0,-4 15-4 15,0 7 0-15,0 6 4 16,4-6-4-16,-1-10-12 16,8-6 4-16,-11-12-68 15,7-10 40-15,0-16-68 16,3-9 60-16,4-15-36 15,1 2 44-15,2-21-16 16,1 8 28-16,-1-8 0 16,5-4 12-16,-5 1 8 15,4 2 0-15,-6 1 60 16,2 5-32-16,1 14 120 16,-8 2-80-16,-3 7 64 15,4 12-76-15,-4 13 40 16,7 3-56-16,-10 22-28 15,3 0-12-15,-4 6 0 16,1-3 0-16,3-3 0 16,3 3 0-16,-6-16-88 15,7-2 48-15,-1-26-260 16,1 3 168-16,13-31-424 16,-9-3 312-16</inkml:trace>
  <inkml:trace contextRef="#ctx0" brushRef="#br0" timeOffset="36105.541">7631 7185 1340 0,'-4'-15'496'0,"4"15"-384"0,-7 6-36 0,3-3 148 31,8-3-140-31,-8 9-8 16,4 1-48-16,-3 15-20 0,6 3-4 0,-3 22-16 15,4 7 8-15,3 15-112 16,-7 6 64-16,4-6-324 15,-1-3 212-15,-3-12-424 16,4-13 332-16</inkml:trace>
  <inkml:trace contextRef="#ctx0" brushRef="#br0" timeOffset="36270.098">7437 7445 1580 0,'-4'10'584'0,"4"-10"-452"0,14 25-40 0,-10-16 232 16,6 4-196-16,11-7-8 16,4 4-72-16,10-10-20 15,8 0-16-15,17-19-104 16,3 3 48-16</inkml:trace>
  <inkml:trace contextRef="#ctx0" brushRef="#br0" timeOffset="43510.015">18284 3074 696 0,'-7'-9'256'0,"7"9"-196"0,-7 6-20 0,4-6 172 16,6 0-124-16,-3 3 72 15,7 7-96-15,-3-1 88 16,-1 10-88-16,5 6 68 15,-1 0-76-15,-4 22 32 16,4-6-52-16,-3 15-12 16,3-2-12-16,0 18-20 15,0-3 4-15,-4 18 12 16,4-2-4-16,-3 12 76 16,3-6-44-16,-7 22 40 15,4 3-44-15,-4 0 8 16,3 0-24-16,1 16-8 15,3-22-4-15,-4 24 12 16,1-11-8-16,-1 15 16 16,1-13-16-16,-4 16 4 15,0-15-4-15,0 15 36 0,0-9-20 0,-4 12 4 16,4-19-16-16,-3 19 0 16,6-9-4-16,-6 16 20 15,3-26-16-15,-4 23 4 16,4-20-8-16,-3 13-8 15,6-25 4-15,-3 10 56 16,0-10-32-16,0 3 8 16,4-16-24-16,-4 13 0 15,3-15-4-15,-3 5 12 16,4-15-12-16,-4 7-4 16,3-11 0-16,1-5 20 15,-1-4-12-15,-3 4 32 16,4-4-28-16,-4-6 32 15,3-15-32-15,-3-4 20 16,0-3-20-16,0-6 8 16,0-6-12-16,0-10 20 15,0 3-20-15,0-9 12 16,0 3-12-16,-3-6 20 16,3 0-20-16,-7-10-4 15,7 7-4-15,-4-6 20 16,8-1-12-16,-8 0 4 15,4 1-8-15,-3-4 4 16,6-3-8-16,-3-3 16 16,0 0-12-16,0 0 4 15,0 0-4-15,0 0 12 0,0 0-12 16,0 0-4-16,0 0 0 16,0 0 4-16,0 6-4 15,0-6-20 1,0 4 8-16,0 8 20 0,0 1-4 0,0 2-12 15,0-2 0-15,-3 12 12 16,3 0-4-16,-4 0-20 16,1-3 8-16,-1 3 4 15,4 0 4-15,-3-3 8 16,3-6-4-16,-4 3-4 16,4 0 4-16,-3 3-4 15,6-1 0-15,-3-2 0 16,4-3 0-16,-4 3 0 15,0 0 0-15,0-4 0 16,0-5 0-16,0-1 8 16,0 0-4-16,0-2 16 15,0-4-12-15,0-3 24 16,0 0-20-16,0 0 24 16,0 0-24-16,0-3-4 15,7 3-4-15,-4-7-4 16,4 7 0-16,0-9 0 15,0 9 0-15,4-9 8 16,3 9-4-16,4-10-20 16,3 1 8-16,14 3-4 15,0-4 4-15,11 1 8 0,0-1 0 16,4 1 0-16,-1 0 0 0,0-1 0 16,1 4 0-1,13-4 0-15,1 7 0 0,17-6 0 16,-7 3 0-16,7 6-12 15,-7 0 8-15,14-3 4 16,-3 6 0-16,17-3-12 16,-10 0 8-16,14-3-4 15,-14 3 0-15,24-7 16 16,-10 7-4-16,14-6-12 16,-14 3 4-16,21-3-4 15,-14-4 0-15,14 1 16 16,-15 6-4-16,15-7 8 15,-14 4-8-15,18-3-12 16,-22 9 4-16,11-10-4 16,-18 4 0-16,18 3 32 15,-14-4-12-15,4-2-4 16,-15 6-4-16,11-7-4 16,-11 4 0-16,14-3-12 15,-13 3 8-15,-1 6 12 16,-14 0-4-16,4-4 8 15,-8 8-8-15,11-4-12 16,-6 0 4-16,-1 0 12 16,-11 6-4-16,-3-6 8 15,-10 0-8-15,-1 0 8 16,-6 3-8-16,2-3-20 0,-2 6 8 16,3-6 40-1,-4 6-20-15,-3-2-20 16,-4 5 4-16,-3-3 8 0,-4-3 0 15,-3 4-4-15,-4-4 4 0,-3-3 4 16,0 0-4-16,-4-3 8 16,-3 3-8-16,-4-7 8 15,-4 7-8-15,4 0 16 16,-3 0-12-16,-4-3 4 16,0 6-4-16,-3-3-16 15,-1 0 4-15,1 0 48 16,-1 0-24-16,-3-3-8 15,4 3-8-15,-1-6 20 16,1 6-12-16,-4-9 4 16,0 9-8-16,0-10-8 15,0 1 4-15,0-7 4 16,0 7-4-16,-4-20-4 16,4 11 4-16,-3-17 4 15,6 1-4-15,-6-10-4 16,3-3 4-16,-4-13-4 15,4 4 0-15,-3-26 0 16,3 4 0-16,-4-19-12 16,4 15 8-16,-3-28 4 15,-1 13 0-15,-3-28 0 16,4 18 0-16,-1-25 0 0,4 16 0 16,-4-25 0-16,4 22 0 15,-3-31 0-15,3 24 0 16,-4-24 0-16,4 24 0 0,-3-28 0 15,3 23 0-15,-7-23 0 16,7 22 0-16,-7-18 0 16,7 21 0-16,-4-21 0 15,1 28 0-15,-4-23 0 16,7 20 0-16,-4-16-12 16,4 25 8-16,-3-22 12 15,3 22-4-15,-4-16-20 16,1 32 8-16,-4-29 4 15,3 29 4-15,-3-10-12 16,7 16 8-16,-7-6 4 16,3 21 0-16,-3-18 0 15,4 15 0-15,-4-15 0 16,3 22 0-16,-3-7-12 16,7 20 8-16,-7-7 4 15,7 15 0-15,-7-8-12 16,3 15 8-16,-3-19-4 15,4 16 0-15,-8-4 8 16,8 14 0-16,-8 2 0 16,8 3 0-16,-8 7-20 15,8 3 12-15,-12 0 12 16,8 13 0-16,-10-7-20 16,6 3 8-16,-10 0 48 0,3 7-20 15,-13 0-28 1,6 5 4-16,-14-5-16 15,7 3 8-15,-10-1 0 0,7 7 4 0,-18 0 0 16,11 0 0-16,-29-3 16 16,11 3-4-16,-21-6-4 15,14 6 4-15,-14-3 4 16,10 3-4-16,-21-10-4 16,15 10 4-16,-22-6-16 15,14 6 8-15,-17-9 12 16,21 9-4-16,-25 0-4 15,11 0 4-15,-15 0-16 16,19 0 8-16,-19 0-4 16,19 9 0-16,-22-9 16 15,14 0-4-15,-10 0-4 16,20 0 4-16,-16 0-16 16,9 6 8-16,-9-6 4 15,16 4 0-15,-6 2-12 16,17-6 8-16,-17 0 4 15,18 3 0-15,-19 3 0 16,15-3 0-16,-3 4 0 16,17 2 0-16,-11-9 0 15,18 10 0-15,-18-10 0 16,11 9 0-16,-10-9 0 16,13 9 0-16,-10-9 0 15,21 10 0-15,-10-10-12 0,13 6 8 16,-13 0 20-16,13-3-8 0,-17 4-12 15,14-4 0-15,-10 6 4 16,14-9 0-16,-4 10-12 16,14-4 8-16,-4-6 12 15,12 9-4-15,-1-9-12 16,7 3 4 0,-6-3 4-16,9 0 0 0,-9-3-12 15,2 3 8-15,-6-6-60 16,7 6 36-16,-11-3-164 15,11 6 108-15,0-3-380 16,10 9 260-16,0-2-560 16,8 2 432-16</inkml:trace>
  <inkml:trace contextRef="#ctx0" brushRef="#br0" timeOffset="44423.136">18387 4093 1060 0,'-4'7'392'16,"4"-7"-304"-16,7 0-28 0,-3-7 120 15,3 7-112-15,11-3 60 16,3 3-72-16,17-16 20 16,8 16-44-16,18-9 0 15,-1 9-20-15,15-9-8 16,0 9 0-16,27-10 12 16,-6 4-8-16,18 6 40 15,-12 0-24-15,26 0-4 16,-11 13-12-16,14-10 28 0,-11 6-20 0,22 0 40 15,-14 7-32-15,17-13 4 16,-18 10-16 0,18-1 12-16,-13-2-16 0,20-1 4 15,-14 1-4 1,18-10 72-16,-25 9-44 16,17-9 32-16,-20 0-40 0,14-3-8 15,-18-3-12-15,3 6 4 16,-17 0-8-16,7 0 8 15,-18 0-8-15,0 6 24 16,-10-3-16-16,-11-3 12 16,-14 6-12-16,0-6 12 15,-7 0-16-15,7 0 16 16,-7 0-16-16,4 0 32 16,-8 0-24-16,1 0-12 15,-4 0-8-15,-4 0-16 16,-3 0 12-16,3-6 20 15,-3 3-4-15,4-3-4 16,-1 2 0-16,4-2-4 16,-7 3 0-16,-4-3 8 15,-3 6-4-15,-7 0 16 16,-8 0-12-16,-6 0-152 16,-4 6 76-16,-17-3-376 15,-1-3 244-15</inkml:trace>
  <inkml:trace contextRef="#ctx0" brushRef="#br0" timeOffset="45444.404">19092 3438 624 0,'4'-6'228'0,"-4"6"-176"0,0 0-16 15,0-4 184 1,0 4-128-16,-4-6 96 16,1 6-108-16,-8 0 112 15,4 0-108-15,-10 0 48 16,2 10-76-16,-6-4 28 16,4 3-48-16,-8 4-12 15,7 3-12-15,-6 2-12 16,6-2 4-16,-7 3 4 15,11 6-4-15,0-3-4 0,7-6 4 16,0 2-24-16,7-2 12 0,3-7 4 16,5 1 4-16,2-10 0 15,4 6 0-15,4-12 0 16,3 6 0-16,4 0 0 16,-1 0 0-16,5 0 0 15,-5 9 0-15,-3 1 24 16,-3 8-12-16,-11 14 40 15,-3-4-28-15,-15 10 4 16,4-4-16-16,-14-6-8 16,3 4 0-16,-6-20-156 15,2-2 84-15,-2-10-148 16,10 0 124-16,-1-13-160 16,8-2 144-16,7-11-272 15,7-2 212-15</inkml:trace>
  <inkml:trace contextRef="#ctx0" brushRef="#br0" timeOffset="45699.724">19382 3582 788 0,'14'0'292'0,"-14"0"-228"0,0-9-16 16,0 2 140-1,3 7-112-15,-6-9 128 16,3 9-116-16,-7 0 80 15,3 0-100-15,-6 0 56 0,3 6-72 0,-8-3-20 16,8 7-20-16,-7 6-12 16,7 2 4-16,0 17-24 15,7-1 12-15,4 1-4 16,6-4 4 0,4-6 8-16,4 0 0 0,3-21-72 15,0-4 40-15,4-22-232 16,3-4 144-16</inkml:trace>
  <inkml:trace contextRef="#ctx0" brushRef="#br0" timeOffset="46119.597">19537 3228 820 0,'-11'6'304'0,"11"-6"-236"0,-3 9-20 0,-1-9 168 15,8 7-128-15,-4-4 88 16,0 6-104-16,0 7 52 16,0 3-72-16,0 9-4 15,0-3-28-15,-4 19-4 16,4-6-8-16,-7 24-8 16,7-2 4-16,-3 12 4 15,6-6-4-15,-3-7-36 16,4-11 16-16,-1-17-48 15,4-9 36-15,0-22-48 16,0-10 44-16,4-18-12 16,3 3 28-16,-3-6 16 0,3-1 4 15,-4-2-12-15,4 12 4 0,-3-3 28 16,3 15-12-16,0 4 32 16,-3 12-28-16,-1 10-4 15,5 6-8-15,-5 9-4 16,1 1 0-16,-1 2-36 15,1-5 20-15,-1-8-248 16,5-8 144-16,-1-22-268 16,3-7 220-16</inkml:trace>
  <inkml:trace contextRef="#ctx0" brushRef="#br0" timeOffset="46396.002">19918 3538 1080 0,'-4'0'400'0,"4"0"-312"0,-28 16-24 0,18-7 132 15,6 1-120-15,-7 9-12 16,4-1-40-16,0 17-12 16,4-7-4-16,-1 13-24 15,8-4 8-15,6-8 12 16,4-1 0-16,4-3-12 16,0-9 4-16,-1-16 20 15,1 0-8-15,-4-19 60 16,4-3-40-16,-11-16-20 15,3 10-8-15,-10-16-52 16,0 19 24-16,-10-6-124 16,3 6 80-16,-7 0-140 0,3 6 120 15</inkml:trace>
  <inkml:trace contextRef="#ctx0" brushRef="#br0" timeOffset="46619.409">20112 3312 780 0,'0'-18'288'0,"0"18"-224"0,-7-7-20 0,3 1 200 15,4 12-144-15,-3 1 72 16,-1-4-100-16,-3 6-12 16,4 10-40-16,-4 6-12 15,3 19-4-15,-3-6-16 16,7 6 8-16,-4 18 12 15,8-8-4-15,0 8-240 16,3-12 128-16,3-12-248 16,4-10 204-16</inkml:trace>
  <inkml:trace contextRef="#ctx0" brushRef="#br0" timeOffset="46996.398">20369 3494 704 0,'15'-12'264'0,"-15"12"-208"0,-4 12-12 15,0-12 196 1,8 7-140-16,-11 2 80 16,3 0-104-16,-6 1 4 0,3 9-48 0,-11-1-4 15,4 8-16-15,-4 8-16 16,4 4 0-16,0-4-16 16,4 10 12-16,6-19 4 15,8-3 4-15,3-12-36 16,3-10 20-16,8-13-4 15,-1-6 12-15,5-12-28 16,-1 3 20-16,-4-7-4 16,1 7 12-16,-4 0 8 15,-3 3 0-15,-4 6 104 16,0 3-56-16,-7 7 24 16,3 6-40-16,-6 6-40 15,3 6 4-15,-4 7-28 16,4 3 20-16,-3 18-92 15,3 4 56-15,0-3-144 16,7 5 108-16,0-14-184 16,4-1 156-16</inkml:trace>
  <inkml:trace contextRef="#ctx0" brushRef="#br0" timeOffset="47231.8">20563 3598 852 0,'-3'-16'316'0,"3"16"-248"0,7-6-16 16,-7 6 76-1,0 12-80-15,0 10 44 16,3-3-56-16,1 22-28 16,0-3-8-16,-1 12 8 0,4-13-4 0,-3-2 8 31,3-7-8-31,0-12 128 0,0-13-68 0,3-22 32 16,5 3-56-16,-1-31-16 15,3 3-12-15,1-9-64 16,3 9 28-16,0 0-120 15,4 10 80-15,-4 6-264 16,4 9 184-16</inkml:trace>
  <inkml:trace contextRef="#ctx0" brushRef="#br0" timeOffset="47629.738">21075 3482 984 0,'-14'-10'368'0,"14"10"-288"0,-7-12-20 0,0 9 152 16,0 6-128-16,-7 3 20 15,3 4-64-15,-10 8-28 16,10-2-4-16,-3 3-20 16,4 0 8-16,-1 9-4 15,4 6 0-15,3-2 8 16,8-4 0-16,3-9 16 15,4 0-8-15,3-13-20 16,0-3 4-16,3-12 12 16,5 5 0-16,-5-8-20 15,4 2 8-15,-3 1 84 16,3 0-44-16,-3 9 16 0,-1 9-28 16,-6 7 48-16,0 3-36 15,-11 15 12-15,0-6-28 0,-11 10 8 16,0-4-12-16,-6-2-112 15,6-10 52 1,-3-7-208-16,4-5 140 0,-1-20-296 16,7-5 232-16</inkml:trace>
  <inkml:trace contextRef="#ctx0" brushRef="#br0" timeOffset="48213.03">21350 3250 1172 0,'25'-50'436'0,"-25"50"-340"0,3-19-24 0,-3 12 168 16,4 7-144-16,-4 7 24 16,0 2-72-16,0 19-12 15,0 4-24-15,-4 15-8 16,1 0 0-16,-8 22-4 16,4-6 0-16,-7 24 8 15,7-5-4-15,0-1-92 16,3-18 52-16,1-10-68 15,3-12 60-15,3-19-40 16,4-6 48-16,4-26-40 16,3-5 40-16,4-20 12 15,3 7 12-15,0-16 12 16,0 13 0-16,-3-10 24 16,3 16-12-16,-3 3 48 0,-1 6-32 15,-6 4 40-15,3 5-40 0,-7 7 20 16,4 7-28-1,-4 5 8-15,0 4-16 0,0 6-16 16,0 3 0-16,-4 0-16 16,5 10 12-16,-1-13-100 15,0 3 56-15,0-16-152 16,0 7 116-16,0-13-180 16,3 3 152-16,1-12-164 15,0 6 160-15,-1-3-4 16,1-4 76-16,-1 7 120 15,4 0-36-15,-3 0 152 16,0 16-104-16,-4-6 76 16,3 8-92-16,-3 1 52 15,0 6-68-15,-3-6-4 16,3 6-28-16,-7 0-4 16,3-6-8-16,-3-16-140 15,0 3 76-15,0-31-236 16,4 7 164-16</inkml:trace>
  <inkml:trace contextRef="#ctx0" brushRef="#br0" timeOffset="48311.768">21819 3476 1120 0,'0'-38'416'0,"0"38"-324"0,0-25-24 15,0 25 172 1,0 0-144-16,0 0 0 0,0 6-64 0,0-3-40 16,4 7 4-16,-1-1-308 15,8 0 172-15</inkml:trace>
  <inkml:trace contextRef="#ctx0" brushRef="#br0" timeOffset="48746.904">22003 3494 1152 0,'-11'16'428'0,"11"-16"-332"0,0 19-28 0,0 0 76 15,4-4-92-15,-1 23 24 16,1 3-44-16,-1 15 4 15,1 7-20-15,-1 0-8 16,1-1-4-16,-1-8 4 16,1-4-4-16,-4-19 24 15,3-12-16-15,-3-13 76 16,4-6-52-16,-4-25 40 16,7-3-44-16,0-25 16 15,4-1-28-15,-1-18 28 16,4 16-32-16,0-10 20 15,4 16-20-15,0-10 44 16,-1 23-32-16,1 2 20 16,3 1-28-16,-3 8 0 15,3 14-12-15,0 2 4 16,0 4-8-16,0 16 8 16,1-1-8-16,-5 10-20 15,-3 6 8-15,-10 19 12 0,-1-7 0 0,-17 23-20 16,0-7 8-16,-14 1-188 15,0-7 104-15,-7-13-452 16,3-6 300-16</inkml:trace>
  <inkml:trace contextRef="#ctx0" brushRef="#br0" timeOffset="49664.486">18524 5125 1028 0,'-7'3'380'0,"7"-3"-296"0,0 0-20 16,0-3 84-1,0 6-92-15,4-3 104 16,3 0-96-16,3 0 52 15,8 0-72-15,7 0 24 16,3 0-40-16,7 0-8 16,4 6-12-16,7-6 4 15,0 0-8-15,21 0-4 16,0 0 4-16,25 0-16 16,-1 0 8-16,29 0 4 15,-10 0 0-15,27-6 52 0,-13 6-28 16,49-3 24-16,-18-3-28 0,35-7 36 15,-17-3-32-15,28 1-4 16,-21 5-12-16,25-2 12 16,-18 2-12-16,24-5 16 15,-20 5-16-15,14 4 4 16,-29-3-4-16,7 9 20 16,-24 0-16-16,10 0 4 15,-17 0-8-15,3 6 4 16,-24 3-8-16,-1-6 40 15,-17 10-20-15,4-4 4 16,-19 1-16-16,8-7 12 16,-17 6-16-16,-8-9 4 15,-18 0-4-15,-6 0-32 16,-12-3 12-16,-13-6-436 16,-7 3 248-16</inkml:trace>
  <inkml:trace contextRef="#ctx0" brushRef="#br0" timeOffset="50849.392">19343 4100 932 0,'7'-10'348'0,"-7"10"-272"0,-11-16-20 16,8 7 192-16,6 9-148 0,-3-9 80 15,0 9-104-15,0-3-4 16,0 3-48-16,0 9 12 16,0 3-20-16,0 23 44 15,7 9-32-15,-3 25-4 16,3-6-16-16,-4 28-16 16,5-4 4-16,-1 23 4 15,0-3 0-15,-4 18 8 16,4-12-4-16,0 12-4 15,0-15 4-15,0 12 4 16,4-15-4-16,-4 19 76 16,4-20-44-16,-1 10-4 15,4-15-20-15,-3 15 0 16,3-16-8-16,0 16 8 16,0-19-8-16,0 10-12 15,4-16 4-15,-7 15 20 16,3-8-8-16,-4 8-4 15,1-6 0-15,-4-2 40 16,3-11-24-16,-2 20 16 16,-1-16-20-16,0 6-24 15,0-6 0-15,3 3 20 16,-3-12-4-16,0 9 4 16,0-10-4-16,0 7 80 15,4-6-44-15,0-4 4 16,-1-9-28-16,-3 6-12 15,4-12-4-15,-4 9 12 0,0-3-8 16,-4 3 4 0,1-9-4-16,-4 0 12 0,4-10-12 15,-4 0 16-15,3-9-16 0,-3 9 40 16,0 1-24-16,0 2-24 16,0-2 0-16,0-4 24 15,0-6-12-15,0-7 12 16,0 1-12-16,0-7-8 15,0-3 0-15,-3-2-4 16,-1-5 0-16,-3-2 0 16,3 3 0-16,-3-3 16 15,7 0-8-15,-7 0-28 16,4-4 8-16,-8-2-108 16,8-4 64-16,-4-2-144 15,3 2 116-15,-3-3-272 16,7-3 204-16,-3-6-444 15,3-3 336-15</inkml:trace>
  <inkml:trace contextRef="#ctx0" brushRef="#br0" timeOffset="53601.212">20108 4504 392 0,'0'-3'148'0,"0"3"-116"0,0-6-8 16,0 6 152 0,0-3-100-16,0-7 164 0,0 4-136 0,-3 3 108 15,3-4-124-15,-7 4 124 16,3-3-124-16,-6 6 84 16,-1 0-104-16,-7 6 20 15,4-3-52-15,-7 16-4 16,7 0-20-16,-7 3-32 15,7 6 8-15,0-9 4 16,7 0 8-16,3 0-12 16,4 3 8-16,4-13 4 15,3 4 0-15,3-13 24 16,1 0-12-16,3-10-4 16,4 7-4-16,3-6-4 15,0 2 0-15,0 7 0 16,0 0 0-16,-3 10 8 15,0 9-4-15,-15 6 24 16,1 12-16-16,-15 23 32 16,0-13-28-16,-10 6 4 15,4-9-12-15,-8-6-16 16,7-4 4-16,-6-18-156 16,6-7 88-16,4-18-148 15,7 3 128-15,7-32-248 16,7 13 192-16,10-22-380 15,5 3 296-15</inkml:trace>
  <inkml:trace contextRef="#ctx0" brushRef="#br0" timeOffset="53837.604">20465 4573 1016 0,'7'-9'376'0,"-7"9"-292"0,-4 9-20 0,1-12 192 15,3-3-152-15,-7-1 64 16,0 7-100-16,-8 0 40 15,5 7-64-15,-4-7-20 16,3 9-16-16,-3 7-36 16,3-4 16-16,1 13-4 15,3 4 8-15,3-4 8 16,8 9 0-16,3-6-176 16,3 1 96-16,8-20-200 15,0-3 160-15,6-21-152 16,1-4 156-16,3-25-408 15,-3 9 292-15</inkml:trace>
  <inkml:trace contextRef="#ctx0" brushRef="#br0" timeOffset="54484.913">20616 4278 996 0,'-10'-25'368'16,"10"25"-284"-16,-11 0-24 0,4 6 116 16,7-2-108-16,-7 18 16 15,4 0-48-15,-5 9-36 16,8 0 0-16,-7 23 0 15,7-11 0-15,-7 20 8 16,7-10-4-16,-3 7-4 16,3-7 4-16,-4-12-76 15,8-6 40-15,-4-20-68 0,3-15 60 0,1-9 0 16,-1-7 24-16,4-9 12 16,1 3 4-16,-1-3-20 15,0 6 12 1,0 4 76-16,3 2-40 15,-3 4 36-15,4 9-36 0,0 3 0 16,-1 6-16-16,1 7-8 16,-1 3 0-16,1-1-32 15,-1 11 16-15,5-14-188 16,-1 4 108-16,3-19-164 16,1 0 148-16,0-19-124 15,-1 4 136-15,1-4 28 16,-1 0 44-16,-2 0 196 15,-5 4-92-15,-3-4 204 16,0 9-160-16,-7-5 160 16,0 12-160-16,-3-4 32 15,3 7-92-15,-7 0-12 16,3 10-32-16,-3 5-40 16,7 14 12-16,-3 5-8 15,6 4 8-15,4 12 8 16,4-6 0-16,6-13-12 15,1 4 8-15,3-29 12 16,4 3-4-16,0-34-64 16,-4 6 32-16,-4-24-68 15,1 5 56-15,-11-12-44 16,0 12 48-16,-14 4-32 16,4-4 36-16,-8 0-60 15,-3 13 52-15,0 0-52 0,3 13 52 16,-3-1-104-16,7 13 84 0,0 0-196 15,7 6 148-15</inkml:trace>
  <inkml:trace contextRef="#ctx0" brushRef="#br0" timeOffset="54701.581">21114 4429 780 0,'14'-19'288'0,"-14"19"-224"0,3 0-20 0,-3 0 252 15,0 0-172-15,0 0 144 16,0 0-156-16,0 3 12 15,0 7-76-15,0 5 16 16,0 1-36-16,-3 15 8 16,3 1-20-16,-4 15 0 15,4 0-8-15,0 12-16 16,4 4 4-16,-1-10-208 16,4-15 116-16,4-19-332 15,3-13 240-15,4-15-564 16,-1-7 424-16</inkml:trace>
  <inkml:trace contextRef="#ctx0" brushRef="#br0" timeOffset="55054.637">21378 4579 748 0,'11'-6'276'0,"-11"6"-216"0,11 0-16 15,-8 0 216 1,1 6-152-16,-4-6 116 0,3 3-132 16,-3-3 40-16,4 7-76 0,-8 2 12 15,4 4-40-15,-10 9-8 31,2 0-12-31,-6-7-8 16,4 13 4-16,-1-2-4 0,4-1 0 0,4-3-20 16,3-7 12-16,7-15-92 15,3 3 52-15,4-6-56 16,4-6 60-16,3-10-48 16,4 3 52-16,-4-9-4 15,0 6 24-15,-3 1 20 16,-4 8 4-16,-4-5 60 15,-2 5-36-15,-8 7 60 16,3 3-52-16,-3 3-32 16,0 7-8-16,-3 8-36 15,3 7 24-15,0 4-116 16,3 5 72-16,1-6-184 16,3 4 136-16</inkml:trace>
  <inkml:trace contextRef="#ctx0" brushRef="#br0" timeOffset="55268.61">21650 4670 976 0,'7'-28'360'0,"-7"28"-280"0,0-6-20 16,0 3 160-1,0 6-132-15,0-3 60 16,4 9-84-16,-4 10-28 16,3 3-24-16,1 6 0 0,-1 0-8 15,1 1-12-15,3-11 4 0,-4-2 28 16,4-6-12-16,0-23 100 15,4-3-60-15,3-12-24 16,0-6-16-16,7-10-112 16,0 9 56-16</inkml:trace>
  <inkml:trace contextRef="#ctx0" brushRef="#br0" timeOffset="55700.573">22133 4423 932 0,'7'-13'348'0,"-7"13"-272"0,4-6-20 15,-4 6 192-15,0 0-148 0,0 6 72 16,3-3-100-16,1 16 12 16,-1 3-48-16,-3 9-4 15,4 4-20-15,-4 9 12 16,0 3-16-16,0 12-144 16,0-12 72-16,4 7-324 15,3-23 216-15,3-18-408 16,1-4 328-16</inkml:trace>
  <inkml:trace contextRef="#ctx0" brushRef="#br0" timeOffset="55894.054">22430 4404 944 0,'-4'-3'352'0,"4"3"-276"0,-3 0-20 15,-1 0 180 1,8 0-140-16,-4 3-20 15,3 3-48-15,-3 7-24 16,4 2 0-16,-4 4-16 16,0 0 8-16,0 22 12 15,0-4-4-15,-4 20-124 16,4 2 64-16</inkml:trace>
  <inkml:trace contextRef="#ctx0" brushRef="#br0" timeOffset="56237.143">22479 4423 1060 0,'-4'-10'392'0,"4"10"-304"0,0 0-28 0,4 0 156 16,0 0-132-16,-1 0 36 15,4 0-72-15,4 0-28 16,6 10-12-16,1-10-8 15,3 9 0-15,0-3 8 16,4 4-4-16,-4-1-12 16,0 7 4-16,-3 3 12 15,-4-1-4-15,-3 11 32 16,-1-4-20-16,-10 12 56 16,0 7-40-16,-14 9 12 15,0 1-28-15,-14-1-16 16,3-6-4-16,-17-12-252 15,6-4 140-15,-9-22-376 16,9-5 276-16</inkml:trace>
  <inkml:trace contextRef="#ctx0" brushRef="#br0" timeOffset="58154.014">18701 4454 800 0,'-4'0'296'0,"4"0"-232"0,0 9-16 16,0-6 88-1,0 4-84-15,0 5 60 16,0 4-68-16,0 3 16 16,0 0-40-16,0 6 0 15,0 9-12-15,0 10 12 16,0 3-12-16,-3 6 32 15,-1-6-24-15,-3-3 92 16,7-9-60-16,-7-7 84 0,7-6-76 16,-3-19 60-16,3 3-64 0,-4-28 32 15,4 4-48-15,0-26 0 16,7 6-24-16,0-15-16 16,4 9 0-16,3 0 4 15,0 6 0-15,0-6 8 16,0 16-4-16,0-6-20 15,4 9 8-15,-4-4 12 16,0 17 0-16,-3-4-12 16,3 16 4-16,-4-6 12 15,1 12-4-15,-7 4-4 16,3 5 4-16,-7 7 12 16,3 3-8-16,-6 4 4 15,-1-4-4-15,-3 3-32 16,0-3 12-16,-7-9-128 15,7-4 80-15,0-2-240 16,7-10 168-16,3-19-188 16,8 0 184-16,3-16-372 15,4 7 288-15</inkml:trace>
  <inkml:trace contextRef="#ctx0" brushRef="#br0" timeOffset="58342.51">19032 4222 1080 0,'-7'-6'400'0,"7"6"-312"0,-3 6-24 15,-1-3 132 1,8 6-120-16,-8 1 68 0,4 9-84 0,-3 6-24 16,-1 9-24-16,-3-6-20 15,7 10 4-15,-3 12 20 16,3-6-8-16,-4 3-72 31,8-3 32-31,-4 0-252 0,7-6 160 0,0-23-232 16,3 1 204-16,4-22-496 15,1-4 364-15</inkml:trace>
  <inkml:trace contextRef="#ctx0" brushRef="#br0" timeOffset="58737.452">19166 4285 840 0,'-3'3'312'0,"3"-3"-244"0,3 9-16 0,-3-9 112 15,4 10-100-15,-1-1 28 16,5 0-56-16,-5 7-4 16,1 3-20-16,-4 6 0 15,0 0-4-15,-7 3-8 16,-1 0 4-16,-9 7-4 16,3-7 0-16,-7-3-116 15,6 3 64-15,-6-18-112 16,4 6 96-16,-1-16-92 15,4 0 92-15,3-16 32 16,4 6 28-16,4-8 8 16,3 8 0-16,0-5 132 15,7 15-72-15,0-10 124 16,7 20-104-16,0-1 92 0,0 7-96 16,4 2 92-16,3 8-96 0,-3 2 16 15,3 0-52-15,-4-3-32 16,5 0-4-16,-8-12-72 15,0 9 40-15</inkml:trace>
  <inkml:trace contextRef="#ctx0" brushRef="#br0" timeOffset="60505.305">18493 6088 820 0,'-4'0'304'0,"4"0"-236"0,-3-7-20 0,-1 7 116 16,8 0-100-16,-4 0 80 16,0 0-84-16,3 0 56 15,4 0-64-15,4 0 40 16,-1 10-52-16,8-10 24 16,0 0-36-16,10 6-8 15,4-3-12-15,10-3-16 16,0 0 4-16,11 0 4 15,0 10 0-15,18-10 16 16,-4 0-8-16,21 0-12 16,-3 0 0-16,17-10 48 15,-7 10-24-15,25 0 16 16,-7 0-20-16,24-3 8 0,-13 6-12 16,24-3 20-16,-17 0-20 15,27 0 56-15,-13 0-36 0,14-3 28 16,-22-3-32-16,22 3 0 15,-18 3-16-15,14-7-8 16,-24 4 0-16,17-3 4 16,-14 6-4-16,11-6-20 15,-22 6 8-15,11 0 32 16,-17 6-16-16,10 0 8 16,-14-3-8-16,3-3 56 15,-21 10-36-15,11-10-12 16,-11 9-8-16,4-9 24 15,-14 10-16-15,-4-10 12 16,-14 6-16-16,-3-6 12 16,-8 3-16-16,-3-3-12 15,-4 0 0-15,-3 0 12 16,-4 0-4-16,-3-3 24 16,-3 3-16-16,-8 0-4 15,-7 0-4-15,0 0-4 16,-3 0 0-16,-4-6 0 15,3 6 0-15,-2-10-204 16,-1 10 112-16,0 0-288 16,0 0 212-16,-7-3-456 15,4 3 348-15</inkml:trace>
  <inkml:trace contextRef="#ctx0" brushRef="#br0" timeOffset="65127.726">20154 5360 780 0,'-3'-9'288'0,"3"9"-224"0,-4 0-20 15,1 0 84 1,3 0-80-16,-4 0 88 0,1 6-80 0,-4 3 0 16,-1 10-36-16,-6 9 40 15,7 4-32-15,-10 9-16 16,3 2-4-16,-8 26-8 15,5 4 0-15,-8 8-20 16,4-2 12-16,-4-7-76 16,8-13 48-16,-1-18-120 15,7-7 92-15,4-24-132 16,11-10 112-16,3-28-172 16,7-1 148-16,4-21-160 15,-1 3 152-15,1-6 40 16,3 6 48-16,-3-3 96 15,-1 6-40-15,-3 6 360 16,1 4-212-16,-8 5 108 16,3 14-164-16,-6-4 116 15,3 6-136-15,-7 1 80 16,0 12-100-16,3 6-28 16,4 10-32-16,4 6 4 15,7 3-16-15,-1 9-12 16,4 4 0-16,-3 0-40 15,3 6 24-15,-7-10-168 16,0 1 104-16,-7-17-108 16,-3 1 112-16</inkml:trace>
  <inkml:trace contextRef="#ctx0" brushRef="#br0" timeOffset="65265.366">20027 5699 964 0,'-7'-3'360'0,"7"3"-280"0,0 12-24 0,0-2 128 15,4 2-112-15,3-2 32 16,7 2-60-16,11-6 16 16,6-2-32-16,12-8 8 15,-1-2-20-15</inkml:trace>
  <inkml:trace contextRef="#ctx0" brushRef="#br0" timeOffset="66344.996">20676 5627 788 0,'-7'-10'292'0,"7"10"-228"0,-10 0-16 0,3-3 168 15,7 6-128-15,-11-3 124 16,4 0-124-16,-7 7 8 16,3-4-56-16,-3 6-16 15,7 1-16-15,-7-1-16 16,7 7 4-16,-4-7-4 15,8 7 0-15,-4-7 16 16,7 0-4-16,-4 1 8 16,8-1-8-16,-4-2-4 15,0-4 4-15,0-3 56 16,0 0-32-16,0 0 60 16,0 0-52-16,0 0 12 15,3-3-32-15,-3-4 28 16,0-2-28-16,0-1 12 15,4 10-16-15,-4-6 28 16,3 3-24-16,-3-3 20 16,0 6-20-16,0 0-16 15,0 9-4-15,0 7 20 16,4 3-8-16,-4 21-20 16,0-2 4-16,0 0 4 0,0 6 4 15,0-16 16 1,0 3-8-16,0-18 84 0,7-4-48 15,0-28 40-15,4 1-48 16,3-26-20-16,3 0-8 0,1-3 0 16,0 3-4-16,-1 9-4 15,4 7 4-15,-3 0-16 16,-4 6 8-16,-3 13-32 16,-1-1 20-16,-3 10 16 15,4 10 0-15,-8 11 12 16,5 1-8-16,-8 19-28 15,0-3 12-15,-8 9 12 16,5-3 4-16,-4-16-4 16,3 3 4-16,1-18-32 15,3-7 16-15,3-22-20 16,8 7 16-16,3-25 0 16,0 5 8-16,4-8 16 15,-1 2-4-15,1 7-12 16,3 3 4-16,-3 0-4 15,-4 12 0-15,-3-2 0 16,3 5 0-16,-7 1 8 16,3 9 0-16,-6 9 8 15,-1 1-4-15,-3 8 24 16,4 7-16-16,-8 19-4 16,1 0-4-16,-4 3-16 15,7-9 8-15,-4-4-120 16,4-8 68-16,4-26-348 0,6 0 224 15</inkml:trace>
  <inkml:trace contextRef="#ctx0" brushRef="#br0" timeOffset="66660.155">21121 5646 1224 0,'-14'0'456'0,"14"0"-356"0,-7 6-28 0,0-6 148 16,7 3-136-16,-7 3 20 15,-1 10-64-15,-2 6-36 16,3 3-4-16,-7 9-8 16,7 1 0-16,0 3 0 15,7-4 0-15,3-6-12 16,4-9 12-16,4-10-40 16,-1-2 28-16,8-26 16 15,0-3 4-15,3-16 0 16,0 10 4-16,-7-10 12 15,0 7-8-15,-10-7 16 16,-1 13-16-16,-10 3-48 16,0 7 24-16,-7 5-192 15,7 4 116-15,-7 12-216 16,7 4 176-16,0 5-212 16,3 4 196-16</inkml:trace>
  <inkml:trace contextRef="#ctx0" brushRef="#br0" timeOffset="66944.683">21371 5705 1048 0,'4'-9'388'0,"-4"9"-300"0,0 0-28 0,-4 0 172 15,4 0-140-15,-3 0 36 16,3 3-80-16,-7 6-20 16,3 7-16-16,-3 3-28 15,7 6 8-15,-3 3 4 16,3 7 4-16,3-7-12 15,8 0 8-15,3-6 4 16,3-10 0-16,5-21 76 16,2 6-40-16,1-28 4 15,0 9-24-15,-4-19-92 16,0 3 44-16,-7-6-184 16,0 10 120-16,-7-10-256 15,4 13 200-15,-8-4-380 16,1 10 300-16</inkml:trace>
  <inkml:trace contextRef="#ctx0" brushRef="#br0" timeOffset="67319.058">21654 5589 788 0,'7'-6'292'0,"-7"6"-228"0,7 6-16 16,-7-3 220-16,3-3-156 0,-3 6 88 15,4 10-116-15,-8 6 12 16,4 9-56-16,-3 16 20 15,-1 1-32-15,-3 5-8 16,7-9-12-16,-3-3 12 16,6-10-12-16,1-22 24 15,6-2-20-15,1-23-32 16,3-12 12-16,3-16 0 16,1 9 8-16,0-12 0 15,-1 13 0-15,1-10 0 16,3 16 0-16,-3-7 52 15,3 16-28-15,-7 0 76 16,0 10-52-16,-3 3 36 16,-1 6-48-16,-3 15-12 15,4 1-12-15,-11 16 0 16,4 2-8-16,-4 10-4 16,0 0 4-16,0 0-164 15,3-10 88-15,1-21-384 16,6-13 252-16</inkml:trace>
  <inkml:trace contextRef="#ctx0" brushRef="#br0" timeOffset="67500.573">22165 5235 1224 0,'-7'-13'456'0,"7"13"-356"0,0-6-28 15,0 12 112 1,0-3-116-16,0 16-20 15,0 6-28-15,-4 19 0 0,4 3-12 0,-3 16-4 16,3-4 0-16,-4 23-92 16,8-10 48-16</inkml:trace>
  <inkml:trace contextRef="#ctx0" brushRef="#br0" timeOffset="67693.488">22147 5492 1288 0,'-7'28'476'0,"7"-28"-368"0,4 31-32 0,-1-18 180 16,4 6-156-16,4-10 20 16,7 13-72-16,6-9-32 15,5 2-8-15,6-11-196 16,0-4 104-16</inkml:trace>
  <inkml:trace contextRef="#ctx0" brushRef="#br0" timeOffset="68327.642">18768 7217 788 0,'-32'15'292'0,"32"-15"-228"0,-25 0-16 0,15 0 176 15,6 6-132-15,-3-6 112 16,7 4-116-16,7-8 16 15,4 4-64-15,13-6 40 16,5 6-48-16,17-9 20 16,-1 3-32-16,37-4 28 15,2 1-32-15,33-4 4 16,-4 4-12-16,38-7-24 16,-10 7 8-16,50-7 20 15,-18 7-4-15,42-10-12 16,-18 3 0-16,36-6 40 15,-25-3-24-15,29-3 36 16,-26-4-32-16,19 1 4 0,-33 6-12 16,19-3 4-16,-33 6-8 0,-10 9 24 15,-36 4-16-15,-13 3 12 16,-32 12-12-16,-18-3-60 16,-18 13 24-16,-17-1-148 15,-11 4 96-15</inkml:trace>
  <inkml:trace contextRef="#ctx0" brushRef="#br0" timeOffset="68851.84">20179 6439 800 0,'0'6'296'0,"0"-6"-232"0,0 13-16 0,0-4 96 16,7 7-88-16,-4 12 4 15,5 3-36-15,-1 16-24 16,3 0-4-16,1 13 12 15,-1-4-4-15,-3 4-240 16,0-13 128-16</inkml:trace>
  <inkml:trace contextRef="#ctx0" brushRef="#br0" timeOffset="69076.515">20140 6386 1048 0,'-10'6'388'0,"10"-6"-300"0,3 3-28 16,1-3 76-16,6 6-88 0,11-6 24 15,4 3-40-15,10-6-32 16,4-3 0-16,7-3 24 16,-4 5-12-16,4-11-108 15,0 5 48-15,-7 1-420 16,-4 9 260-16</inkml:trace>
  <inkml:trace contextRef="#ctx0" brushRef="#br0" timeOffset="69272.362">20218 6721 808 0,'31'-16'300'0,"-31"16"-232"0,50-9-20 15,-25 3 160 1,3-4-124-16,7-2-24 16,0 2-40-16,1-5-52 15,-1-1 16-15,-3 7-416 16,-4 9 236-16</inkml:trace>
  <inkml:trace contextRef="#ctx0" brushRef="#br0" timeOffset="69454.877">20235 6922 904 0,'4'9'332'0,"-4"-9"-256"0,28 6-24 0,-10-6 140 16,3 7-116-16,11-14 52 16,-1 7-80-16,8 0-8 15,-4-6-24-15,4-3-116 16,0-4 52-16</inkml:trace>
  <inkml:trace contextRef="#ctx0" brushRef="#br0" timeOffset="69660.32">20743 6480 872 0,'0'22'324'0,"0"-22"-252"0,7 25-20 0,0-7 164 15,4 1-128-15,7 0 28 16,6 6-72-16,5 3-28 16,-1-2-8-16,7-8 0 15,-3 7-4-15,0-9-284 16,-4-3 152-16,4-13-636 16,-4 0 428-16</inkml:trace>
  <inkml:trace contextRef="#ctx0" brushRef="#br0" timeOffset="69825.876">21029 6492 880 0,'-35'38'328'0,"35"-38"-256"0,-35 59-16 0,13-30 28 16,8-4-56-16,-17 19-28 16,6-1-4-16,-3 5-8 15,6-5 4-15,5-14-292 16,6-4 164-16</inkml:trace>
  <inkml:trace contextRef="#ctx0" brushRef="#br0" timeOffset="70312.885">21234 6552 904 0,'-4'-16'332'0,"4"16"-256"0,0 6-24 16,0-3 196 0,0 4-148-16,-3 2 28 15,3 4-76-15,-4 12-24 16,1-6-16-16,-4 21-28 15,7-2 8-15,-8 18 12 16,8 4 0-16,-3-4-4 16,6-5 4-16,1-14-16 0,7-9 8 0,-4-18 40 15,3-4-24-15,-3-31 0 16,4-3-8-16,-1-19-4 31,1 3 0-31,0-16 8 0,-1 7-4 16,-3-13-20-16,4 7 8 0,-1-4 12 15,5 16 0-15,-5-3-4 16,4 21 4-16,-3 4 4 16,-1 16-4-16,-3 15 24 15,1 4-16-15,-5 18 4 16,1-3-8-16,-8 13-112 16,1 2 56-16,-8-2-280 15,0 0 184-15</inkml:trace>
  <inkml:trace contextRef="#ctx0" brushRef="#br0" timeOffset="70506.451">21551 6464 1028 0,'4'34'380'0,"-4"-34"-296"0,-11 29-20 16,8-11 128-1,6 1-116-15,-3 6-28 16,0 10-32-16,0-7-8 16,0 0-4-16,0-3-300 15,4-6 160-15</inkml:trace>
  <inkml:trace contextRef="#ctx0" brushRef="#br0" timeOffset="70667.45">21594 6204 944 0,'-11'-7'352'0,"11"7"-276"0,0 0-20 0,0 0 68 16,0 10-80-16,0-1-36 15,3 1-8-15,1-1-76 16,0 7 44-16,3-7-348 16,3 7 208-16</inkml:trace>
  <inkml:trace contextRef="#ctx0" brushRef="#br0" timeOffset="70878.885">21706 6492 964 0,'-3'38'360'0,"3"-38"-280"0,0 44-24 15,-4-29 120 1,4 10-108-16,-3-3-8 16,6 4-40-16,-3-8-8 15,4 1-4-15,-1-13 36 16,8-6-20-16,0-15-4 15,3-4-12-15,3-16-40 16,1-2 16-16,0-7-108 16,3 9 68-16,0-2-212 15,4 9 148-15</inkml:trace>
  <inkml:trace contextRef="#ctx0" brushRef="#br0" timeOffset="71252.339">22042 6473 872 0,'7'10'324'0,"-7"-10"-252"0,-7 0-20 0,3-3 200 15,4 6-148-15,-4-6 100 16,1-4-120-16,-4 1 8 16,3 6-56-16,-6 0-4 15,-1 6-20-15,-6 10 0 16,6-3-4-16,-3 12-24 16,7-7 8-16,0 8-4 15,3-1 4-15,4-3 8 16,7 3 0-16,4-10-44 15,3-2 24-15,4-7-64 16,-1-6 48-16,4-9 0 16,1-1 20-16,-5-12 12 15,1 4 4-15,-4-11 60 16,-3 14-32-16,-8-7 148 16,4 6-100-16,-3 0 56 15,-1 13-76-15,-3 3-44 16,4 3-8-16,-1 7-12 15,1 5 0-15,-1 4-28 16,4 6 20-16,0-6-268 16,1 0 156-16,2-10-324 15,4-2 256-15</inkml:trace>
  <inkml:trace contextRef="#ctx0" brushRef="#br0" timeOffset="71447.19">22405 6285 1016 0,'3'-34'376'0,"-3"34"-292"0,-3-10-20 0,-1 10 192 15,8 0-152-15,-4-6 56 16,0 6-96-16,0 6-40 16,7 4-12-16,-7 9 4 15,4 9-8-15,-8 16 4 16,4 6-4-16,-4 6-52 16,1 4 28-16,-8-4-288 15,8-2 168-15,-4-10-332 16,3-10 268-16</inkml:trace>
  <inkml:trace contextRef="#ctx0" brushRef="#br0" timeOffset="71627.71">22313 6401 1080 0,'-3'10'400'0,"3"-10"-312"0,3 28-24 15,-3-9 28 1,7-4-64-16,0 4-12 15,7 0-8-15,4-3-8 16,3-1 0-16,0-5-188 16,1 2 104-16,2-12-344 15,4 0 240-15</inkml:trace>
  <inkml:trace contextRef="#ctx0" brushRef="#br0" timeOffset="71777.308">22652 6502 1172 0,'-4'9'436'0,"4"-9"-340"0,-3 19-24 0,-1-4 152 15,4-5-136-15,-3 9 0 16,6-4-56-16,-3 4-4 16,4-3-16-16,-1-4-120 15,1-5 56-15,-1-7-312 16,1 0 200-16</inkml:trace>
  <inkml:trace contextRef="#ctx0" brushRef="#br0" timeOffset="71900.979">22729 6197 800 0,'4'-28'296'0,"-4"28"-232"0,0 10-16 0,0-1 152 16,4-3-120-16,-1 7-44 15,1 6-24-15,3 6-164 16,3 3 84-16</inkml:trace>
  <inkml:trace contextRef="#ctx0" brushRef="#br0" timeOffset="72214.784">22952 6429 1320 0,'-14'7'488'0,"14"-7"-380"0,-11 3-28 15,4 6 104 1,3 1-116-16,-3 5-80 16,4 1 0-16,-4 6 8 15,3 3 4-15,1 10-24 0,6-7 12 0,1 0 24 16,3-3-8-16,7-6 8 15,25 6 76 1,-18-25-52-16,0-16 12 16,4 4-28-16,-8-20 4 15,1 4-12 1,-7-16 44-16,-1 10-28 0,-10-4-4 16,4 4-16-16,-11 5-8 15,0 11 4-15,-4 2-136 16,4 16 72-16,-4 9-208 15,4 7 152-15</inkml:trace>
  <inkml:trace contextRef="#ctx0" brushRef="#br0" timeOffset="72632.668">23223 6395 1132 0,'0'-28'420'0,"0"28"-328"0,7-19-24 16,-7 10 272-1,4 2-200-15,-4-2 92 16,3-1-136-16,1 10-48 16,3 0-28-16,-3 7-20 15,3 2 4-15,0 10-4 16,3 0 0-16,-3 9 0 16,0 6 0-16,-3 1 0 15,-1-7 0-15,1 0 0 16,-1 4 0-16,-3-10 0 0,0-7 0 15,0 1 0-15,4-3 0 0,3-13 8 16,4-4-4-16,3-11-12 16,3 5 4-16,5-8 12 15,2 2-4-15,5-3 24 16,-1 10-16-16,-4-1 56 16,-2 4-36-16,-5 6 20 15,1 6-32-15,-8 7 8 16,1 12-16-16,-11 3-8 15,4 7 0-15,-8-1-112 16,0 4 60-16,-3 2-332 16,0-8 212-16,-7 2-588 15,0-15 424-15</inkml:trace>
  <inkml:trace contextRef="#ctx0" brushRef="#br0" timeOffset="73234.677">18468 8295 904 0,'3'10'332'0,"-3"-10"-256"0,25 0-24 0,-7-3 176 16,-1-4-136-16,19 4 112 16,3-3-116-16,13-4 40 15,1 1-72-15,25-7-16 16,0 7-24-16,31 0-12 15,0-1 0-15,43-6 64 16,-4 7-36-16,46-3 16 16,-7-4-32-16,39-12-16 15,-21 9-4-15,49-25 28 16,-29 6-12-16,50-12 48 16,-28 6-32-16,36 0-16 15,-40 13-4-15,25 0 24 16,-39 12-16-16,15 6-4 0,-43 7-8 15,4 0 4-15,-36 6-4 16,-10 0-356-16,-32 6 196 0</inkml:trace>
  <inkml:trace contextRef="#ctx0" brushRef="#br0" timeOffset="75165.694">20295 7445 800 0,'-10'13'296'0,"10"-13"-232"0,-18 22-16 0,4-10 160 16,3-2-124-16,-13 12 28 16,6-3-68-16,-7 3 0 15,4 3-28-15,-3 3-8 16,9 3-4-16,-2-9 4 15,10 3-4-15,3-9 52 16,8-3-32-16,6-4 8 16,8-3-20-16,10-6 28 15,0 0-24-15,8 0-12 16,2 0-8-16,1-6 28 16,0 6-12-16,-7 0 24 15,-7 6-24-15,-8 4 92 16,-3-1-56-16,-10 10 32 15,-4-3-48-15,-18 12-8 16,1 6-16-16,-19 10-40 16,1-6 16-16,-11 6-232 15,11-7 136-15,0-12-252 16,13-6 208-16</inkml:trace>
  <inkml:trace contextRef="#ctx0" brushRef="#br0" timeOffset="75416.034">20666 7323 1164 0,'-11'0'428'0,"11"0"-332"0,-10 0-24 0,3 0 108 16,7 0-112-16,-8 0 0 15,8 6-44-15,-3 7 0 16,3 9-12-16,0 6 0 15,3 10-4-15,-3 21-8 16,4-5 4-16,-4 12-4 16,4 3 0-16,-1 3-352 15,1-10 192-15,-1 1-156 16,1-13 184-16</inkml:trace>
  <inkml:trace contextRef="#ctx0" brushRef="#br0" timeOffset="75575.584">20525 7605 1016 0,'-18'10'376'0,"18"-10"-292"0,7 9-20 0,-3-6 68 16,-1 10-84-16,8-4-20 16,6 4-16-16,8-4-4 15,0 1-4-15,10-4-108 16,4-3 56-16</inkml:trace>
  <inkml:trace contextRef="#ctx0" brushRef="#br0" timeOffset="76216.505">21015 7571 984 0,'-11'0'368'0,"11"0"-288"0,-24 0-20 0,13 3 152 15,8 3-128-15,-8 1 44 16,7-4-76-16,-6 6-36 15,3 10-16-15,-4-3 8 16,4 9-4-16,0-3-28 16,7 3 12-16,-3 0 4 15,6-6 8-15,1-4-160 16,6-5 88-16,4-17-96 16,0 4 100-16,1-22-80 15,2 6 84-15,-3-15 8 16,7 9 32-16,-10-3 36 15,0 3-8-15,-4 6 168 16,0 0-96-16,-7 3 76 16,3 7-88-16,-3 6-8 15,0 3-36-15,0 3-4 16,0 12-8-16,0 4-16 0,4 0 4 16,-1 6-40-16,1 3 24 0,-1-2-116 15,4-1 76-15,1-13-176 16,2 7 132-16,-3-19-164 15,4 0 156-15,-1-13-24 16,1-2 80-16,0-4 132 16,-1 3-40-16,-3-6 252 15,0 7-156-15,-3-1 116 16,3 7-144-16,-4 9 12 16,4 0-68-16,-3 6 24 15,3 3-40-15,0 7 0 16,4 6-20-16,-1-6-16 15,4 9 0-15,-3-7 72 16,-1-5-36-16,1-7 128 16,0-3-88-16,-1-12 36 15,4-4-64-15,0-21-24 16,1 9-12-16,-1-19-20 16,0 0 8-16,0-3-128 15,0 12 72-15,-3-12-268 16,3 22 184-16</inkml:trace>
  <inkml:trace contextRef="#ctx0" brushRef="#br0" timeOffset="76401.558">21555 7260 860 0,'0'-9'320'0,"0"9"-248"0,-4-3-20 0,1-3 180 16,6 6-136-16,-3 0 112 15,0 0-120-15,0 6 24 16,4 3-68-16,-1 10 12 15,4 9-36-15,-7 16-8 16,4 0-8-16,-1 13 4 16,1 2-4-16,-1-2-240 15,1-4 128-15,-1-9-352 16,5-10 260-16</inkml:trace>
  <inkml:trace contextRef="#ctx0" brushRef="#br0" timeOffset="76566.629">21470 7402 1120 0,'-14'9'416'0,"14"-9"-324"0,7 28-24 16,0-18 40 0,4 5-72-16,3-5 4 15,0 5-24-15,7-12-56 16,0 4 24-16</inkml:trace>
  <inkml:trace contextRef="#ctx0" brushRef="#br0" timeOffset="76868.88">21890 7207 860 0,'7'-9'320'0,"-7"9"-248"0,11-19-20 0,-8 19 260 16,4 0-180-16,-3 0 88 15,-1 6-128-15,-3 4 16 16,4 2-64-16,-1 19-16 16,1 1-16-16,-1 27-28 15,1-2 8-15,-1 6-24 16,1-1 20-16,-1-12-260 15,1-2 152-15,-1-23-296 16,1-7 236-16</inkml:trace>
  <inkml:trace contextRef="#ctx0" brushRef="#br0" timeOffset="77122.201">21996 7286 800 0,'10'-35'296'0,"-10"35"-232"0,4-34-16 15,-1 24 228 1,4 1-160-16,0-1 148 15,0 1-152-15,4 0 28 16,0 9-80-16,-1-10-28 16,4 10-20-16,0 0-20 15,1 3 4-15,2 4 4 16,1 8 0-16,0-2-12 0,-1 6 8 0,-3 15 40 16,0-6-24-16,-14 22 16 15,0-3-16-15,-10 7 0 16,-1-4-4-16,-10-6-52 15,0-7 28-15,-7-11-236 16,3-4 140-16,0-16-252 16,8-3 208-16</inkml:trace>
  <inkml:trace contextRef="#ctx0" brushRef="#br0" timeOffset="77550.056">22380 7342 1100 0,'11'-13'408'0,"-11"13"-316"0,3-9-28 0,-3 3 344 15,0 3-236-15,-3-4 108 16,3 7-164-16,-4-3-36 16,1 3-48-16,-4 10-20 15,7 2-8-15,-11 20-16 16,8-1 8-16,-4 19 4 15,7-3 0-15,0-3 16 16,3-10-8-16,4-5-116 16,11-4 56-16,-4-16-112 15,4-9 96-15,3-9-76 16,0-7 84-16,0-18 4 16,4 5 36-16,-4-5 48 0,-4 3-16 15,-2-1 140-15,2 4-84 16,-6 9 76-16,-1 3-84 0,-3 4 4 15,1 6-40-15,-5 12 4 16,4 6-16-16,-3 14-16 16,3 2 0-16,-4 13-48 15,4-4 24-15,0 1-320 16,0-10 192-16</inkml:trace>
  <inkml:trace contextRef="#ctx0" brushRef="#br0" timeOffset="77769.472">22969 7116 1300 0,'4'-15'480'0,"-4"15"-372"0,3-4-32 0,-3-2 284 16,0 12-212-16,0-2 36 16,4-4-108-16,-4 9-84 15,0 7 0-15,-4 12 24 16,4 6-8-16,-7 29-28 15,4-3 12-15,-8 15-220 16,8 3 128-16,-4-6-420 16,7-9 292-16,-4-19-336 15,8-9 324-15</inkml:trace>
  <inkml:trace contextRef="#ctx0" brushRef="#br0" timeOffset="78204.54">22832 7270 1224 0,'-18'0'456'0,"18"0"-356"0,-14 22-28 0,10-13 140 16,4 1-132-16,0 2-44 15,8-2-24-15,2 5-20 16,8-5 0-16,6-1 8 16,5 0 0-16,2-9-36 15,5 7 20-15,-5-14-72 16,1 7 48-16,0-9-44 15,-4 0 48-15,-3-1 28 16,0 4 8-16,-4-3 12 16,0 5-8-16,0-2 96 15,-3 6-56-15,-1-9 68 16,5 6-60-16,-1-13 68 16,3 13-68-16,1-19 0 15,0 9-32-15,-1-12 48 16,-2 0-36-16,-5-3 64 15,-3 3-56-15,-7-3 80 16,-3 3-68-16,-15-4 96 16,4 10-84-16,-14 10-4 15,0 3-36-15,-7 21-32 16,3 11 0-16,-3 17-76 16,10 5 48-16,-6 24-64 15,6 9 56-15,0 7-156 16,8-7 116-16,3-12-328 0,7-12 232 15</inkml:trace>
  <inkml:trace contextRef="#ctx0" brushRef="#br0" timeOffset="78719.191">20518 8367 984 0,'-11'-18'368'0,"11"18"-288"0,-4 0-20 0,1-4 108 16,6 8-104-16,-3-4 8 16,0 0-44-16,0 9 28 15,7 0-32-15,-3 26 4 16,3 3-16-16,4 21-8 15,-1 4 0-15,4 9-104 16,4-3 56-16</inkml:trace>
  <inkml:trace contextRef="#ctx0" brushRef="#br0" timeOffset="79801.819">20824 8349 684 0,'4'-29'252'0,"-4"29"-192"0,0-9-20 0,0 3 288 16,0 3-188-16,-4-7 136 15,1 4-160-15,-8 3 104 16,1-4-128-16,-8 7 44 16,8 0-80-16,-12 0 36 15,5 7-52-15,-11 2-4 16,3 4-20-16,-7 12-20 15,7 3 0-15,-6 16-4 16,9 0 0-16,-2 3 0 16,10 6 0-16,0 0 0 15,6-2 0-15,8-4 0 16,4-3 0-16,3-7 8 16,4-2 0-16,3-10 24 15,7-6-12-15,4-4-12 16,3-2-4-16,0-13 20 15,0 0-8-15,-3-3 24 16,0-4-20-16,-4-5 24 16,0 2-24-16,-7-12 56 15,-3 13-36-15,-8-3 12 16,1-4-28-16,-11 0 44 16,3 4-32-16,-10-7 48 15,3 3-44-15,-10 0 20 16,4 7-32-16,-8 0 16 15,7 9-20-15,-3-3-36 0,7 6 12 16,-4-3 0-16,8 9 8 0,-1 0-28 16,8-2 16-16,-4-4-40 15,7 3 32-15,-4-6-276 16,4 6 164-16,4-12-384 31,6 6 292-31</inkml:trace>
  <inkml:trace contextRef="#ctx0" brushRef="#br0" timeOffset="80590.334">21050 8392 912 0,'-3'-18'340'0,"3"18"-264"0,3-10-24 0,-3 4 184 15,4 6-140-15,-8 0 104 16,4 0-116-16,-3 6 32 16,3-3-68-16,0 19 20 15,3 0-40-15,-3 19-8 16,4 0-12-16,-4 18 4 15,0-5-8-15,0 2 8 16,0-3-8-16,0 1 24 16,0-10-16-16,0-10 4 15,0-6-8-15,0-18 124 16,0-1-68-16,0-21 40 16,0-4-60-16,0-22 12 15,0 4-36-15,0-19 28 16,0 6-32-16,0-22 20 15,7 6-20-15,0-9 0 16,0 18-8-16,0 7-8 16,4 13 4-16,-1-1 12 15,4 10-8-15,-3 6-20 16,3 10 4-16,0-7 12 16,0 16 0-16,0 0-4 15,0 0 4-15,1 7-32 16,2 8 16-16,-6 7 32 15,3 3-12-15,-11 13 8 16,1-4-8-16,-8 10 4 16,1 0-8-16,-4-9 8 15,0-4-8-15,-7-6-4 16,3-6 4-16,-10-10-120 16,7 7 64-16,-11-16-208 15,7 6 144-15,-6-6-244 0,6 4 204 16,0-4-236-16,8 0 228 0,3 9-504 15,3 0 376-15</inkml:trace>
  <inkml:trace contextRef="#ctx0" brushRef="#br0" timeOffset="80980.285">21611 8276 1092 0,'0'-9'404'0,"0"9"-316"0,-7 9-24 16,4-9 88-16,3 10-96 0,-7-1 60 15,3 10-72-15,-7 16 16 16,1 5-40-16,-11 17 0 16,-1 5-12-16,-9 1-8 15,3 0 4-15,-8-10-148 16,12-3 80-16,-1-18-220 15,11-13 160-15,7-19-208 16,10-4 192-16</inkml:trace>
  <inkml:trace contextRef="#ctx0" brushRef="#br0" timeOffset="81146.282">21597 8295 1092 0,'4'-9'404'0,"-4"9"-316"0,-11 6-24 0,7-3 100 15,8 4-104-15,-8 5 28 16,4 4-52-16,-3 18-12 16,6 4-16-16,-3 15-16 15,0 0 4-15,0 16-260 16,8-12 144-16</inkml:trace>
  <inkml:trace contextRef="#ctx0" brushRef="#br0" timeOffset="81329.797">21505 8537 1016 0,'-14'9'376'0,"14"-9"-292"0,-7 25-20 0,4-15 68 16,6 5-84-16,1 4 24 16,3 0-40-16,7 0-20 15,3 0-8-15,8-13-180 16,3 3 96-16</inkml:trace>
  <inkml:trace contextRef="#ctx0" brushRef="#br0" timeOffset="82273.566">22176 8214 1144 0,'-7'9'420'0,"7"-9"-324"0,-4 0-28 16,1 10 120 0,6-1-116-16,-6 7-12 0,3 2-36 15,-4 20-36-15,8 3 4 0,-4 15 12 16,0 4 0-16,0 6 8 16,0-4-8-16,0-8 8 15,0-10-8-15,-4-10 40 16,4-6-20-16,-4-18 76 15,8-10-56-15,-4-19-32 16,0 0-8-16,0-28-12 16,7-3 0-16,-3-22 16 15,3 9-4-15,3-6-12 16,1 13 4-16,3-4 28 16,0 19-12-16,0-3 32 15,4 13-28-15,-4 12 4 16,0 7-12-16,-3 5 12 15,3 14-12-15,-7 5 4 16,3 7-4-16,-10 6-32 16,0 10 12-16,-14 12-128 15,0 6 80-15,-7 0-84 16,7 1 84-16,-4-20-72 16,4 1 72-16,3-23-84 15,4 4 84-15,0-22-8 16,7 2 44-16,4-11 12 15,3 5 12-15,4-2-12 16,-1 2 8-16,1 4 28 16,3 15-12-16,0 1 32 15,0 6-28-15,0 2-4 16,4 7-8-16,-4-3-4 16,4 0 0-16,-1-9 24 15,1 6-12-15,-1-10 12 16,5-3-12-16,-1-12 44 0,0 6-28 0,4-9-4 15,3-1-16-15,0-8 20 16,-3-1-16-16,-1-6 32 16,-2 6-28-16,-1-6 40 15,-4 3-32-15,-2-10 40 16,-1 4-36-16,-7 3 84 16,3 6-64-16,-10-3 92 15,4 7-80-15,-11-1 76 16,3 13-76-16,-6 3-24 15,-1 9-20-15,-7 10-32 16,8 9 8-16,-4 13 4 16,3 0 4-16,1 9-132 15,6-6 72-15,4 0-340 16,4-7 224-16</inkml:trace>
  <inkml:trace contextRef="#ctx0" brushRef="#br0" timeOffset="82771.238">23005 8421 984 0,'3'-10'368'0,"-3"10"-288"0,-7-12-20 15,4 5 240 1,3 7-176-16,-4-9 136 0,1 9-152 0,-5-9-32 16,8 9-48-16,-7 0-20 15,0 9-4-15,-7 0-4 16,4 7 0-16,-11 6 0 15,6 13 0-15,-2-1 8 16,3 4-4-16,3-4-20 16,4 1 8-16,3-10-4 15,8-6 4-15,3-7-12 16,4-6 12-16,3-6-84 16,3-6 52-16,5-13-4 15,2 1 28-15,-3-17-4 16,1 1 8-16,-5-4 52 15,1 10-20-15,-8 3 104 16,1 0-68-16,-7 6 116 16,-1 9-96-16,-6 10 4 15,3 0-44-15,-4 19-8 16,0 6-16-16,-6 19-8 16,3 3 0-16,0 6-4 15,3 1 0-15,4 8-12 16,4 1 8-16,6-3 4 15,4-7 0-15,8-18-44 16,-1-7 24-16,7-28-268 16,0-6 160-16,1-23-736 15,-1 1 480-15</inkml:trace>
  <inkml:trace contextRef="#ctx0" brushRef="#br0" timeOffset="84271.718">18387 9267 788 0,'-7'7'292'0,"7"-7"-228"0,-4 0-16 0,1 0 196 16,6 0-144-16,-6 3 144 15,3 3-140-15,-7-3 44 16,7 7-88-16,-4 5 52 16,8 1-60-16,-8 22 40 15,4-1-52-15,-3 35-20 16,3 4-12-16,0 24-8 16,3 0 0-16,-3 26-20 15,7-10 12-15,0 15 20 16,0-15-4-16,0 7 104 15,0-23-64-15,4-3 8 16,0-25-36-16,-1-6-20 16,1-12-4-16,-4-11 12 15,3-8-4-15,-3-7 24 16,0-6-16-16,-3 0-12 16,-1-3-4-16,-3-3 48 15,4-1-24-15,-4-5 24 16,0-1-24-16,0-6 44 0,0 4-36 0,0-4 28 15,0 3-28 1,0-12 16-16,7 6-24 0,4-3-36 16,3 3 8-16,10 0 8 15,5-7 4-15,10 4-20 16,3 3 8-16,7-6 4 16,1 6 4-16,17 0 0 15,0 0 0-15,24-3-36 16,1 3 20-16,21-7 32 15,-7 7-8-15,28 0-8 16,-11 0-4-16,36 0-4 16,-14 0 0-16,17-3 0 15,-17 3 0-15,24 0 16 16,-17 3-4-16,17-3-12 16,-17 10 4-16,10-1-16 15,-14 7 12-15,11 0 4 16,-18-4 4-16,11 4 16 15,-18-4-8-15,14 1-4 16,-21-4 0-16,14-6-4 16,-14-3 0-16,7-3 8 15,-10-3-4-15,10-3 24 16,-14-1-16-16,3 1-32 16,-21 3 12-16,8-7 0 15,-11 7 8-15,6-4 24 16,-9 7-12-16,-8-3-4 0,-14 6-4 15,-4 0 12-15,-10 0-8 16,4 0-20-16,-15 0 4 16,1 0 48-1,-8 6-20-15,0-3 0 0,-6 7-12 16,-5-4 12-16,-2-3-12 0,-5 7-12 16,1-4 0-16,-7-6 12 15,-1 3-4-15,-6-6 24 16,3 3-16-16,-7-6 56 15,4 6-36-15,-8-10 12 16,1 1-28-16,-4-10 8 16,0 10-12-16,0-17-16 15,0-2 0-15,0-16 12 16,0 0-4-16,-4-31-4 16,4 0 4-16,-3-25-24 15,-1 9 12-15,-3-35 4 16,0 13 4-16,-7-31 0 15,3 22 0-15,-10-23 8 16,3 20-4-16,-10-19-36 16,7 18 16-16,-7-5-136 15,7 21 84-15,-8-3-260 16,8 31 184-16</inkml:trace>
  <inkml:trace contextRef="#ctx0" brushRef="#br0" timeOffset="84991.33">19710 9010 704 0,'0'-12'264'0,"0"12"-208"0,-4 0-12 0,4 3 160 15,4-3-120-15,-1 9 72 16,4 7-92-16,4 9 72 15,-1 3-80-15,5 19 52 16,-1-3-64-16,-4 25 68 16,1-6-64-16,-4 28 0 15,0 0-28-15,-7 40-4 16,3-15-8-16,-10 19-16 16,4-9 4-16,-8 5 20 15,8-15-8-15,-8-6 4 16,8-16-4-16,-4-12-84 15,7-10 40-15,-4-19-208 16,8-9 140-16</inkml:trace>
  <inkml:trace contextRef="#ctx0" brushRef="#br0" timeOffset="97130.755">8280 3770 736 0,'7'-3'272'0,"-7"3"-208"0,0-6-20 16,0 3 184 0,3 3-132-16,-3 0 76 15,4 0-100-15,-4-7 76 16,0 14-88-16,0-7 52 16,0 0-68-16,0 0 32 15,0 0-44-15,3 0 60 16,4 3-52-16,4-3 64 15,3 6-64-15,4-6 8 0,6 0-28 0,-6 0 4 32,7 0-12-32,-1-6 20 15,5 6-20-15,-5 0-4 0,1 0-4 16,3 0-4-16,4-3 0 0,7 3 0 16,3 0 0-16,11-7 8 15,11-2-4-15,-1 9 8 0,1-9-8 16,-8 2-4-16,-3 7 4 15,0-9-16-15,3 0 8 16,8 5 4-16,6-2 0 16,4 0 0-16,1 3 0 15,-8-4 0-15,0 4 0 0,-4-3 0 16,4 6 0-16,7-3 0 16,7 3 0-16,-3 0 0 15,-4 3 0-15,-7-3-12 16,-3 6 8-16,6-3 12 15,8-3-4-15,6 0-12 16,1 0 4-16,-7 0 28 16,-1 0-12-16,-6 0-4 15,3 0-4-15,11-3-24 16,3-3 12-16,0 6 12 16,-3 0 0-16,-11 0-4 15,3 0 4-15,4 0-16 16,11 0 8-16,0 0 4 15,0 0 0-15,-15 0 0 0,1 0 0 16,7 0 16 0,6 0-8-16,1 0-20 0,0 0 4 15,-15 6 20-15,-3-3-4 16,4-3-20-16,10 7 4 16,4-4 4-16,-4 9 4 15,-7-2 0-15,-3 2 0 16,-8-5 8-16,15 2-4 15,0 0-12-15,6 1 4 16,-6-1 12-16,-7 1-4 16,-4-1-4-16,0 7 4 15,4-7-16-15,10 1 8 16,-4-1 4-16,-2 0 0 16,-5 7 0-16,-3-13 0 0,4 10 0 15,7-10 0-15,6-3 8 16,1 9-4-16,-14-2-4 15,-8-4 4-15,1 3 4 16,3-3-4-16,10 3-12 16,5-2 4-16,-5-4 4 15,-3 9 0-15,-10-9 8 16,-4 0-4-16,4 6-12 16,3 0 4-16,7-2 4 15,-4-4 0-15,-3 9 44 16,-3-9-24-16,-11 9 24 15,-4-9-24-15,8 0-8 16,7 0-8-16,-1 7 4 16,1-7-4-16,-4 0-4 15,-4 0 4-15,-13 0 4 16,2-7-4-16,1 7-4 0,4 0 4 16,6-9 4-16,4 6-4 15,0-3-12-15,0-4 4 16,-10 4 20-16,-4 3-8 15,-4-3 32-15,1-4-24 16,-1 1 12-16,4-1-16 16,3 1-8-16,8-7 0 15,-4 13-16-15,0-13 8 16,-7 4 12-16,-4-4-4 0,-7 10-4 16,-3-7 4-16,3 4 4 15,1-7-4-15,-1 7-4 16,8 6 4-16,-1-13 20 15,4 10-12-15,-4-4-32 16,-3 10 12-16,-4-9 8 16,1 0 4-16,-8 9-4 15,0-4 4-15,-6-2 12 16,-1 6-8-16,0-6-4 16,4 6 0-16,0 0 4 15,3 0-4-15,0 0 16 16,4 0-12-16,0 0 24 15,-1 0-20-15,-2 0-4 16,-1 0-4-16,-3 0-4 16,0 0 0-16,-4 0 0 15,-4 0 0-15,1 0 8 0,-4 0-4 16,0 0-12-16,1 0 4 16,-5 0 4-16,-3-3 0 15,-3-4 24-15,0 7-12 16,-1 0-4-16,-3 0-4 15,0 0-172-15,0 0 92 16,0 0-472-16,-7 0 304 16,11 0-940-1</inkml:trace>
  <inkml:trace contextRef="#ctx0" brushRef="#br0" timeOffset="108388.544">8724 3447 540 0,'7'-19'200'0,"-7"19"-156"0,0-15-12 0,0 12 184 16,4-4-124-16,-4-2 88 15,3 9-108-15,-3-9 60 16,0 2-76-16,0 7-4 15,0 7-32-15,0 2 40 16,4 0-32-16,-4 10-4 16,3 9-16-16,-3 16 56 15,4-9-36-15,-8 18 32 16,1 7-32-16,-4 2-8 16,3-5-12-16,-3 2 4 15,4-5-8-15,-8-13 16 16,8-7-12-16,-4 7 16 15,3-19-16-15,-3 3-268 16,7-6 144-16,-4-1-732 16,8-2 472-16</inkml:trace>
  <inkml:trace contextRef="#ctx0" brushRef="#br0" timeOffset="109154.908">9370 3428 852 0,'-4'-6'316'0,"4"6"-248"0,-7-9-16 16,4 9 156-1,3 0-124-15,-14 0 36 16,6 0-72-16,-9 0 32 16,3 6-44-16,-11 3 24 0,7 4-32 0,-10 6 8 15,4-3-20-15,-8 18-8 16,4-9-4-16,-4 16-4 16,11 9 0-16,-4 6 16 15,11 4-8-15,3-3 16 16,11 2-16-16,4-6 16 15,6-6-16-15,8-6-4 16,3-9 0-16,7-10 20 16,4-10-12-16,14-12 84 15,0-9-52-15,10-20-20 16,1 1-16-16,-4-31-8 16,-7 5 0-16,-8-8 16 15,-2 5-8-15,-22-6 16 16,0 10-16-16,-14-6 40 15,-4 12-24-15,-17-4-12 16,0 14-8-16,-18 12-60 16,4 15 32-16,-11 20-112 15,11 8 76-15,-4 14-396 16,11-1 252-16</inkml:trace>
  <inkml:trace contextRef="#ctx0" brushRef="#br0" timeOffset="-194118.714">18732 9775 1008 0,'-10'-9'372'0,"10"9"-288"0,-4 0-24 0,4-6 72 16,4 6-84-16,-1-3 0 16,4 3-32-16,1-7-12 15,2 7 0-15,11-9 20 16,4-1-12-16,7-5 12 15,0 2-12-15,6-2-140 16,-2 5 72-16</inkml:trace>
  <inkml:trace contextRef="#ctx0" brushRef="#br0" timeOffset="-190439.084">22747 9747 1340 0,'-18'-16'496'0,"18"16"-384"0,-14-9-36 0,11 3 200 15,3 6-168-15,-4-3-52 16,4 3-40-16,0-10-148 16,7 10 72-16,0-6-524 15,8 6 324-15</inkml:trace>
  <inkml:trace contextRef="#ctx0" brushRef="#br0" timeOffset="-190136.029">23082 9973 996 0,'11'-9'368'0,"-11"9"-284"0,0-4-24 16,0-2 160 0,3 6-132-16,-3 0 132 15,4 0-128-15,-4 0 60 0,0 10-88 0,-4-1 0 16,4 10-40-16,-3 15 4 16,3 1-16-16,-4 18-24 15,4 0 4-15,-3 19 12 16,3 1 0-16,0 8-320 15,3-9 172-15,1-3-168 16,3-9 176-16</inkml:trace>
  <inkml:trace contextRef="#ctx0" brushRef="#br0" timeOffset="-161420.968">17875 3460 644 0,'-3'-38'236'0,"6"29"-180"0,1-10-20 0,-4 3 168 15,0 7-120-15,0-10 80 16,0 3-96-16,-4 7 112 15,4-10-100-15,-3 10 76 16,6-1-92-16,-6 1 84 16,3 9-88-16,0 16 16 15,3-7-44-15,1 22-32 16,3 13 0-16,0 16 8 16,3 3-4-16,-2 18 8 0,2-9-8 15,-6 0-12-15,3-9 4 0,-7-10-332 16,0-21 184-16</inkml:trace>
  <inkml:trace contextRef="#ctx0" brushRef="#br0" timeOffset="-154476.959">17261 3410 904 0,'-14'-16'332'0,"11"7"-256"0,3-7-24 16,0 16 88-16,-4-9-88 15,4-1 84-15,0 10-76 16,0 0 4-16,-3 0-40 16,3 6-12-16,-4 7-8 0,-3 6-16 31,4 3 8-31,-1 18-4 0,1 11 0 0,3 21 16 15,3 19-4-15,4 25 40 16,4-3-20-16,-1-4 48 0,4-2-40 16,8-26-228-16,13-30 108 15</inkml:trace>
  <inkml:trace contextRef="#ctx0" brushRef="#br0" timeOffset="-149843.987">4279 8822 736 0,'4'-22'272'0,"-4"16"-208"0,-7-10-20 16,0 13 228-16,14 3-156 0,-14-6 104 15,3 12-128-15,-7-3-24 16,1 3-44-16,-4 13-8 15,3 6-8-15,1 32-24 16,6 2 8-16,4 23-4 16,0-4 4-16,11 4-80 15,-4-10 48-15,0-9-48 16,3-10 52-16</inkml:trace>
  <inkml:trace contextRef="#ctx0" brushRef="#br0" timeOffset="-149631.552">4113 8766 704 0,'15'3'264'0,"-15"-3"-208"0,21 0-12 16,-7 0 152-1,3-3-116-15,8-7 28 16,0 1-64-16,3-7-8 15,4 7-24-15,3-7-8 16,0 7 0-16,-6-4-400 16,2 7 216-16</inkml:trace>
  <inkml:trace contextRef="#ctx0" brushRef="#br0" timeOffset="-149438.924">4156 9242 996 0,'-11'7'368'0,"11"-7"-284"0,4 9-24 0,3-9 108 15,7 0-104-15,11-6 36 16,3 3-60-16,14-13-32 16,-7-3-8-16,15-9-344 15,-4 9 188-15</inkml:trace>
  <inkml:trace contextRef="#ctx0" brushRef="#br0" timeOffset="-148521.816">4748 8715 924 0,'0'-28'340'0,"0"28"-260"0,4-25-28 16,-8 16 256-1,1 6-180-15,-8-13 124 16,1 13-144-16,-4-3 44 16,-1 6-88-16,-6 9-60 15,7 7-8-15,-7 21-20 16,10 7 12-16,8 35-72 16,3 5 48-16,7 10-260 15,11-12 164-15,-1-26-80 16,8-12 120-16,3-34-32 0,0-10 72 15,4-44-124-15,-7 3 100 16,0-22 28-16,-11 4 28 16,-4-4 28-16,1 6-4 0,-11-2 96 15,0 15-56-15,-11 9 148 16,4 17-108-16,-7 15 24 16,3 6-64-16,-6 22-8 15,-1 3-24-15,-7 22-16 16,8-3 0-16,-15 10 28 15,11-7-12-15,-11-6 172 16,15-10-100-16,-1-21 84 16,0 2-96-16,4-21 0 15,11-3-48-15,6-10-12 16,4 3-8-16,18 4-40 16,0 5 20-16,17 17-4 15,0 9 12-15,4 12 0 16,-7 3 0-16,7-2-36 15,-7 2 24-15,-1-5-336 16,-6-4 196-16</inkml:trace>
  <inkml:trace contextRef="#ctx0" brushRef="#br0" timeOffset="-147879.541">5528 9070 1756 0,'-11'28'648'0,"18"-19"-500"0,18-9-44 0,0 0 48 15,28-18-104-15,24-26 16 16,40-10-40-16,59-18-188 16,64-19 88-16,56-12-1416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ea typeface="+mn-ea"/>
                <a:cs typeface="+mn-cs"/>
              </a:defRPr>
            </a:lvl1pPr>
          </a:lstStyle>
          <a:p>
            <a:pPr>
              <a:defRPr/>
            </a:pPr>
            <a:endParaRPr lang="en-US"/>
          </a:p>
        </p:txBody>
      </p:sp>
      <p:sp>
        <p:nvSpPr>
          <p:cNvPr id="4403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403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ea typeface="+mn-ea"/>
                <a:cs typeface="+mn-cs"/>
              </a:defRPr>
            </a:lvl1pPr>
          </a:lstStyle>
          <a:p>
            <a:pPr>
              <a:defRPr/>
            </a:pPr>
            <a:endParaRPr lang="en-US"/>
          </a:p>
        </p:txBody>
      </p:sp>
      <p:sp>
        <p:nvSpPr>
          <p:cNvPr id="4403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4E03C596-6C4F-4605-AAF0-6AAC8DE8F423}" type="slidenum">
              <a:rPr lang="en-US"/>
              <a:pPr/>
              <a:t>‹#›</a:t>
            </a:fld>
            <a:endParaRPr lang="en-US"/>
          </a:p>
        </p:txBody>
      </p:sp>
    </p:spTree>
    <p:extLst>
      <p:ext uri="{BB962C8B-B14F-4D97-AF65-F5344CB8AC3E}">
        <p14:creationId xmlns:p14="http://schemas.microsoft.com/office/powerpoint/2010/main" val="11081317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ea typeface="MS PGothic" pitchFamily="34" charset="-128"/>
              </a:defRPr>
            </a:lvl1pPr>
            <a:lvl2pPr marL="742950" indent="-285750" defTabSz="966788">
              <a:defRPr sz="2400">
                <a:solidFill>
                  <a:schemeClr val="tx1"/>
                </a:solidFill>
                <a:latin typeface="Times New Roman" pitchFamily="18" charset="0"/>
                <a:ea typeface="MS PGothic" pitchFamily="34" charset="-128"/>
              </a:defRPr>
            </a:lvl2pPr>
            <a:lvl3pPr marL="1143000" indent="-228600" defTabSz="966788">
              <a:defRPr sz="2400">
                <a:solidFill>
                  <a:schemeClr val="tx1"/>
                </a:solidFill>
                <a:latin typeface="Times New Roman" pitchFamily="18" charset="0"/>
                <a:ea typeface="MS PGothic" pitchFamily="34" charset="-128"/>
              </a:defRPr>
            </a:lvl3pPr>
            <a:lvl4pPr marL="1600200" indent="-228600" defTabSz="966788">
              <a:defRPr sz="2400">
                <a:solidFill>
                  <a:schemeClr val="tx1"/>
                </a:solidFill>
                <a:latin typeface="Times New Roman" pitchFamily="18" charset="0"/>
                <a:ea typeface="MS PGothic" pitchFamily="34" charset="-128"/>
              </a:defRPr>
            </a:lvl4pPr>
            <a:lvl5pPr marL="2057400" indent="-228600" defTabSz="966788">
              <a:defRPr sz="2400">
                <a:solidFill>
                  <a:schemeClr val="tx1"/>
                </a:solidFill>
                <a:latin typeface="Times New Roman" pitchFamily="18"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fld id="{B8281512-9420-4856-AB0C-5778809D345D}" type="slidenum">
              <a:rPr lang="en-US" sz="1300"/>
              <a:pPr/>
              <a:t>1</a:t>
            </a:fld>
            <a:endParaRPr lang="en-US" sz="1300"/>
          </a:p>
        </p:txBody>
      </p:sp>
      <p:sp>
        <p:nvSpPr>
          <p:cNvPr id="16386" name="Rectangle 2"/>
          <p:cNvSpPr>
            <a:spLocks noGrp="1" noRot="1" noChangeAspect="1" noChangeArrowheads="1" noTextEdit="1"/>
          </p:cNvSpPr>
          <p:nvPr>
            <p:ph type="sldImg"/>
          </p:nvPr>
        </p:nvSpPr>
        <p:spPr>
          <a:xfrm>
            <a:off x="457200" y="720725"/>
            <a:ext cx="6400800" cy="3600450"/>
          </a:xfrm>
          <a:ln/>
        </p:spPr>
      </p:sp>
      <p:sp>
        <p:nvSpPr>
          <p:cNvPr id="16387"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Finish Goldstar and/or NFL ERD if you couldn’t last time. </a:t>
            </a:r>
          </a:p>
          <a:p>
            <a:r>
              <a:rPr lang="en-US" dirty="0"/>
              <a:t>Has=humor, not typo</a:t>
            </a:r>
          </a:p>
        </p:txBody>
      </p:sp>
    </p:spTree>
    <p:extLst>
      <p:ext uri="{BB962C8B-B14F-4D97-AF65-F5344CB8AC3E}">
        <p14:creationId xmlns:p14="http://schemas.microsoft.com/office/powerpoint/2010/main" val="7886840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is just the entities connected with cardinalities</a:t>
            </a:r>
          </a:p>
          <a:p>
            <a:r>
              <a:rPr lang="en-US" dirty="0"/>
              <a:t>Expanded includes attributes, including primary keys and cardinalities</a:t>
            </a:r>
          </a:p>
          <a:p>
            <a:r>
              <a:rPr lang="en-US" dirty="0"/>
              <a:t>Full includes foreign keys directly connected to primary keys</a:t>
            </a:r>
          </a:p>
          <a:p>
            <a:r>
              <a:rPr lang="en-US" dirty="0"/>
              <a:t>(assuming serialized items for these ERDs)</a:t>
            </a:r>
          </a:p>
        </p:txBody>
      </p:sp>
      <p:sp>
        <p:nvSpPr>
          <p:cNvPr id="4" name="Slide Number Placeholder 3"/>
          <p:cNvSpPr>
            <a:spLocks noGrp="1"/>
          </p:cNvSpPr>
          <p:nvPr>
            <p:ph type="sldNum" sz="quarter" idx="10"/>
          </p:nvPr>
        </p:nvSpPr>
        <p:spPr/>
        <p:txBody>
          <a:bodyPr/>
          <a:lstStyle/>
          <a:p>
            <a:fld id="{4E03C596-6C4F-4605-AAF0-6AAC8DE8F423}" type="slidenum">
              <a:rPr lang="en-US" smtClean="0"/>
              <a:pPr/>
              <a:t>15</a:t>
            </a:fld>
            <a:endParaRPr lang="en-US"/>
          </a:p>
        </p:txBody>
      </p:sp>
    </p:spTree>
    <p:extLst>
      <p:ext uri="{BB962C8B-B14F-4D97-AF65-F5344CB8AC3E}">
        <p14:creationId xmlns:p14="http://schemas.microsoft.com/office/powerpoint/2010/main" val="3729600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ea typeface="MS PGothic" pitchFamily="34" charset="-128"/>
              </a:defRPr>
            </a:lvl1pPr>
            <a:lvl2pPr marL="742950" indent="-285750" defTabSz="966788">
              <a:defRPr sz="2400">
                <a:solidFill>
                  <a:schemeClr val="tx1"/>
                </a:solidFill>
                <a:latin typeface="Times New Roman" pitchFamily="18" charset="0"/>
                <a:ea typeface="MS PGothic" pitchFamily="34" charset="-128"/>
              </a:defRPr>
            </a:lvl2pPr>
            <a:lvl3pPr marL="1143000" indent="-228600" defTabSz="966788">
              <a:defRPr sz="2400">
                <a:solidFill>
                  <a:schemeClr val="tx1"/>
                </a:solidFill>
                <a:latin typeface="Times New Roman" pitchFamily="18" charset="0"/>
                <a:ea typeface="MS PGothic" pitchFamily="34" charset="-128"/>
              </a:defRPr>
            </a:lvl3pPr>
            <a:lvl4pPr marL="1600200" indent="-228600" defTabSz="966788">
              <a:defRPr sz="2400">
                <a:solidFill>
                  <a:schemeClr val="tx1"/>
                </a:solidFill>
                <a:latin typeface="Times New Roman" pitchFamily="18" charset="0"/>
                <a:ea typeface="MS PGothic" pitchFamily="34" charset="-128"/>
              </a:defRPr>
            </a:lvl4pPr>
            <a:lvl5pPr marL="2057400" indent="-228600" defTabSz="966788">
              <a:defRPr sz="2400">
                <a:solidFill>
                  <a:schemeClr val="tx1"/>
                </a:solidFill>
                <a:latin typeface="Times New Roman" pitchFamily="18"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fld id="{4BD868B1-E68D-4016-BECD-4593DE9D7CC4}" type="slidenum">
              <a:rPr lang="en-US" sz="1300"/>
              <a:pPr/>
              <a:t>16</a:t>
            </a:fld>
            <a:endParaRPr lang="en-US" sz="1300"/>
          </a:p>
        </p:txBody>
      </p:sp>
      <p:sp>
        <p:nvSpPr>
          <p:cNvPr id="77826" name="Rectangle 2"/>
          <p:cNvSpPr>
            <a:spLocks noGrp="1" noRot="1" noChangeAspect="1" noChangeArrowheads="1" noTextEdit="1"/>
          </p:cNvSpPr>
          <p:nvPr>
            <p:ph type="sldImg"/>
          </p:nvPr>
        </p:nvSpPr>
        <p:spPr>
          <a:xfrm>
            <a:off x="457200" y="720725"/>
            <a:ext cx="6400800" cy="3600450"/>
          </a:xfrm>
          <a:ln/>
        </p:spPr>
      </p:sp>
      <p:sp>
        <p:nvSpPr>
          <p:cNvPr id="77827"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410341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PK/FK for both</a:t>
            </a:r>
          </a:p>
        </p:txBody>
      </p:sp>
      <p:sp>
        <p:nvSpPr>
          <p:cNvPr id="4" name="Slide Number Placeholder 3"/>
          <p:cNvSpPr>
            <a:spLocks noGrp="1"/>
          </p:cNvSpPr>
          <p:nvPr>
            <p:ph type="sldNum" sz="quarter" idx="5"/>
          </p:nvPr>
        </p:nvSpPr>
        <p:spPr/>
        <p:txBody>
          <a:bodyPr/>
          <a:lstStyle/>
          <a:p>
            <a:fld id="{4E03C596-6C4F-4605-AAF0-6AAC8DE8F423}" type="slidenum">
              <a:rPr lang="en-US" smtClean="0"/>
              <a:pPr/>
              <a:t>17</a:t>
            </a:fld>
            <a:endParaRPr lang="en-US"/>
          </a:p>
        </p:txBody>
      </p:sp>
    </p:spTree>
    <p:extLst>
      <p:ext uri="{BB962C8B-B14F-4D97-AF65-F5344CB8AC3E}">
        <p14:creationId xmlns:p14="http://schemas.microsoft.com/office/powerpoint/2010/main" val="3053846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ea typeface="MS PGothic" pitchFamily="34" charset="-128"/>
              </a:defRPr>
            </a:lvl1pPr>
            <a:lvl2pPr marL="742950" indent="-285750" defTabSz="966788">
              <a:defRPr sz="2400">
                <a:solidFill>
                  <a:schemeClr val="tx1"/>
                </a:solidFill>
                <a:latin typeface="Times New Roman" pitchFamily="18" charset="0"/>
                <a:ea typeface="MS PGothic" pitchFamily="34" charset="-128"/>
              </a:defRPr>
            </a:lvl2pPr>
            <a:lvl3pPr marL="1143000" indent="-228600" defTabSz="966788">
              <a:defRPr sz="2400">
                <a:solidFill>
                  <a:schemeClr val="tx1"/>
                </a:solidFill>
                <a:latin typeface="Times New Roman" pitchFamily="18" charset="0"/>
                <a:ea typeface="MS PGothic" pitchFamily="34" charset="-128"/>
              </a:defRPr>
            </a:lvl3pPr>
            <a:lvl4pPr marL="1600200" indent="-228600" defTabSz="966788">
              <a:defRPr sz="2400">
                <a:solidFill>
                  <a:schemeClr val="tx1"/>
                </a:solidFill>
                <a:latin typeface="Times New Roman" pitchFamily="18" charset="0"/>
                <a:ea typeface="MS PGothic" pitchFamily="34" charset="-128"/>
              </a:defRPr>
            </a:lvl4pPr>
            <a:lvl5pPr marL="2057400" indent="-228600" defTabSz="966788">
              <a:defRPr sz="2400">
                <a:solidFill>
                  <a:schemeClr val="tx1"/>
                </a:solidFill>
                <a:latin typeface="Times New Roman" pitchFamily="18"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fld id="{83999A5E-77DF-46AF-9BB5-10CC18854DD0}" type="slidenum">
              <a:rPr lang="en-US" sz="1300"/>
              <a:pPr/>
              <a:t>18</a:t>
            </a:fld>
            <a:endParaRPr lang="en-US" sz="1300"/>
          </a:p>
        </p:txBody>
      </p:sp>
      <p:sp>
        <p:nvSpPr>
          <p:cNvPr id="73730" name="Rectangle 2"/>
          <p:cNvSpPr>
            <a:spLocks noGrp="1" noRot="1" noChangeAspect="1" noChangeArrowheads="1" noTextEdit="1"/>
          </p:cNvSpPr>
          <p:nvPr>
            <p:ph type="sldImg"/>
          </p:nvPr>
        </p:nvSpPr>
        <p:spPr>
          <a:xfrm>
            <a:off x="457200" y="720725"/>
            <a:ext cx="6400800" cy="3600450"/>
          </a:xfrm>
          <a:ln/>
        </p:spPr>
      </p:sp>
      <p:sp>
        <p:nvSpPr>
          <p:cNvPr id="73731"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659115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should only occur in a serialized scenario. In such a case, the many side gets the foreign key. This means though, that the item may have an empty order field until it is purchased. This also implies that you want to keep track of that item after it is purchased (this is true for all serialized items).  </a:t>
            </a:r>
          </a:p>
        </p:txBody>
      </p:sp>
      <p:sp>
        <p:nvSpPr>
          <p:cNvPr id="4" name="Slide Number Placeholder 3"/>
          <p:cNvSpPr>
            <a:spLocks noGrp="1"/>
          </p:cNvSpPr>
          <p:nvPr>
            <p:ph type="sldNum" sz="quarter" idx="10"/>
          </p:nvPr>
        </p:nvSpPr>
        <p:spPr/>
        <p:txBody>
          <a:bodyPr/>
          <a:lstStyle/>
          <a:p>
            <a:fld id="{4E03C596-6C4F-4605-AAF0-6AAC8DE8F423}" type="slidenum">
              <a:rPr lang="en-US" smtClean="0"/>
              <a:pPr/>
              <a:t>19</a:t>
            </a:fld>
            <a:endParaRPr lang="en-US"/>
          </a:p>
        </p:txBody>
      </p:sp>
    </p:spTree>
    <p:extLst>
      <p:ext uri="{BB962C8B-B14F-4D97-AF65-F5344CB8AC3E}">
        <p14:creationId xmlns:p14="http://schemas.microsoft.com/office/powerpoint/2010/main" val="682727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Goldstar</a:t>
            </a:r>
            <a:r>
              <a:rPr lang="en-US" baseline="0" dirty="0"/>
              <a:t> already did 1:M, so we won’t do that again.</a:t>
            </a:r>
            <a:endParaRPr lang="en-US" dirty="0"/>
          </a:p>
        </p:txBody>
      </p:sp>
      <p:sp>
        <p:nvSpPr>
          <p:cNvPr id="4" name="Slide Number Placeholder 3"/>
          <p:cNvSpPr>
            <a:spLocks noGrp="1"/>
          </p:cNvSpPr>
          <p:nvPr>
            <p:ph type="sldNum" sz="quarter" idx="10"/>
          </p:nvPr>
        </p:nvSpPr>
        <p:spPr/>
        <p:txBody>
          <a:bodyPr/>
          <a:lstStyle/>
          <a:p>
            <a:fld id="{416645DC-7F3E-0242-B213-E259A78115B7}" type="slidenum">
              <a:rPr lang="en-US" smtClean="0"/>
              <a:t>20</a:t>
            </a:fld>
            <a:endParaRPr lang="en-US"/>
          </a:p>
        </p:txBody>
      </p:sp>
    </p:spTree>
    <p:extLst>
      <p:ext uri="{BB962C8B-B14F-4D97-AF65-F5344CB8AC3E}">
        <p14:creationId xmlns:p14="http://schemas.microsoft.com/office/powerpoint/2010/main" val="2885125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ea typeface="MS PGothic" pitchFamily="34" charset="-128"/>
              </a:defRPr>
            </a:lvl1pPr>
            <a:lvl2pPr marL="742950" indent="-285750" defTabSz="966788">
              <a:defRPr sz="2400">
                <a:solidFill>
                  <a:schemeClr val="tx1"/>
                </a:solidFill>
                <a:latin typeface="Times New Roman" pitchFamily="18" charset="0"/>
                <a:ea typeface="MS PGothic" pitchFamily="34" charset="-128"/>
              </a:defRPr>
            </a:lvl2pPr>
            <a:lvl3pPr marL="1143000" indent="-228600" defTabSz="966788">
              <a:defRPr sz="2400">
                <a:solidFill>
                  <a:schemeClr val="tx1"/>
                </a:solidFill>
                <a:latin typeface="Times New Roman" pitchFamily="18" charset="0"/>
                <a:ea typeface="MS PGothic" pitchFamily="34" charset="-128"/>
              </a:defRPr>
            </a:lvl3pPr>
            <a:lvl4pPr marL="1600200" indent="-228600" defTabSz="966788">
              <a:defRPr sz="2400">
                <a:solidFill>
                  <a:schemeClr val="tx1"/>
                </a:solidFill>
                <a:latin typeface="Times New Roman" pitchFamily="18" charset="0"/>
                <a:ea typeface="MS PGothic" pitchFamily="34" charset="-128"/>
              </a:defRPr>
            </a:lvl4pPr>
            <a:lvl5pPr marL="2057400" indent="-228600" defTabSz="966788">
              <a:defRPr sz="2400">
                <a:solidFill>
                  <a:schemeClr val="tx1"/>
                </a:solidFill>
                <a:latin typeface="Times New Roman" pitchFamily="18"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fld id="{08143B67-0A40-4871-927E-122B7A2E78E7}" type="slidenum">
              <a:rPr lang="en-US" sz="1300"/>
              <a:pPr/>
              <a:t>5</a:t>
            </a:fld>
            <a:endParaRPr lang="en-US" sz="1300"/>
          </a:p>
        </p:txBody>
      </p:sp>
      <p:sp>
        <p:nvSpPr>
          <p:cNvPr id="22530" name="Rectangle 2"/>
          <p:cNvSpPr>
            <a:spLocks noGrp="1" noRot="1" noChangeAspect="1" noChangeArrowheads="1" noTextEdit="1"/>
          </p:cNvSpPr>
          <p:nvPr>
            <p:ph type="sldImg"/>
          </p:nvPr>
        </p:nvSpPr>
        <p:spPr>
          <a:xfrm>
            <a:off x="457200" y="720725"/>
            <a:ext cx="6400800" cy="3600450"/>
          </a:xfrm>
          <a:ln/>
        </p:spPr>
      </p:sp>
      <p:sp>
        <p:nvSpPr>
          <p:cNvPr id="22531"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993761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02">
              <a:defRPr>
                <a:solidFill>
                  <a:schemeClr val="tx1"/>
                </a:solidFill>
                <a:latin typeface="Times New Roman" pitchFamily="18" charset="0"/>
              </a:defRPr>
            </a:lvl1pPr>
            <a:lvl2pPr marL="742883" indent="-285725" defTabSz="966702">
              <a:defRPr>
                <a:solidFill>
                  <a:schemeClr val="tx1"/>
                </a:solidFill>
                <a:latin typeface="Times New Roman" pitchFamily="18" charset="0"/>
              </a:defRPr>
            </a:lvl2pPr>
            <a:lvl3pPr marL="1142898" indent="-228580" defTabSz="966702">
              <a:defRPr>
                <a:solidFill>
                  <a:schemeClr val="tx1"/>
                </a:solidFill>
                <a:latin typeface="Times New Roman" pitchFamily="18" charset="0"/>
              </a:defRPr>
            </a:lvl3pPr>
            <a:lvl4pPr marL="1600057" indent="-228580" defTabSz="966702">
              <a:defRPr>
                <a:solidFill>
                  <a:schemeClr val="tx1"/>
                </a:solidFill>
                <a:latin typeface="Times New Roman" pitchFamily="18" charset="0"/>
              </a:defRPr>
            </a:lvl4pPr>
            <a:lvl5pPr marL="2057217" indent="-228580" defTabSz="966702">
              <a:defRPr>
                <a:solidFill>
                  <a:schemeClr val="tx1"/>
                </a:solidFill>
                <a:latin typeface="Times New Roman" pitchFamily="18" charset="0"/>
              </a:defRPr>
            </a:lvl5pPr>
            <a:lvl6pPr marL="2514376" indent="-228580" defTabSz="966702" eaLnBrk="0" fontAlgn="base" hangingPunct="0">
              <a:spcBef>
                <a:spcPct val="0"/>
              </a:spcBef>
              <a:spcAft>
                <a:spcPct val="0"/>
              </a:spcAft>
              <a:defRPr>
                <a:solidFill>
                  <a:schemeClr val="tx1"/>
                </a:solidFill>
                <a:latin typeface="Times New Roman" pitchFamily="18" charset="0"/>
              </a:defRPr>
            </a:lvl6pPr>
            <a:lvl7pPr marL="2971536" indent="-228580" defTabSz="966702" eaLnBrk="0" fontAlgn="base" hangingPunct="0">
              <a:spcBef>
                <a:spcPct val="0"/>
              </a:spcBef>
              <a:spcAft>
                <a:spcPct val="0"/>
              </a:spcAft>
              <a:defRPr>
                <a:solidFill>
                  <a:schemeClr val="tx1"/>
                </a:solidFill>
                <a:latin typeface="Times New Roman" pitchFamily="18" charset="0"/>
              </a:defRPr>
            </a:lvl7pPr>
            <a:lvl8pPr marL="3428694" indent="-228580" defTabSz="966702" eaLnBrk="0" fontAlgn="base" hangingPunct="0">
              <a:spcBef>
                <a:spcPct val="0"/>
              </a:spcBef>
              <a:spcAft>
                <a:spcPct val="0"/>
              </a:spcAft>
              <a:defRPr>
                <a:solidFill>
                  <a:schemeClr val="tx1"/>
                </a:solidFill>
                <a:latin typeface="Times New Roman" pitchFamily="18" charset="0"/>
              </a:defRPr>
            </a:lvl8pPr>
            <a:lvl9pPr marL="3885854" indent="-228580" defTabSz="966702" eaLnBrk="0" fontAlgn="base" hangingPunct="0">
              <a:spcBef>
                <a:spcPct val="0"/>
              </a:spcBef>
              <a:spcAft>
                <a:spcPct val="0"/>
              </a:spcAft>
              <a:defRPr>
                <a:solidFill>
                  <a:schemeClr val="tx1"/>
                </a:solidFill>
                <a:latin typeface="Times New Roman" pitchFamily="18" charset="0"/>
              </a:defRPr>
            </a:lvl9pPr>
          </a:lstStyle>
          <a:p>
            <a:fld id="{8EE4C0F7-812A-4EAB-8A0B-6F4B5554374B}" type="slidenum">
              <a:rPr lang="en-US" smtClean="0"/>
              <a:pPr/>
              <a:t>6</a:t>
            </a:fld>
            <a:endParaRPr lang="en-US"/>
          </a:p>
        </p:txBody>
      </p:sp>
      <p:sp>
        <p:nvSpPr>
          <p:cNvPr id="58371" name="Rectangle 2"/>
          <p:cNvSpPr>
            <a:spLocks noGrp="1" noRot="1" noChangeAspect="1" noChangeArrowheads="1" noTextEdit="1"/>
          </p:cNvSpPr>
          <p:nvPr>
            <p:ph type="sldImg"/>
          </p:nvPr>
        </p:nvSpPr>
        <p:spPr>
          <a:xfrm>
            <a:off x="457200" y="720725"/>
            <a:ext cx="6400800" cy="3600450"/>
          </a:xfrm>
          <a:ln/>
        </p:spPr>
      </p:sp>
      <p:sp>
        <p:nvSpPr>
          <p:cNvPr id="58372" name="Rectangle 3"/>
          <p:cNvSpPr>
            <a:spLocks noGrp="1" noChangeArrowheads="1"/>
          </p:cNvSpPr>
          <p:nvPr>
            <p:ph type="body" idx="1"/>
          </p:nvPr>
        </p:nvSpPr>
        <p:spPr>
          <a:xfrm>
            <a:off x="974726" y="4560889"/>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549001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02">
              <a:defRPr>
                <a:solidFill>
                  <a:schemeClr val="tx1"/>
                </a:solidFill>
                <a:latin typeface="Times New Roman" pitchFamily="18" charset="0"/>
              </a:defRPr>
            </a:lvl1pPr>
            <a:lvl2pPr marL="742883" indent="-285725" defTabSz="966702">
              <a:defRPr>
                <a:solidFill>
                  <a:schemeClr val="tx1"/>
                </a:solidFill>
                <a:latin typeface="Times New Roman" pitchFamily="18" charset="0"/>
              </a:defRPr>
            </a:lvl2pPr>
            <a:lvl3pPr marL="1142898" indent="-228580" defTabSz="966702">
              <a:defRPr>
                <a:solidFill>
                  <a:schemeClr val="tx1"/>
                </a:solidFill>
                <a:latin typeface="Times New Roman" pitchFamily="18" charset="0"/>
              </a:defRPr>
            </a:lvl3pPr>
            <a:lvl4pPr marL="1600057" indent="-228580" defTabSz="966702">
              <a:defRPr>
                <a:solidFill>
                  <a:schemeClr val="tx1"/>
                </a:solidFill>
                <a:latin typeface="Times New Roman" pitchFamily="18" charset="0"/>
              </a:defRPr>
            </a:lvl4pPr>
            <a:lvl5pPr marL="2057217" indent="-228580" defTabSz="966702">
              <a:defRPr>
                <a:solidFill>
                  <a:schemeClr val="tx1"/>
                </a:solidFill>
                <a:latin typeface="Times New Roman" pitchFamily="18" charset="0"/>
              </a:defRPr>
            </a:lvl5pPr>
            <a:lvl6pPr marL="2514376" indent="-228580" defTabSz="966702" eaLnBrk="0" fontAlgn="base" hangingPunct="0">
              <a:spcBef>
                <a:spcPct val="0"/>
              </a:spcBef>
              <a:spcAft>
                <a:spcPct val="0"/>
              </a:spcAft>
              <a:defRPr>
                <a:solidFill>
                  <a:schemeClr val="tx1"/>
                </a:solidFill>
                <a:latin typeface="Times New Roman" pitchFamily="18" charset="0"/>
              </a:defRPr>
            </a:lvl6pPr>
            <a:lvl7pPr marL="2971536" indent="-228580" defTabSz="966702" eaLnBrk="0" fontAlgn="base" hangingPunct="0">
              <a:spcBef>
                <a:spcPct val="0"/>
              </a:spcBef>
              <a:spcAft>
                <a:spcPct val="0"/>
              </a:spcAft>
              <a:defRPr>
                <a:solidFill>
                  <a:schemeClr val="tx1"/>
                </a:solidFill>
                <a:latin typeface="Times New Roman" pitchFamily="18" charset="0"/>
              </a:defRPr>
            </a:lvl7pPr>
            <a:lvl8pPr marL="3428694" indent="-228580" defTabSz="966702" eaLnBrk="0" fontAlgn="base" hangingPunct="0">
              <a:spcBef>
                <a:spcPct val="0"/>
              </a:spcBef>
              <a:spcAft>
                <a:spcPct val="0"/>
              </a:spcAft>
              <a:defRPr>
                <a:solidFill>
                  <a:schemeClr val="tx1"/>
                </a:solidFill>
                <a:latin typeface="Times New Roman" pitchFamily="18" charset="0"/>
              </a:defRPr>
            </a:lvl8pPr>
            <a:lvl9pPr marL="3885854" indent="-228580" defTabSz="966702" eaLnBrk="0" fontAlgn="base" hangingPunct="0">
              <a:spcBef>
                <a:spcPct val="0"/>
              </a:spcBef>
              <a:spcAft>
                <a:spcPct val="0"/>
              </a:spcAft>
              <a:defRPr>
                <a:solidFill>
                  <a:schemeClr val="tx1"/>
                </a:solidFill>
                <a:latin typeface="Times New Roman" pitchFamily="18" charset="0"/>
              </a:defRPr>
            </a:lvl9pPr>
          </a:lstStyle>
          <a:p>
            <a:fld id="{7D2E9297-7251-49EA-83F3-323C7032CDEF}" type="slidenum">
              <a:rPr lang="en-US" smtClean="0"/>
              <a:pPr/>
              <a:t>7</a:t>
            </a:fld>
            <a:endParaRPr lang="en-US"/>
          </a:p>
        </p:txBody>
      </p:sp>
      <p:sp>
        <p:nvSpPr>
          <p:cNvPr id="56323" name="Rectangle 2"/>
          <p:cNvSpPr>
            <a:spLocks noGrp="1" noRot="1" noChangeAspect="1" noChangeArrowheads="1" noTextEdit="1"/>
          </p:cNvSpPr>
          <p:nvPr>
            <p:ph type="sldImg"/>
          </p:nvPr>
        </p:nvSpPr>
        <p:spPr>
          <a:xfrm>
            <a:off x="457200" y="720725"/>
            <a:ext cx="6400800" cy="3600450"/>
          </a:xfrm>
          <a:ln/>
        </p:spPr>
      </p:sp>
      <p:sp>
        <p:nvSpPr>
          <p:cNvPr id="56324" name="Rectangle 3"/>
          <p:cNvSpPr>
            <a:spLocks noGrp="1" noChangeArrowheads="1"/>
          </p:cNvSpPr>
          <p:nvPr>
            <p:ph type="body" idx="1"/>
          </p:nvPr>
        </p:nvSpPr>
        <p:spPr>
          <a:xfrm>
            <a:off x="974726" y="4560889"/>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661389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02">
              <a:defRPr>
                <a:solidFill>
                  <a:schemeClr val="tx1"/>
                </a:solidFill>
                <a:latin typeface="Times New Roman" pitchFamily="18" charset="0"/>
              </a:defRPr>
            </a:lvl1pPr>
            <a:lvl2pPr marL="742883" indent="-285725" defTabSz="966702">
              <a:defRPr>
                <a:solidFill>
                  <a:schemeClr val="tx1"/>
                </a:solidFill>
                <a:latin typeface="Times New Roman" pitchFamily="18" charset="0"/>
              </a:defRPr>
            </a:lvl2pPr>
            <a:lvl3pPr marL="1142898" indent="-228580" defTabSz="966702">
              <a:defRPr>
                <a:solidFill>
                  <a:schemeClr val="tx1"/>
                </a:solidFill>
                <a:latin typeface="Times New Roman" pitchFamily="18" charset="0"/>
              </a:defRPr>
            </a:lvl3pPr>
            <a:lvl4pPr marL="1600057" indent="-228580" defTabSz="966702">
              <a:defRPr>
                <a:solidFill>
                  <a:schemeClr val="tx1"/>
                </a:solidFill>
                <a:latin typeface="Times New Roman" pitchFamily="18" charset="0"/>
              </a:defRPr>
            </a:lvl4pPr>
            <a:lvl5pPr marL="2057217" indent="-228580" defTabSz="966702">
              <a:defRPr>
                <a:solidFill>
                  <a:schemeClr val="tx1"/>
                </a:solidFill>
                <a:latin typeface="Times New Roman" pitchFamily="18" charset="0"/>
              </a:defRPr>
            </a:lvl5pPr>
            <a:lvl6pPr marL="2514376" indent="-228580" defTabSz="966702" eaLnBrk="0" fontAlgn="base" hangingPunct="0">
              <a:spcBef>
                <a:spcPct val="0"/>
              </a:spcBef>
              <a:spcAft>
                <a:spcPct val="0"/>
              </a:spcAft>
              <a:defRPr>
                <a:solidFill>
                  <a:schemeClr val="tx1"/>
                </a:solidFill>
                <a:latin typeface="Times New Roman" pitchFamily="18" charset="0"/>
              </a:defRPr>
            </a:lvl6pPr>
            <a:lvl7pPr marL="2971536" indent="-228580" defTabSz="966702" eaLnBrk="0" fontAlgn="base" hangingPunct="0">
              <a:spcBef>
                <a:spcPct val="0"/>
              </a:spcBef>
              <a:spcAft>
                <a:spcPct val="0"/>
              </a:spcAft>
              <a:defRPr>
                <a:solidFill>
                  <a:schemeClr val="tx1"/>
                </a:solidFill>
                <a:latin typeface="Times New Roman" pitchFamily="18" charset="0"/>
              </a:defRPr>
            </a:lvl7pPr>
            <a:lvl8pPr marL="3428694" indent="-228580" defTabSz="966702" eaLnBrk="0" fontAlgn="base" hangingPunct="0">
              <a:spcBef>
                <a:spcPct val="0"/>
              </a:spcBef>
              <a:spcAft>
                <a:spcPct val="0"/>
              </a:spcAft>
              <a:defRPr>
                <a:solidFill>
                  <a:schemeClr val="tx1"/>
                </a:solidFill>
                <a:latin typeface="Times New Roman" pitchFamily="18" charset="0"/>
              </a:defRPr>
            </a:lvl8pPr>
            <a:lvl9pPr marL="3885854" indent="-228580" defTabSz="966702" eaLnBrk="0" fontAlgn="base" hangingPunct="0">
              <a:spcBef>
                <a:spcPct val="0"/>
              </a:spcBef>
              <a:spcAft>
                <a:spcPct val="0"/>
              </a:spcAft>
              <a:defRPr>
                <a:solidFill>
                  <a:schemeClr val="tx1"/>
                </a:solidFill>
                <a:latin typeface="Times New Roman" pitchFamily="18" charset="0"/>
              </a:defRPr>
            </a:lvl9pPr>
          </a:lstStyle>
          <a:p>
            <a:fld id="{05F2ADA3-5269-4D9B-9E4F-7AFE57908A5F}" type="slidenum">
              <a:rPr lang="en-US" smtClean="0"/>
              <a:pPr/>
              <a:t>8</a:t>
            </a:fld>
            <a:endParaRPr lang="en-US"/>
          </a:p>
        </p:txBody>
      </p:sp>
      <p:sp>
        <p:nvSpPr>
          <p:cNvPr id="57347" name="Rectangle 2"/>
          <p:cNvSpPr>
            <a:spLocks noGrp="1" noRot="1" noChangeAspect="1" noChangeArrowheads="1" noTextEdit="1"/>
          </p:cNvSpPr>
          <p:nvPr>
            <p:ph type="sldImg"/>
          </p:nvPr>
        </p:nvSpPr>
        <p:spPr>
          <a:xfrm>
            <a:off x="457200" y="720725"/>
            <a:ext cx="6400800" cy="3600450"/>
          </a:xfrm>
          <a:ln/>
        </p:spPr>
      </p:sp>
      <p:sp>
        <p:nvSpPr>
          <p:cNvPr id="57348" name="Rectangle 3"/>
          <p:cNvSpPr>
            <a:spLocks noGrp="1" noChangeArrowheads="1"/>
          </p:cNvSpPr>
          <p:nvPr>
            <p:ph type="body" idx="1"/>
          </p:nvPr>
        </p:nvSpPr>
        <p:spPr>
          <a:xfrm>
            <a:off x="974726" y="4560889"/>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692456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02">
              <a:defRPr>
                <a:solidFill>
                  <a:schemeClr val="tx1"/>
                </a:solidFill>
                <a:latin typeface="Times New Roman" pitchFamily="18" charset="0"/>
              </a:defRPr>
            </a:lvl1pPr>
            <a:lvl2pPr marL="742883" indent="-285725" defTabSz="966702">
              <a:defRPr>
                <a:solidFill>
                  <a:schemeClr val="tx1"/>
                </a:solidFill>
                <a:latin typeface="Times New Roman" pitchFamily="18" charset="0"/>
              </a:defRPr>
            </a:lvl2pPr>
            <a:lvl3pPr marL="1142898" indent="-228580" defTabSz="966702">
              <a:defRPr>
                <a:solidFill>
                  <a:schemeClr val="tx1"/>
                </a:solidFill>
                <a:latin typeface="Times New Roman" pitchFamily="18" charset="0"/>
              </a:defRPr>
            </a:lvl3pPr>
            <a:lvl4pPr marL="1600057" indent="-228580" defTabSz="966702">
              <a:defRPr>
                <a:solidFill>
                  <a:schemeClr val="tx1"/>
                </a:solidFill>
                <a:latin typeface="Times New Roman" pitchFamily="18" charset="0"/>
              </a:defRPr>
            </a:lvl4pPr>
            <a:lvl5pPr marL="2057217" indent="-228580" defTabSz="966702">
              <a:defRPr>
                <a:solidFill>
                  <a:schemeClr val="tx1"/>
                </a:solidFill>
                <a:latin typeface="Times New Roman" pitchFamily="18" charset="0"/>
              </a:defRPr>
            </a:lvl5pPr>
            <a:lvl6pPr marL="2514376" indent="-228580" defTabSz="966702" eaLnBrk="0" fontAlgn="base" hangingPunct="0">
              <a:spcBef>
                <a:spcPct val="0"/>
              </a:spcBef>
              <a:spcAft>
                <a:spcPct val="0"/>
              </a:spcAft>
              <a:defRPr>
                <a:solidFill>
                  <a:schemeClr val="tx1"/>
                </a:solidFill>
                <a:latin typeface="Times New Roman" pitchFamily="18" charset="0"/>
              </a:defRPr>
            </a:lvl6pPr>
            <a:lvl7pPr marL="2971536" indent="-228580" defTabSz="966702" eaLnBrk="0" fontAlgn="base" hangingPunct="0">
              <a:spcBef>
                <a:spcPct val="0"/>
              </a:spcBef>
              <a:spcAft>
                <a:spcPct val="0"/>
              </a:spcAft>
              <a:defRPr>
                <a:solidFill>
                  <a:schemeClr val="tx1"/>
                </a:solidFill>
                <a:latin typeface="Times New Roman" pitchFamily="18" charset="0"/>
              </a:defRPr>
            </a:lvl7pPr>
            <a:lvl8pPr marL="3428694" indent="-228580" defTabSz="966702" eaLnBrk="0" fontAlgn="base" hangingPunct="0">
              <a:spcBef>
                <a:spcPct val="0"/>
              </a:spcBef>
              <a:spcAft>
                <a:spcPct val="0"/>
              </a:spcAft>
              <a:defRPr>
                <a:solidFill>
                  <a:schemeClr val="tx1"/>
                </a:solidFill>
                <a:latin typeface="Times New Roman" pitchFamily="18" charset="0"/>
              </a:defRPr>
            </a:lvl8pPr>
            <a:lvl9pPr marL="3885854" indent="-228580" defTabSz="966702" eaLnBrk="0" fontAlgn="base" hangingPunct="0">
              <a:spcBef>
                <a:spcPct val="0"/>
              </a:spcBef>
              <a:spcAft>
                <a:spcPct val="0"/>
              </a:spcAft>
              <a:defRPr>
                <a:solidFill>
                  <a:schemeClr val="tx1"/>
                </a:solidFill>
                <a:latin typeface="Times New Roman" pitchFamily="18" charset="0"/>
              </a:defRPr>
            </a:lvl9pPr>
          </a:lstStyle>
          <a:p>
            <a:fld id="{C3BC9470-EF5B-477E-A5F2-29F9294AEF08}" type="slidenum">
              <a:rPr lang="en-US" smtClean="0"/>
              <a:pPr/>
              <a:t>10</a:t>
            </a:fld>
            <a:endParaRPr lang="en-US"/>
          </a:p>
        </p:txBody>
      </p:sp>
      <p:sp>
        <p:nvSpPr>
          <p:cNvPr id="59395" name="Rectangle 2"/>
          <p:cNvSpPr>
            <a:spLocks noGrp="1" noRot="1" noChangeAspect="1" noChangeArrowheads="1" noTextEdit="1"/>
          </p:cNvSpPr>
          <p:nvPr>
            <p:ph type="sldImg"/>
          </p:nvPr>
        </p:nvSpPr>
        <p:spPr>
          <a:xfrm>
            <a:off x="457200" y="720725"/>
            <a:ext cx="6400800" cy="3600450"/>
          </a:xfrm>
          <a:ln/>
        </p:spPr>
      </p:sp>
      <p:sp>
        <p:nvSpPr>
          <p:cNvPr id="59396" name="Rectangle 3"/>
          <p:cNvSpPr>
            <a:spLocks noGrp="1" noChangeArrowheads="1"/>
          </p:cNvSpPr>
          <p:nvPr>
            <p:ph type="body" idx="1"/>
          </p:nvPr>
        </p:nvSpPr>
        <p:spPr>
          <a:xfrm>
            <a:off x="974726" y="4560889"/>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908384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ea typeface="MS PGothic" pitchFamily="34" charset="-128"/>
              </a:defRPr>
            </a:lvl1pPr>
            <a:lvl2pPr marL="742950" indent="-285750" defTabSz="966788">
              <a:defRPr sz="2400">
                <a:solidFill>
                  <a:schemeClr val="tx1"/>
                </a:solidFill>
                <a:latin typeface="Times New Roman" pitchFamily="18" charset="0"/>
                <a:ea typeface="MS PGothic" pitchFamily="34" charset="-128"/>
              </a:defRPr>
            </a:lvl2pPr>
            <a:lvl3pPr marL="1143000" indent="-228600" defTabSz="966788">
              <a:defRPr sz="2400">
                <a:solidFill>
                  <a:schemeClr val="tx1"/>
                </a:solidFill>
                <a:latin typeface="Times New Roman" pitchFamily="18" charset="0"/>
                <a:ea typeface="MS PGothic" pitchFamily="34" charset="-128"/>
              </a:defRPr>
            </a:lvl3pPr>
            <a:lvl4pPr marL="1600200" indent="-228600" defTabSz="966788">
              <a:defRPr sz="2400">
                <a:solidFill>
                  <a:schemeClr val="tx1"/>
                </a:solidFill>
                <a:latin typeface="Times New Roman" pitchFamily="18" charset="0"/>
                <a:ea typeface="MS PGothic" pitchFamily="34" charset="-128"/>
              </a:defRPr>
            </a:lvl4pPr>
            <a:lvl5pPr marL="2057400" indent="-228600" defTabSz="966788">
              <a:defRPr sz="2400">
                <a:solidFill>
                  <a:schemeClr val="tx1"/>
                </a:solidFill>
                <a:latin typeface="Times New Roman" pitchFamily="18"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fld id="{6740A6F8-271D-4F57-B896-58847D28A28E}" type="slidenum">
              <a:rPr lang="en-US" sz="1300"/>
              <a:pPr/>
              <a:t>11</a:t>
            </a:fld>
            <a:endParaRPr lang="en-US" sz="1300"/>
          </a:p>
        </p:txBody>
      </p:sp>
      <p:sp>
        <p:nvSpPr>
          <p:cNvPr id="81922" name="Rectangle 2"/>
          <p:cNvSpPr>
            <a:spLocks noGrp="1" noRot="1" noChangeAspect="1" noChangeArrowheads="1" noTextEdit="1"/>
          </p:cNvSpPr>
          <p:nvPr>
            <p:ph type="sldImg"/>
          </p:nvPr>
        </p:nvSpPr>
        <p:spPr>
          <a:xfrm>
            <a:off x="457200" y="720725"/>
            <a:ext cx="6400800" cy="3600450"/>
          </a:xfrm>
          <a:ln/>
        </p:spPr>
      </p:sp>
      <p:sp>
        <p:nvSpPr>
          <p:cNvPr id="81923"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For serialized items, they can belong to at most, a single order. However, with general or virtual items, they can belong to at most, many orders. </a:t>
            </a:r>
          </a:p>
        </p:txBody>
      </p:sp>
    </p:spTree>
    <p:extLst>
      <p:ext uri="{BB962C8B-B14F-4D97-AF65-F5344CB8AC3E}">
        <p14:creationId xmlns:p14="http://schemas.microsoft.com/office/powerpoint/2010/main" val="2714787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02">
              <a:defRPr>
                <a:solidFill>
                  <a:schemeClr val="tx1"/>
                </a:solidFill>
                <a:latin typeface="Times New Roman" pitchFamily="18" charset="0"/>
              </a:defRPr>
            </a:lvl1pPr>
            <a:lvl2pPr marL="742883" indent="-285725" defTabSz="966702">
              <a:defRPr>
                <a:solidFill>
                  <a:schemeClr val="tx1"/>
                </a:solidFill>
                <a:latin typeface="Times New Roman" pitchFamily="18" charset="0"/>
              </a:defRPr>
            </a:lvl2pPr>
            <a:lvl3pPr marL="1142898" indent="-228580" defTabSz="966702">
              <a:defRPr>
                <a:solidFill>
                  <a:schemeClr val="tx1"/>
                </a:solidFill>
                <a:latin typeface="Times New Roman" pitchFamily="18" charset="0"/>
              </a:defRPr>
            </a:lvl3pPr>
            <a:lvl4pPr marL="1600057" indent="-228580" defTabSz="966702">
              <a:defRPr>
                <a:solidFill>
                  <a:schemeClr val="tx1"/>
                </a:solidFill>
                <a:latin typeface="Times New Roman" pitchFamily="18" charset="0"/>
              </a:defRPr>
            </a:lvl4pPr>
            <a:lvl5pPr marL="2057217" indent="-228580" defTabSz="966702">
              <a:defRPr>
                <a:solidFill>
                  <a:schemeClr val="tx1"/>
                </a:solidFill>
                <a:latin typeface="Times New Roman" pitchFamily="18" charset="0"/>
              </a:defRPr>
            </a:lvl5pPr>
            <a:lvl6pPr marL="2514376" indent="-228580" defTabSz="966702" eaLnBrk="0" fontAlgn="base" hangingPunct="0">
              <a:spcBef>
                <a:spcPct val="0"/>
              </a:spcBef>
              <a:spcAft>
                <a:spcPct val="0"/>
              </a:spcAft>
              <a:defRPr>
                <a:solidFill>
                  <a:schemeClr val="tx1"/>
                </a:solidFill>
                <a:latin typeface="Times New Roman" pitchFamily="18" charset="0"/>
              </a:defRPr>
            </a:lvl6pPr>
            <a:lvl7pPr marL="2971536" indent="-228580" defTabSz="966702" eaLnBrk="0" fontAlgn="base" hangingPunct="0">
              <a:spcBef>
                <a:spcPct val="0"/>
              </a:spcBef>
              <a:spcAft>
                <a:spcPct val="0"/>
              </a:spcAft>
              <a:defRPr>
                <a:solidFill>
                  <a:schemeClr val="tx1"/>
                </a:solidFill>
                <a:latin typeface="Times New Roman" pitchFamily="18" charset="0"/>
              </a:defRPr>
            </a:lvl7pPr>
            <a:lvl8pPr marL="3428694" indent="-228580" defTabSz="966702" eaLnBrk="0" fontAlgn="base" hangingPunct="0">
              <a:spcBef>
                <a:spcPct val="0"/>
              </a:spcBef>
              <a:spcAft>
                <a:spcPct val="0"/>
              </a:spcAft>
              <a:defRPr>
                <a:solidFill>
                  <a:schemeClr val="tx1"/>
                </a:solidFill>
                <a:latin typeface="Times New Roman" pitchFamily="18" charset="0"/>
              </a:defRPr>
            </a:lvl8pPr>
            <a:lvl9pPr marL="3885854" indent="-228580" defTabSz="966702" eaLnBrk="0" fontAlgn="base" hangingPunct="0">
              <a:spcBef>
                <a:spcPct val="0"/>
              </a:spcBef>
              <a:spcAft>
                <a:spcPct val="0"/>
              </a:spcAft>
              <a:defRPr>
                <a:solidFill>
                  <a:schemeClr val="tx1"/>
                </a:solidFill>
                <a:latin typeface="Times New Roman" pitchFamily="18" charset="0"/>
              </a:defRPr>
            </a:lvl9pPr>
          </a:lstStyle>
          <a:p>
            <a:fld id="{C0611C2F-9259-46A8-B268-8FACC25AC0D0}" type="slidenum">
              <a:rPr lang="en-US" smtClean="0"/>
              <a:pPr/>
              <a:t>12</a:t>
            </a:fld>
            <a:endParaRPr lang="en-US"/>
          </a:p>
        </p:txBody>
      </p:sp>
      <p:sp>
        <p:nvSpPr>
          <p:cNvPr id="61443" name="Rectangle 2"/>
          <p:cNvSpPr>
            <a:spLocks noGrp="1" noRot="1" noChangeAspect="1" noChangeArrowheads="1" noTextEdit="1"/>
          </p:cNvSpPr>
          <p:nvPr>
            <p:ph type="sldImg"/>
          </p:nvPr>
        </p:nvSpPr>
        <p:spPr>
          <a:xfrm>
            <a:off x="457200" y="720725"/>
            <a:ext cx="6400800" cy="3600450"/>
          </a:xfrm>
          <a:ln/>
        </p:spPr>
      </p:sp>
      <p:sp>
        <p:nvSpPr>
          <p:cNvPr id="61444" name="Rectangle 3"/>
          <p:cNvSpPr>
            <a:spLocks noGrp="1" noChangeArrowheads="1"/>
          </p:cNvSpPr>
          <p:nvPr>
            <p:ph type="body" idx="1"/>
          </p:nvPr>
        </p:nvSpPr>
        <p:spPr>
          <a:xfrm>
            <a:off x="974726" y="4560889"/>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Remember to assume instances, rather than generals. So, for </a:t>
            </a:r>
            <a:r>
              <a:rPr lang="en-US" b="1" dirty="0"/>
              <a:t>Customer</a:t>
            </a:r>
            <a:r>
              <a:rPr lang="en-US" dirty="0"/>
              <a:t>,</a:t>
            </a:r>
            <a:r>
              <a:rPr lang="en-US" baseline="0" dirty="0"/>
              <a:t> this is referring to customer #27 (Joe </a:t>
            </a:r>
            <a:r>
              <a:rPr lang="en-US" baseline="0" dirty="0" err="1"/>
              <a:t>Schmoe</a:t>
            </a:r>
            <a:r>
              <a:rPr lang="en-US" baseline="0" dirty="0"/>
              <a:t>), rather than customers at large. For </a:t>
            </a:r>
            <a:r>
              <a:rPr lang="en-US" b="1" baseline="0" dirty="0"/>
              <a:t>item</a:t>
            </a:r>
            <a:r>
              <a:rPr lang="en-US" baseline="0" dirty="0"/>
              <a:t>, this means I am talking about a specific item (e.g., that bottle of shampoo, not the one next to it) rather than that type of shampoo (Head ‘n Shoulders). That particular bottle of shampoo can belong to at most, only one order. </a:t>
            </a:r>
            <a:endParaRPr lang="en-US" dirty="0"/>
          </a:p>
          <a:p>
            <a:endParaRPr lang="en-US" dirty="0"/>
          </a:p>
        </p:txBody>
      </p:sp>
    </p:spTree>
    <p:extLst>
      <p:ext uri="{BB962C8B-B14F-4D97-AF65-F5344CB8AC3E}">
        <p14:creationId xmlns:p14="http://schemas.microsoft.com/office/powerpoint/2010/main" val="1089542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02">
              <a:defRPr>
                <a:solidFill>
                  <a:schemeClr val="tx1"/>
                </a:solidFill>
                <a:latin typeface="Times New Roman" pitchFamily="18" charset="0"/>
              </a:defRPr>
            </a:lvl1pPr>
            <a:lvl2pPr marL="742883" indent="-285725" defTabSz="966702">
              <a:defRPr>
                <a:solidFill>
                  <a:schemeClr val="tx1"/>
                </a:solidFill>
                <a:latin typeface="Times New Roman" pitchFamily="18" charset="0"/>
              </a:defRPr>
            </a:lvl2pPr>
            <a:lvl3pPr marL="1142898" indent="-228580" defTabSz="966702">
              <a:defRPr>
                <a:solidFill>
                  <a:schemeClr val="tx1"/>
                </a:solidFill>
                <a:latin typeface="Times New Roman" pitchFamily="18" charset="0"/>
              </a:defRPr>
            </a:lvl3pPr>
            <a:lvl4pPr marL="1600057" indent="-228580" defTabSz="966702">
              <a:defRPr>
                <a:solidFill>
                  <a:schemeClr val="tx1"/>
                </a:solidFill>
                <a:latin typeface="Times New Roman" pitchFamily="18" charset="0"/>
              </a:defRPr>
            </a:lvl4pPr>
            <a:lvl5pPr marL="2057217" indent="-228580" defTabSz="966702">
              <a:defRPr>
                <a:solidFill>
                  <a:schemeClr val="tx1"/>
                </a:solidFill>
                <a:latin typeface="Times New Roman" pitchFamily="18" charset="0"/>
              </a:defRPr>
            </a:lvl5pPr>
            <a:lvl6pPr marL="2514376" indent="-228580" defTabSz="966702" eaLnBrk="0" fontAlgn="base" hangingPunct="0">
              <a:spcBef>
                <a:spcPct val="0"/>
              </a:spcBef>
              <a:spcAft>
                <a:spcPct val="0"/>
              </a:spcAft>
              <a:defRPr>
                <a:solidFill>
                  <a:schemeClr val="tx1"/>
                </a:solidFill>
                <a:latin typeface="Times New Roman" pitchFamily="18" charset="0"/>
              </a:defRPr>
            </a:lvl6pPr>
            <a:lvl7pPr marL="2971536" indent="-228580" defTabSz="966702" eaLnBrk="0" fontAlgn="base" hangingPunct="0">
              <a:spcBef>
                <a:spcPct val="0"/>
              </a:spcBef>
              <a:spcAft>
                <a:spcPct val="0"/>
              </a:spcAft>
              <a:defRPr>
                <a:solidFill>
                  <a:schemeClr val="tx1"/>
                </a:solidFill>
                <a:latin typeface="Times New Roman" pitchFamily="18" charset="0"/>
              </a:defRPr>
            </a:lvl7pPr>
            <a:lvl8pPr marL="3428694" indent="-228580" defTabSz="966702" eaLnBrk="0" fontAlgn="base" hangingPunct="0">
              <a:spcBef>
                <a:spcPct val="0"/>
              </a:spcBef>
              <a:spcAft>
                <a:spcPct val="0"/>
              </a:spcAft>
              <a:defRPr>
                <a:solidFill>
                  <a:schemeClr val="tx1"/>
                </a:solidFill>
                <a:latin typeface="Times New Roman" pitchFamily="18" charset="0"/>
              </a:defRPr>
            </a:lvl8pPr>
            <a:lvl9pPr marL="3885854" indent="-228580" defTabSz="966702" eaLnBrk="0" fontAlgn="base" hangingPunct="0">
              <a:spcBef>
                <a:spcPct val="0"/>
              </a:spcBef>
              <a:spcAft>
                <a:spcPct val="0"/>
              </a:spcAft>
              <a:defRPr>
                <a:solidFill>
                  <a:schemeClr val="tx1"/>
                </a:solidFill>
                <a:latin typeface="Times New Roman" pitchFamily="18" charset="0"/>
              </a:defRPr>
            </a:lvl9pPr>
          </a:lstStyle>
          <a:p>
            <a:fld id="{69CF8E9C-2452-46AC-B476-1611A22E3823}" type="slidenum">
              <a:rPr lang="en-US" smtClean="0"/>
              <a:pPr/>
              <a:t>13</a:t>
            </a:fld>
            <a:endParaRPr lang="en-US"/>
          </a:p>
        </p:txBody>
      </p:sp>
      <p:sp>
        <p:nvSpPr>
          <p:cNvPr id="62467" name="Rectangle 2"/>
          <p:cNvSpPr>
            <a:spLocks noGrp="1" noRot="1" noChangeAspect="1" noChangeArrowheads="1" noTextEdit="1"/>
          </p:cNvSpPr>
          <p:nvPr>
            <p:ph type="sldImg"/>
          </p:nvPr>
        </p:nvSpPr>
        <p:spPr>
          <a:xfrm>
            <a:off x="457200" y="720725"/>
            <a:ext cx="6400800" cy="3600450"/>
          </a:xfrm>
          <a:ln/>
        </p:spPr>
      </p:sp>
      <p:sp>
        <p:nvSpPr>
          <p:cNvPr id="62468" name="Rectangle 3"/>
          <p:cNvSpPr>
            <a:spLocks noGrp="1" noChangeArrowheads="1"/>
          </p:cNvSpPr>
          <p:nvPr>
            <p:ph type="body" idx="1"/>
          </p:nvPr>
        </p:nvSpPr>
        <p:spPr>
          <a:xfrm>
            <a:off x="974726" y="4560889"/>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There are exceptions to this set of cardinalities, for example, in</a:t>
            </a:r>
            <a:r>
              <a:rPr lang="en-US" baseline="0" dirty="0"/>
              <a:t> </a:t>
            </a:r>
            <a:r>
              <a:rPr lang="en-US" baseline="0" dirty="0" err="1"/>
              <a:t>realestate</a:t>
            </a:r>
            <a:r>
              <a:rPr lang="en-US" baseline="0" dirty="0"/>
              <a:t>. More than one customer can purchase the same home at the same time. – it’s called co-signing. </a:t>
            </a:r>
            <a:endParaRPr lang="en-US" dirty="0"/>
          </a:p>
        </p:txBody>
      </p:sp>
    </p:spTree>
    <p:extLst>
      <p:ext uri="{BB962C8B-B14F-4D97-AF65-F5344CB8AC3E}">
        <p14:creationId xmlns:p14="http://schemas.microsoft.com/office/powerpoint/2010/main" val="429271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35C9AE0-EBE5-490F-A557-120762041DC5}"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1138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21E60655-B311-43EB-9C14-6E55E44B5661}" type="slidenum">
              <a:rPr lang="en-US" smtClean="0"/>
              <a:pPr/>
              <a:t>‹#›</a:t>
            </a:fld>
            <a:endParaRPr lang="en-US"/>
          </a:p>
        </p:txBody>
      </p:sp>
    </p:spTree>
    <p:extLst>
      <p:ext uri="{BB962C8B-B14F-4D97-AF65-F5344CB8AC3E}">
        <p14:creationId xmlns:p14="http://schemas.microsoft.com/office/powerpoint/2010/main" val="2152106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C92080B-DB71-4C3A-86E4-57A2F6991EAD}" type="slidenum">
              <a:rPr lang="en-US" smtClean="0"/>
              <a:pPr/>
              <a:t>‹#›</a:t>
            </a:fld>
            <a:endParaRPr lang="en-US"/>
          </a:p>
        </p:txBody>
      </p:sp>
    </p:spTree>
    <p:extLst>
      <p:ext uri="{BB962C8B-B14F-4D97-AF65-F5344CB8AC3E}">
        <p14:creationId xmlns:p14="http://schemas.microsoft.com/office/powerpoint/2010/main" val="1805873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E5B9680-A0A0-431E-9855-65DC0BA7E078}" type="slidenum">
              <a:rPr lang="en-US" smtClean="0"/>
              <a:pPr/>
              <a:t>‹#›</a:t>
            </a:fld>
            <a:endParaRPr lang="en-US"/>
          </a:p>
        </p:txBody>
      </p:sp>
    </p:spTree>
    <p:extLst>
      <p:ext uri="{BB962C8B-B14F-4D97-AF65-F5344CB8AC3E}">
        <p14:creationId xmlns:p14="http://schemas.microsoft.com/office/powerpoint/2010/main" val="2472131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D42CFA7-D96C-4032-96D0-405BA5F38468}"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4722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678490B3-2088-4D8F-A3C1-53537017BBD8}" type="slidenum">
              <a:rPr lang="en-US" smtClean="0"/>
              <a:pPr/>
              <a:t>‹#›</a:t>
            </a:fld>
            <a:endParaRPr lang="en-US"/>
          </a:p>
        </p:txBody>
      </p:sp>
    </p:spTree>
    <p:extLst>
      <p:ext uri="{BB962C8B-B14F-4D97-AF65-F5344CB8AC3E}">
        <p14:creationId xmlns:p14="http://schemas.microsoft.com/office/powerpoint/2010/main" val="2858020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5BB12CD7-2F24-4191-ABCF-9971ED76C1A5}" type="slidenum">
              <a:rPr lang="en-US" smtClean="0"/>
              <a:pPr/>
              <a:t>‹#›</a:t>
            </a:fld>
            <a:endParaRPr lang="en-US"/>
          </a:p>
        </p:txBody>
      </p:sp>
    </p:spTree>
    <p:extLst>
      <p:ext uri="{BB962C8B-B14F-4D97-AF65-F5344CB8AC3E}">
        <p14:creationId xmlns:p14="http://schemas.microsoft.com/office/powerpoint/2010/main" val="2276393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89682F8F-AAD8-4F31-B0AA-9BA3445AC50B}" type="slidenum">
              <a:rPr lang="en-US" smtClean="0"/>
              <a:pPr/>
              <a:t>‹#›</a:t>
            </a:fld>
            <a:endParaRPr lang="en-US"/>
          </a:p>
        </p:txBody>
      </p:sp>
    </p:spTree>
    <p:extLst>
      <p:ext uri="{BB962C8B-B14F-4D97-AF65-F5344CB8AC3E}">
        <p14:creationId xmlns:p14="http://schemas.microsoft.com/office/powerpoint/2010/main" val="4000075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fld id="{668AAF37-4FCB-493B-BBF9-BC515237409A}" type="slidenum">
              <a:rPr lang="en-US" smtClean="0"/>
              <a:pPr/>
              <a:t>‹#›</a:t>
            </a:fld>
            <a:endParaRPr lang="en-US"/>
          </a:p>
        </p:txBody>
      </p:sp>
    </p:spTree>
    <p:extLst>
      <p:ext uri="{BB962C8B-B14F-4D97-AF65-F5344CB8AC3E}">
        <p14:creationId xmlns:p14="http://schemas.microsoft.com/office/powerpoint/2010/main" val="1023380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pPr>
              <a:defRPr/>
            </a:pPr>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D1666E3-56CE-40CE-A0D7-05C2A3B103AC}" type="slidenum">
              <a:rPr lang="en-US" smtClean="0"/>
              <a:pPr/>
              <a:t>‹#›</a:t>
            </a:fld>
            <a:endParaRPr lang="en-US"/>
          </a:p>
        </p:txBody>
      </p:sp>
    </p:spTree>
    <p:extLst>
      <p:ext uri="{BB962C8B-B14F-4D97-AF65-F5344CB8AC3E}">
        <p14:creationId xmlns:p14="http://schemas.microsoft.com/office/powerpoint/2010/main" val="2921189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D9F72B38-5A05-4A4C-80C2-25F84CCBB8E3}" type="slidenum">
              <a:rPr lang="en-US" smtClean="0"/>
              <a:pPr/>
              <a:t>‹#›</a:t>
            </a:fld>
            <a:endParaRPr lang="en-US"/>
          </a:p>
        </p:txBody>
      </p:sp>
    </p:spTree>
    <p:extLst>
      <p:ext uri="{BB962C8B-B14F-4D97-AF65-F5344CB8AC3E}">
        <p14:creationId xmlns:p14="http://schemas.microsoft.com/office/powerpoint/2010/main" val="431829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D3E0EE5-275F-4CC5-8F40-AB1297D8E6B4}"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440742"/>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hyperlink" Target="http://bit.ly/2tyEfjR"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ln>
            <a:miter lim="800000"/>
            <a:headEnd/>
            <a:tailEnd/>
          </a:ln>
        </p:spPr>
        <p:txBody>
          <a:bodyPr>
            <a:normAutofit/>
          </a:bodyPr>
          <a:lstStyle/>
          <a:p>
            <a:r>
              <a:rPr lang="en-US" sz="6000" b="1" dirty="0"/>
              <a:t>Entity-Relationship Diagramming</a:t>
            </a:r>
          </a:p>
        </p:txBody>
      </p:sp>
      <p:sp>
        <p:nvSpPr>
          <p:cNvPr id="6" name="Subtitle 5">
            <a:extLst>
              <a:ext uri="{FF2B5EF4-FFF2-40B4-BE49-F238E27FC236}">
                <a16:creationId xmlns:a16="http://schemas.microsoft.com/office/drawing/2014/main" id="{D0F2E67D-DFF5-4F37-AD64-BB1C8CD856DB}"/>
              </a:ext>
            </a:extLst>
          </p:cNvPr>
          <p:cNvSpPr>
            <a:spLocks noGrp="1"/>
          </p:cNvSpPr>
          <p:nvPr>
            <p:ph type="subTitle" idx="1"/>
          </p:nvPr>
        </p:nvSpPr>
        <p:spPr/>
        <p:txBody>
          <a:bodyPr/>
          <a:lstStyle/>
          <a:p>
            <a:r>
              <a:rPr lang="en-US" dirty="0"/>
              <a:t>IS 201</a:t>
            </a:r>
          </a:p>
        </p:txBody>
      </p:sp>
      <p:sp>
        <p:nvSpPr>
          <p:cNvPr id="4" name="Slide Number Placeholder 3">
            <a:extLst>
              <a:ext uri="{FF2B5EF4-FFF2-40B4-BE49-F238E27FC236}">
                <a16:creationId xmlns:a16="http://schemas.microsoft.com/office/drawing/2014/main" id="{59BF2423-A636-4B5C-9EBD-112E1F664488}"/>
              </a:ext>
            </a:extLst>
          </p:cNvPr>
          <p:cNvSpPr>
            <a:spLocks noGrp="1"/>
          </p:cNvSpPr>
          <p:nvPr>
            <p:ph type="sldNum" sz="quarter" idx="12"/>
          </p:nvPr>
        </p:nvSpPr>
        <p:spPr/>
        <p:txBody>
          <a:bodyPr/>
          <a:lstStyle/>
          <a:p>
            <a:fld id="{035C9AE0-EBE5-490F-A557-120762041DC5}"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normAutofit/>
          </a:bodyPr>
          <a:lstStyle/>
          <a:p>
            <a:r>
              <a:rPr lang="en-US"/>
              <a:t>Cardinality</a:t>
            </a:r>
          </a:p>
        </p:txBody>
      </p:sp>
      <p:sp>
        <p:nvSpPr>
          <p:cNvPr id="13316" name="Rectangle 3"/>
          <p:cNvSpPr>
            <a:spLocks noGrp="1" noChangeArrowheads="1"/>
          </p:cNvSpPr>
          <p:nvPr>
            <p:ph idx="1"/>
          </p:nvPr>
        </p:nvSpPr>
        <p:spPr>
          <a:xfrm>
            <a:off x="913774" y="1828800"/>
            <a:ext cx="10363826" cy="4800600"/>
          </a:xfrm>
        </p:spPr>
        <p:txBody>
          <a:bodyPr>
            <a:normAutofit/>
          </a:bodyPr>
          <a:lstStyle/>
          <a:p>
            <a:r>
              <a:rPr lang="en-US" sz="2800" dirty="0"/>
              <a:t>Cardinality is the </a:t>
            </a:r>
            <a:r>
              <a:rPr lang="en-US" sz="2800" b="1" u="sng" dirty="0"/>
              <a:t>maximum</a:t>
            </a:r>
            <a:r>
              <a:rPr lang="en-US" sz="2800" dirty="0"/>
              <a:t> number of instances of one entity for a single instance of the related entity</a:t>
            </a:r>
          </a:p>
          <a:p>
            <a:r>
              <a:rPr lang="en-US" sz="2800" dirty="0"/>
              <a:t>e.g. Customers to orders (just hypothetical)</a:t>
            </a:r>
          </a:p>
          <a:p>
            <a:pPr lvl="1"/>
            <a:r>
              <a:rPr lang="en-US" sz="2400" dirty="0"/>
              <a:t>One Order is </a:t>
            </a:r>
            <a:r>
              <a:rPr lang="en-US" sz="2400" i="1" dirty="0"/>
              <a:t>ordered</a:t>
            </a:r>
            <a:r>
              <a:rPr lang="en-US" sz="2400" dirty="0"/>
              <a:t> by (at most) </a:t>
            </a:r>
            <a:r>
              <a:rPr lang="en-US" sz="2400" u="sng" dirty="0">
                <a:highlight>
                  <a:srgbClr val="FFFF00"/>
                </a:highlight>
              </a:rPr>
              <a:t>One</a:t>
            </a:r>
            <a:r>
              <a:rPr lang="en-US" sz="2400" dirty="0"/>
              <a:t> Customer AND One Customer can </a:t>
            </a:r>
            <a:r>
              <a:rPr lang="en-US" sz="2400" i="1" dirty="0"/>
              <a:t>order</a:t>
            </a:r>
            <a:r>
              <a:rPr lang="en-US" sz="2400" dirty="0"/>
              <a:t> (at most) </a:t>
            </a:r>
            <a:r>
              <a:rPr lang="en-US" sz="2400" u="sng" dirty="0">
                <a:highlight>
                  <a:srgbClr val="FFFF00"/>
                </a:highlight>
              </a:rPr>
              <a:t>Many</a:t>
            </a:r>
            <a:r>
              <a:rPr lang="en-US" sz="2400" dirty="0"/>
              <a:t> Orders</a:t>
            </a:r>
          </a:p>
          <a:p>
            <a:pPr lvl="1"/>
            <a:r>
              <a:rPr lang="en-US" sz="2400" dirty="0"/>
              <a:t>One Order is </a:t>
            </a:r>
            <a:r>
              <a:rPr lang="en-US" sz="2400" i="1" dirty="0"/>
              <a:t>ordered</a:t>
            </a:r>
            <a:r>
              <a:rPr lang="en-US" sz="2400" dirty="0"/>
              <a:t> by (at most) </a:t>
            </a:r>
            <a:r>
              <a:rPr lang="en-US" sz="2400" u="sng" dirty="0">
                <a:highlight>
                  <a:srgbClr val="FFFF00"/>
                </a:highlight>
              </a:rPr>
              <a:t>One</a:t>
            </a:r>
            <a:r>
              <a:rPr lang="en-US" sz="2400" dirty="0"/>
              <a:t> Customer AND One Customer can </a:t>
            </a:r>
            <a:r>
              <a:rPr lang="en-US" sz="2400" i="1" dirty="0"/>
              <a:t>order</a:t>
            </a:r>
            <a:r>
              <a:rPr lang="en-US" sz="2400" dirty="0"/>
              <a:t> (at most) </a:t>
            </a:r>
            <a:r>
              <a:rPr lang="en-US" sz="2400" u="sng" dirty="0">
                <a:highlight>
                  <a:srgbClr val="FFFF00"/>
                </a:highlight>
              </a:rPr>
              <a:t>One</a:t>
            </a:r>
            <a:r>
              <a:rPr lang="en-US" sz="2400" dirty="0"/>
              <a:t> Order</a:t>
            </a:r>
          </a:p>
          <a:p>
            <a:pPr lvl="1"/>
            <a:r>
              <a:rPr lang="en-US" sz="2400" dirty="0"/>
              <a:t>One Customer can </a:t>
            </a:r>
            <a:r>
              <a:rPr lang="en-US" sz="2400" i="1" dirty="0"/>
              <a:t>order</a:t>
            </a:r>
            <a:r>
              <a:rPr lang="en-US" sz="2400" dirty="0"/>
              <a:t> (at most) </a:t>
            </a:r>
            <a:r>
              <a:rPr lang="en-US" sz="2400" u="sng" dirty="0">
                <a:highlight>
                  <a:srgbClr val="FFFF00"/>
                </a:highlight>
              </a:rPr>
              <a:t>Many</a:t>
            </a:r>
            <a:r>
              <a:rPr lang="en-US" sz="2400" dirty="0"/>
              <a:t> Orders AND One Order can be </a:t>
            </a:r>
            <a:r>
              <a:rPr lang="en-US" sz="2400" i="1" dirty="0"/>
              <a:t>ordered by</a:t>
            </a:r>
            <a:r>
              <a:rPr lang="en-US" sz="2400" dirty="0"/>
              <a:t> (at most) </a:t>
            </a:r>
            <a:r>
              <a:rPr lang="en-US" sz="2400" u="sng" dirty="0">
                <a:highlight>
                  <a:srgbClr val="FFFF00"/>
                </a:highlight>
              </a:rPr>
              <a:t>Many</a:t>
            </a:r>
            <a:r>
              <a:rPr lang="en-US" sz="2400" dirty="0"/>
              <a:t> Customers</a:t>
            </a:r>
          </a:p>
        </p:txBody>
      </p:sp>
      <p:sp>
        <p:nvSpPr>
          <p:cNvPr id="2" name="TextBox 1"/>
          <p:cNvSpPr txBox="1"/>
          <p:nvPr/>
        </p:nvSpPr>
        <p:spPr>
          <a:xfrm>
            <a:off x="427215" y="3429000"/>
            <a:ext cx="731290" cy="461665"/>
          </a:xfrm>
          <a:prstGeom prst="rect">
            <a:avLst/>
          </a:prstGeom>
          <a:noFill/>
        </p:spPr>
        <p:txBody>
          <a:bodyPr wrap="none" rtlCol="0">
            <a:spAutoFit/>
          </a:bodyPr>
          <a:lstStyle/>
          <a:p>
            <a:r>
              <a:rPr lang="en-US" sz="2400" b="1" dirty="0">
                <a:effectLst>
                  <a:outerShdw blurRad="38100" dist="38100" dir="2700000" algn="tl">
                    <a:srgbClr val="000000">
                      <a:alpha val="43137"/>
                    </a:srgbClr>
                  </a:outerShdw>
                </a:effectLst>
              </a:rPr>
              <a:t>1:M</a:t>
            </a:r>
          </a:p>
        </p:txBody>
      </p:sp>
      <p:sp>
        <p:nvSpPr>
          <p:cNvPr id="6" name="TextBox 5"/>
          <p:cNvSpPr txBox="1"/>
          <p:nvPr/>
        </p:nvSpPr>
        <p:spPr>
          <a:xfrm>
            <a:off x="460120" y="4089399"/>
            <a:ext cx="595036" cy="461665"/>
          </a:xfrm>
          <a:prstGeom prst="rect">
            <a:avLst/>
          </a:prstGeom>
          <a:noFill/>
        </p:spPr>
        <p:txBody>
          <a:bodyPr wrap="none" rtlCol="0">
            <a:spAutoFit/>
          </a:bodyPr>
          <a:lstStyle/>
          <a:p>
            <a:pPr algn="ctr"/>
            <a:r>
              <a:rPr lang="en-US" sz="2400" b="1" dirty="0">
                <a:effectLst>
                  <a:outerShdw blurRad="38100" dist="38100" dir="2700000" algn="tl">
                    <a:srgbClr val="000000">
                      <a:alpha val="43137"/>
                    </a:srgbClr>
                  </a:outerShdw>
                </a:effectLst>
              </a:rPr>
              <a:t>1:1</a:t>
            </a:r>
          </a:p>
        </p:txBody>
      </p:sp>
      <p:sp>
        <p:nvSpPr>
          <p:cNvPr id="7" name="TextBox 6"/>
          <p:cNvSpPr txBox="1"/>
          <p:nvPr/>
        </p:nvSpPr>
        <p:spPr>
          <a:xfrm>
            <a:off x="323865" y="4798367"/>
            <a:ext cx="867546" cy="461665"/>
          </a:xfrm>
          <a:prstGeom prst="rect">
            <a:avLst/>
          </a:prstGeom>
          <a:noFill/>
        </p:spPr>
        <p:txBody>
          <a:bodyPr wrap="none" rtlCol="0">
            <a:spAutoFit/>
          </a:bodyPr>
          <a:lstStyle/>
          <a:p>
            <a:pPr algn="ctr"/>
            <a:r>
              <a:rPr lang="en-US" sz="2400" b="1" dirty="0">
                <a:effectLst>
                  <a:outerShdw blurRad="38100" dist="38100" dir="2700000" algn="tl">
                    <a:srgbClr val="000000">
                      <a:alpha val="43137"/>
                    </a:srgbClr>
                  </a:outerShdw>
                </a:effectLst>
              </a:rPr>
              <a:t>M:M</a:t>
            </a:r>
          </a:p>
        </p:txBody>
      </p:sp>
      <p:cxnSp>
        <p:nvCxnSpPr>
          <p:cNvPr id="4" name="Connector: Elbow 3"/>
          <p:cNvCxnSpPr>
            <a:cxnSpLocks/>
          </p:cNvCxnSpPr>
          <p:nvPr/>
        </p:nvCxnSpPr>
        <p:spPr>
          <a:xfrm rot="10800000" flipV="1">
            <a:off x="3200400" y="3581399"/>
            <a:ext cx="2438400" cy="309265"/>
          </a:xfrm>
          <a:prstGeom prst="bentConnector3">
            <a:avLst/>
          </a:prstGeom>
          <a:ln>
            <a:solidFill>
              <a:srgbClr val="FF0000"/>
            </a:solidFill>
          </a:ln>
        </p:spPr>
        <p:style>
          <a:lnRef idx="2">
            <a:schemeClr val="accent5"/>
          </a:lnRef>
          <a:fillRef idx="0">
            <a:schemeClr val="accent5"/>
          </a:fillRef>
          <a:effectRef idx="1">
            <a:schemeClr val="accent5"/>
          </a:effectRef>
          <a:fontRef idx="minor">
            <a:schemeClr val="tx1"/>
          </a:fontRef>
        </p:style>
      </p:cxnSp>
      <p:cxnSp>
        <p:nvCxnSpPr>
          <p:cNvPr id="10" name="Connector: Elbow 9"/>
          <p:cNvCxnSpPr>
            <a:cxnSpLocks/>
          </p:cNvCxnSpPr>
          <p:nvPr/>
        </p:nvCxnSpPr>
        <p:spPr>
          <a:xfrm rot="10800000" flipV="1">
            <a:off x="3048000" y="4320230"/>
            <a:ext cx="2438400" cy="327970"/>
          </a:xfrm>
          <a:prstGeom prst="bentConnector3">
            <a:avLst/>
          </a:prstGeom>
          <a:ln>
            <a:solidFill>
              <a:srgbClr val="FF0000"/>
            </a:solidFill>
          </a:ln>
        </p:spPr>
        <p:style>
          <a:lnRef idx="2">
            <a:schemeClr val="accent5"/>
          </a:lnRef>
          <a:fillRef idx="0">
            <a:schemeClr val="accent5"/>
          </a:fillRef>
          <a:effectRef idx="1">
            <a:schemeClr val="accent5"/>
          </a:effectRef>
          <a:fontRef idx="minor">
            <a:schemeClr val="tx1"/>
          </a:fontRef>
        </p:style>
      </p:cxnSp>
      <p:cxnSp>
        <p:nvCxnSpPr>
          <p:cNvPr id="11" name="Connector: Elbow 10"/>
          <p:cNvCxnSpPr>
            <a:cxnSpLocks/>
          </p:cNvCxnSpPr>
          <p:nvPr/>
        </p:nvCxnSpPr>
        <p:spPr>
          <a:xfrm rot="10800000" flipV="1">
            <a:off x="3657600" y="5077766"/>
            <a:ext cx="1905000" cy="332434"/>
          </a:xfrm>
          <a:prstGeom prst="bentConnector3">
            <a:avLst>
              <a:gd name="adj1" fmla="val 28455"/>
            </a:avLst>
          </a:prstGeom>
          <a:ln>
            <a:solidFill>
              <a:srgbClr val="FF0000"/>
            </a:solidFill>
          </a:ln>
        </p:spPr>
        <p:style>
          <a:lnRef idx="2">
            <a:schemeClr val="accent5"/>
          </a:lnRef>
          <a:fillRef idx="0">
            <a:schemeClr val="accent5"/>
          </a:fillRef>
          <a:effectRef idx="1">
            <a:schemeClr val="accent5"/>
          </a:effectRef>
          <a:fontRef idx="minor">
            <a:schemeClr val="tx1"/>
          </a:fontRef>
        </p:style>
      </p:cxnSp>
      <p:sp>
        <p:nvSpPr>
          <p:cNvPr id="3" name="Slide Number Placeholder 2">
            <a:extLst>
              <a:ext uri="{FF2B5EF4-FFF2-40B4-BE49-F238E27FC236}">
                <a16:creationId xmlns:a16="http://schemas.microsoft.com/office/drawing/2014/main" id="{94FAA8A4-8C7C-4760-8FD3-C23BEBCF6E21}"/>
              </a:ext>
            </a:extLst>
          </p:cNvPr>
          <p:cNvSpPr>
            <a:spLocks noGrp="1"/>
          </p:cNvSpPr>
          <p:nvPr>
            <p:ph type="sldNum" sz="quarter" idx="12"/>
          </p:nvPr>
        </p:nvSpPr>
        <p:spPr/>
        <p:txBody>
          <a:bodyPr/>
          <a:lstStyle/>
          <a:p>
            <a:fld id="{AE5B9680-A0A0-431E-9855-65DC0BA7E078}" type="slidenum">
              <a:rPr lang="en-US" smtClean="0"/>
              <a:pPr/>
              <a:t>10</a:t>
            </a:fld>
            <a:endParaRPr lang="en-US"/>
          </a:p>
        </p:txBody>
      </p:sp>
    </p:spTree>
    <p:extLst>
      <p:ext uri="{BB962C8B-B14F-4D97-AF65-F5344CB8AC3E}">
        <p14:creationId xmlns:p14="http://schemas.microsoft.com/office/powerpoint/2010/main" val="1308951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6">
                                            <p:txEl>
                                              <p:pRg st="2" end="2"/>
                                            </p:txEl>
                                          </p:spTgt>
                                        </p:tgtEl>
                                        <p:attrNameLst>
                                          <p:attrName>style.visibility</p:attrName>
                                        </p:attrNameLst>
                                      </p:cBhvr>
                                      <p:to>
                                        <p:strVal val="visible"/>
                                      </p:to>
                                    </p:set>
                                    <p:anim calcmode="lin" valueType="num">
                                      <p:cBhvr additive="base">
                                        <p:cTn id="7" dur="500" fill="hold"/>
                                        <p:tgtEl>
                                          <p:spTgt spid="1331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6">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316">
                                            <p:txEl>
                                              <p:pRg st="3" end="3"/>
                                            </p:txEl>
                                          </p:spTgt>
                                        </p:tgtEl>
                                        <p:attrNameLst>
                                          <p:attrName>style.visibility</p:attrName>
                                        </p:attrNameLst>
                                      </p:cBhvr>
                                      <p:to>
                                        <p:strVal val="visible"/>
                                      </p:to>
                                    </p:set>
                                    <p:anim calcmode="lin" valueType="num">
                                      <p:cBhvr additive="base">
                                        <p:cTn id="17" dur="500" fill="hold"/>
                                        <p:tgtEl>
                                          <p:spTgt spid="13316">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316">
                                            <p:txEl>
                                              <p:pRg st="3" end="3"/>
                                            </p:txEl>
                                          </p:spTgt>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2" presetClass="entr" presetSubtype="2"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righ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316">
                                            <p:txEl>
                                              <p:pRg st="4" end="4"/>
                                            </p:txEl>
                                          </p:spTgt>
                                        </p:tgtEl>
                                        <p:attrNameLst>
                                          <p:attrName>style.visibility</p:attrName>
                                        </p:attrNameLst>
                                      </p:cBhvr>
                                      <p:to>
                                        <p:strVal val="visible"/>
                                      </p:to>
                                    </p:set>
                                    <p:anim calcmode="lin" valueType="num">
                                      <p:cBhvr additive="base">
                                        <p:cTn id="27" dur="500" fill="hold"/>
                                        <p:tgtEl>
                                          <p:spTgt spid="1331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316">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22" presetClass="entr" presetSubtype="2"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right)">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normAutofit/>
          </a:bodyPr>
          <a:lstStyle/>
          <a:p>
            <a:r>
              <a:rPr lang="en-US" dirty="0" err="1"/>
              <a:t>Serializable</a:t>
            </a:r>
            <a:r>
              <a:rPr lang="en-US" dirty="0"/>
              <a:t> vs. non-</a:t>
            </a:r>
            <a:r>
              <a:rPr lang="en-US" dirty="0" err="1"/>
              <a:t>serializable</a:t>
            </a:r>
            <a:endParaRPr lang="en-US" dirty="0"/>
          </a:p>
        </p:txBody>
      </p:sp>
      <p:sp>
        <p:nvSpPr>
          <p:cNvPr id="80899" name="Rectangle 3"/>
          <p:cNvSpPr>
            <a:spLocks noGrp="1" noChangeArrowheads="1"/>
          </p:cNvSpPr>
          <p:nvPr>
            <p:ph idx="1"/>
          </p:nvPr>
        </p:nvSpPr>
        <p:spPr/>
        <p:txBody>
          <a:bodyPr>
            <a:normAutofit/>
          </a:bodyPr>
          <a:lstStyle/>
          <a:p>
            <a:r>
              <a:rPr lang="en-US" sz="2800" dirty="0"/>
              <a:t>Do you need to keep track of specific products? </a:t>
            </a:r>
          </a:p>
          <a:p>
            <a:r>
              <a:rPr lang="en-US" sz="2800" dirty="0" err="1"/>
              <a:t>Serializable</a:t>
            </a:r>
            <a:r>
              <a:rPr lang="en-US" sz="2800" dirty="0"/>
              <a:t> (has own ID number, transferable)</a:t>
            </a:r>
          </a:p>
          <a:p>
            <a:pPr lvl="1"/>
            <a:r>
              <a:rPr lang="en-US" sz="2400" dirty="0"/>
              <a:t>Cars, guns, etc.</a:t>
            </a:r>
          </a:p>
          <a:p>
            <a:r>
              <a:rPr lang="en-US" sz="2800" dirty="0"/>
              <a:t>Non-</a:t>
            </a:r>
            <a:r>
              <a:rPr lang="en-US" sz="2800" dirty="0" err="1"/>
              <a:t>serializable</a:t>
            </a:r>
            <a:r>
              <a:rPr lang="en-US" sz="2800" dirty="0"/>
              <a:t> (no ID, don’t care if transferred)</a:t>
            </a:r>
          </a:p>
          <a:p>
            <a:pPr lvl="1"/>
            <a:r>
              <a:rPr lang="en-US" sz="2400" dirty="0"/>
              <a:t>Toilet paper, food, most things you find at grocery store </a:t>
            </a:r>
          </a:p>
          <a:p>
            <a:r>
              <a:rPr lang="en-US" sz="2800" dirty="0"/>
              <a:t>How would an ERD differ for these two types of products</a:t>
            </a:r>
          </a:p>
          <a:p>
            <a:pPr lvl="1"/>
            <a:endParaRPr lang="en-US" sz="2400" dirty="0"/>
          </a:p>
        </p:txBody>
      </p:sp>
      <p:pic>
        <p:nvPicPr>
          <p:cNvPr id="1028" name="Picture 4" descr="https://camo.githubusercontent.com/9ef51a98f0d9363359d2df10a6792fb78a275f8f/687474703a2f2f646c2e64726f70626f782e636f6d2f752f3634353332392f64656c6f7265616e2e706e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2997488"/>
            <a:ext cx="4038600" cy="1269712"/>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0946FA21-A23C-4238-AB12-0EC9660B09F0}"/>
              </a:ext>
            </a:extLst>
          </p:cNvPr>
          <p:cNvGrpSpPr/>
          <p:nvPr/>
        </p:nvGrpSpPr>
        <p:grpSpPr>
          <a:xfrm>
            <a:off x="498313" y="4923867"/>
            <a:ext cx="5334000" cy="1293913"/>
            <a:chOff x="27949" y="4953000"/>
            <a:chExt cx="5334000" cy="1293913"/>
          </a:xfrm>
        </p:grpSpPr>
        <p:pic>
          <p:nvPicPr>
            <p:cNvPr id="2" name="Picture 1"/>
            <p:cNvPicPr>
              <a:picLocks noChangeAspect="1"/>
            </p:cNvPicPr>
            <p:nvPr/>
          </p:nvPicPr>
          <p:blipFill>
            <a:blip r:embed="rId4"/>
            <a:stretch>
              <a:fillRect/>
            </a:stretch>
          </p:blipFill>
          <p:spPr>
            <a:xfrm>
              <a:off x="27949" y="4953000"/>
              <a:ext cx="5334000" cy="1293913"/>
            </a:xfrm>
            <a:prstGeom prst="rect">
              <a:avLst/>
            </a:prstGeom>
            <a:solidFill>
              <a:schemeClr val="bg1"/>
            </a:solidFill>
          </p:spPr>
        </p:pic>
        <p:sp>
          <p:nvSpPr>
            <p:cNvPr id="12" name="TextBox 11"/>
            <p:cNvSpPr txBox="1"/>
            <p:nvPr/>
          </p:nvSpPr>
          <p:spPr>
            <a:xfrm>
              <a:off x="2209800" y="5877581"/>
              <a:ext cx="1107996" cy="369332"/>
            </a:xfrm>
            <a:prstGeom prst="rect">
              <a:avLst/>
            </a:prstGeom>
            <a:noFill/>
          </p:spPr>
          <p:txBody>
            <a:bodyPr wrap="none" rtlCol="0">
              <a:spAutoFit/>
            </a:bodyPr>
            <a:lstStyle/>
            <a:p>
              <a:pPr algn="ctr"/>
              <a:r>
                <a:rPr lang="en-US" dirty="0"/>
                <a:t>Serialized</a:t>
              </a:r>
            </a:p>
          </p:txBody>
        </p:sp>
        <p:sp>
          <p:nvSpPr>
            <p:cNvPr id="3" name="Rectangle 2">
              <a:extLst>
                <a:ext uri="{FF2B5EF4-FFF2-40B4-BE49-F238E27FC236}">
                  <a16:creationId xmlns:a16="http://schemas.microsoft.com/office/drawing/2014/main" id="{C274DACC-09E6-4843-AFB4-DF3FCD95AC0A}"/>
                </a:ext>
              </a:extLst>
            </p:cNvPr>
            <p:cNvSpPr/>
            <p:nvPr/>
          </p:nvSpPr>
          <p:spPr>
            <a:xfrm>
              <a:off x="1568304" y="5181600"/>
              <a:ext cx="2203673"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6CBAF40B-199F-4EDE-A9E9-F02F4CABF089}"/>
                </a:ext>
              </a:extLst>
            </p:cNvPr>
            <p:cNvCxnSpPr>
              <a:cxnSpLocks/>
            </p:cNvCxnSpPr>
            <p:nvPr/>
          </p:nvCxnSpPr>
          <p:spPr>
            <a:xfrm flipV="1">
              <a:off x="1524000" y="5556536"/>
              <a:ext cx="2362200" cy="14288"/>
            </a:xfrm>
            <a:prstGeom prst="line">
              <a:avLst/>
            </a:prstGeom>
          </p:spPr>
          <p:style>
            <a:lnRef idx="1">
              <a:schemeClr val="dk1"/>
            </a:lnRef>
            <a:fillRef idx="0">
              <a:schemeClr val="dk1"/>
            </a:fillRef>
            <a:effectRef idx="0">
              <a:schemeClr val="dk1"/>
            </a:effectRef>
            <a:fontRef idx="minor">
              <a:schemeClr val="tx1"/>
            </a:fontRef>
          </p:style>
        </p:cxnSp>
      </p:grpSp>
      <p:grpSp>
        <p:nvGrpSpPr>
          <p:cNvPr id="11" name="Group 10">
            <a:extLst>
              <a:ext uri="{FF2B5EF4-FFF2-40B4-BE49-F238E27FC236}">
                <a16:creationId xmlns:a16="http://schemas.microsoft.com/office/drawing/2014/main" id="{7BD82521-22E9-4F6C-8F03-16DE102BAB9A}"/>
              </a:ext>
            </a:extLst>
          </p:cNvPr>
          <p:cNvGrpSpPr/>
          <p:nvPr/>
        </p:nvGrpSpPr>
        <p:grpSpPr>
          <a:xfrm>
            <a:off x="6843712" y="4953000"/>
            <a:ext cx="5334000" cy="1303438"/>
            <a:chOff x="6843712" y="4953000"/>
            <a:chExt cx="5334000" cy="1303438"/>
          </a:xfrm>
        </p:grpSpPr>
        <p:pic>
          <p:nvPicPr>
            <p:cNvPr id="7" name="Picture 6"/>
            <p:cNvPicPr>
              <a:picLocks noChangeAspect="1"/>
            </p:cNvPicPr>
            <p:nvPr/>
          </p:nvPicPr>
          <p:blipFill>
            <a:blip r:embed="rId4"/>
            <a:stretch>
              <a:fillRect/>
            </a:stretch>
          </p:blipFill>
          <p:spPr>
            <a:xfrm>
              <a:off x="6843712" y="4953000"/>
              <a:ext cx="5334000" cy="1293913"/>
            </a:xfrm>
            <a:prstGeom prst="rect">
              <a:avLst/>
            </a:prstGeom>
            <a:solidFill>
              <a:schemeClr val="bg1"/>
            </a:solidFill>
          </p:spPr>
        </p:pic>
        <p:cxnSp>
          <p:nvCxnSpPr>
            <p:cNvPr id="4" name="Straight Connector 3"/>
            <p:cNvCxnSpPr/>
            <p:nvPr/>
          </p:nvCxnSpPr>
          <p:spPr>
            <a:xfrm flipH="1" flipV="1">
              <a:off x="8321674" y="5404136"/>
              <a:ext cx="228600" cy="15240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flipH="1">
              <a:off x="8326435" y="5570824"/>
              <a:ext cx="228601" cy="171821"/>
            </a:xfrm>
            <a:prstGeom prst="line">
              <a:avLst/>
            </a:prstGeom>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9104992" y="5887106"/>
              <a:ext cx="811441" cy="369332"/>
            </a:xfrm>
            <a:prstGeom prst="rect">
              <a:avLst/>
            </a:prstGeom>
            <a:noFill/>
          </p:spPr>
          <p:txBody>
            <a:bodyPr wrap="none" rtlCol="0">
              <a:spAutoFit/>
            </a:bodyPr>
            <a:lstStyle/>
            <a:p>
              <a:pPr algn="ctr"/>
              <a:r>
                <a:rPr lang="en-US" dirty="0"/>
                <a:t>Virtual</a:t>
              </a:r>
            </a:p>
          </p:txBody>
        </p:sp>
        <p:sp>
          <p:nvSpPr>
            <p:cNvPr id="18" name="Rectangle 17">
              <a:extLst>
                <a:ext uri="{FF2B5EF4-FFF2-40B4-BE49-F238E27FC236}">
                  <a16:creationId xmlns:a16="http://schemas.microsoft.com/office/drawing/2014/main" id="{270E8FE1-9FDE-450D-99F5-A465C93655F2}"/>
                </a:ext>
              </a:extLst>
            </p:cNvPr>
            <p:cNvSpPr/>
            <p:nvPr/>
          </p:nvSpPr>
          <p:spPr>
            <a:xfrm>
              <a:off x="8551837" y="5181600"/>
              <a:ext cx="2003339"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6B65B53-5F0D-4746-8852-9BB18AFD8A6C}"/>
                </a:ext>
              </a:extLst>
            </p:cNvPr>
            <p:cNvCxnSpPr>
              <a:cxnSpLocks/>
            </p:cNvCxnSpPr>
            <p:nvPr/>
          </p:nvCxnSpPr>
          <p:spPr>
            <a:xfrm flipV="1">
              <a:off x="8514739" y="5556536"/>
              <a:ext cx="2147455" cy="14288"/>
            </a:xfrm>
            <a:prstGeom prst="line">
              <a:avLst/>
            </a:prstGeom>
          </p:spPr>
          <p:style>
            <a:lnRef idx="1">
              <a:schemeClr val="dk1"/>
            </a:lnRef>
            <a:fillRef idx="0">
              <a:schemeClr val="dk1"/>
            </a:fillRef>
            <a:effectRef idx="0">
              <a:schemeClr val="dk1"/>
            </a:effectRef>
            <a:fontRef idx="minor">
              <a:schemeClr val="tx1"/>
            </a:fontRef>
          </p:style>
        </p:cxnSp>
      </p:grpSp>
      <p:sp>
        <p:nvSpPr>
          <p:cNvPr id="5" name="Slide Number Placeholder 4">
            <a:extLst>
              <a:ext uri="{FF2B5EF4-FFF2-40B4-BE49-F238E27FC236}">
                <a16:creationId xmlns:a16="http://schemas.microsoft.com/office/drawing/2014/main" id="{6FD18BD9-8238-44A5-9364-3D5F1732E271}"/>
              </a:ext>
            </a:extLst>
          </p:cNvPr>
          <p:cNvSpPr>
            <a:spLocks noGrp="1"/>
          </p:cNvSpPr>
          <p:nvPr>
            <p:ph type="sldNum" sz="quarter" idx="12"/>
          </p:nvPr>
        </p:nvSpPr>
        <p:spPr/>
        <p:txBody>
          <a:bodyPr/>
          <a:lstStyle/>
          <a:p>
            <a:fld id="{AE5B9680-A0A0-431E-9855-65DC0BA7E078}" type="slidenum">
              <a:rPr lang="en-US" smtClean="0"/>
              <a:pPr/>
              <a:t>11</a:t>
            </a:fld>
            <a:endParaRPr lang="en-US"/>
          </a:p>
        </p:txBody>
      </p:sp>
    </p:spTree>
    <p:extLst>
      <p:ext uri="{BB962C8B-B14F-4D97-AF65-F5344CB8AC3E}">
        <p14:creationId xmlns:p14="http://schemas.microsoft.com/office/powerpoint/2010/main" val="1272148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dirty="0"/>
              <a:t>Cardinality Exercise (assume serialized)</a:t>
            </a:r>
          </a:p>
        </p:txBody>
      </p:sp>
      <p:cxnSp>
        <p:nvCxnSpPr>
          <p:cNvPr id="20" name="Straight Connector 19"/>
          <p:cNvCxnSpPr>
            <a:stCxn id="21" idx="2"/>
            <a:endCxn id="23" idx="0"/>
          </p:cNvCxnSpPr>
          <p:nvPr/>
        </p:nvCxnSpPr>
        <p:spPr bwMode="auto">
          <a:xfrm>
            <a:off x="4368800" y="2954339"/>
            <a:ext cx="0" cy="197802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1" name="AutoShape 3"/>
          <p:cNvSpPr>
            <a:spLocks noChangeArrowheads="1"/>
          </p:cNvSpPr>
          <p:nvPr/>
        </p:nvSpPr>
        <p:spPr bwMode="auto">
          <a:xfrm>
            <a:off x="2743200" y="2020888"/>
            <a:ext cx="3251200" cy="933450"/>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 name="Rectangle 4"/>
          <p:cNvSpPr>
            <a:spLocks noChangeArrowheads="1"/>
          </p:cNvSpPr>
          <p:nvPr/>
        </p:nvSpPr>
        <p:spPr bwMode="auto">
          <a:xfrm>
            <a:off x="3567284" y="2247899"/>
            <a:ext cx="1606209" cy="499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marL="114300" indent="-114300" defTabSz="950913">
              <a:lnSpc>
                <a:spcPct val="110000"/>
              </a:lnSpc>
              <a:spcBef>
                <a:spcPct val="15000"/>
              </a:spcBef>
            </a:pPr>
            <a:r>
              <a:rPr lang="en-US" sz="2400" dirty="0">
                <a:latin typeface="Arial" charset="0"/>
              </a:rPr>
              <a:t> Customer</a:t>
            </a:r>
          </a:p>
        </p:txBody>
      </p:sp>
      <p:sp>
        <p:nvSpPr>
          <p:cNvPr id="23" name="AutoShape 5"/>
          <p:cNvSpPr>
            <a:spLocks noChangeArrowheads="1"/>
          </p:cNvSpPr>
          <p:nvPr/>
        </p:nvSpPr>
        <p:spPr bwMode="auto">
          <a:xfrm>
            <a:off x="2743200" y="4932363"/>
            <a:ext cx="3251200" cy="933450"/>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 name="Rectangle 6"/>
          <p:cNvSpPr>
            <a:spLocks noChangeArrowheads="1"/>
          </p:cNvSpPr>
          <p:nvPr/>
        </p:nvSpPr>
        <p:spPr bwMode="auto">
          <a:xfrm>
            <a:off x="3889302" y="5143500"/>
            <a:ext cx="973023" cy="499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marL="114300" indent="-114300" defTabSz="950913">
              <a:lnSpc>
                <a:spcPct val="110000"/>
              </a:lnSpc>
              <a:spcBef>
                <a:spcPct val="15000"/>
              </a:spcBef>
            </a:pPr>
            <a:r>
              <a:rPr lang="en-US" sz="2400" dirty="0">
                <a:latin typeface="Arial" charset="0"/>
              </a:rPr>
              <a:t>Order</a:t>
            </a:r>
          </a:p>
        </p:txBody>
      </p:sp>
      <p:sp>
        <p:nvSpPr>
          <p:cNvPr id="26" name="AutoShape 11"/>
          <p:cNvSpPr>
            <a:spLocks noChangeArrowheads="1"/>
          </p:cNvSpPr>
          <p:nvPr/>
        </p:nvSpPr>
        <p:spPr bwMode="auto">
          <a:xfrm>
            <a:off x="6534791" y="2022475"/>
            <a:ext cx="3251200" cy="933450"/>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 name="Rectangle 12"/>
          <p:cNvSpPr>
            <a:spLocks noChangeArrowheads="1"/>
          </p:cNvSpPr>
          <p:nvPr/>
        </p:nvSpPr>
        <p:spPr bwMode="auto">
          <a:xfrm>
            <a:off x="7636516" y="2252662"/>
            <a:ext cx="868828" cy="467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marL="114300" indent="-114300" defTabSz="950913">
              <a:lnSpc>
                <a:spcPct val="110000"/>
              </a:lnSpc>
              <a:spcBef>
                <a:spcPct val="15000"/>
              </a:spcBef>
            </a:pPr>
            <a:r>
              <a:rPr lang="en-US" sz="2400" dirty="0">
                <a:latin typeface="Arial" charset="0"/>
              </a:rPr>
              <a:t> Item</a:t>
            </a:r>
          </a:p>
        </p:txBody>
      </p:sp>
      <p:sp>
        <p:nvSpPr>
          <p:cNvPr id="28" name="AutoShape 13"/>
          <p:cNvSpPr>
            <a:spLocks noChangeArrowheads="1"/>
          </p:cNvSpPr>
          <p:nvPr/>
        </p:nvSpPr>
        <p:spPr bwMode="auto">
          <a:xfrm>
            <a:off x="6534791" y="4933950"/>
            <a:ext cx="3251200" cy="933450"/>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9" name="Rectangle 14"/>
          <p:cNvSpPr>
            <a:spLocks noChangeArrowheads="1"/>
          </p:cNvSpPr>
          <p:nvPr/>
        </p:nvSpPr>
        <p:spPr bwMode="auto">
          <a:xfrm>
            <a:off x="7772248" y="5187950"/>
            <a:ext cx="973023" cy="467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marL="114300" indent="-114300" defTabSz="950913">
              <a:lnSpc>
                <a:spcPct val="110000"/>
              </a:lnSpc>
              <a:spcBef>
                <a:spcPct val="15000"/>
              </a:spcBef>
            </a:pPr>
            <a:r>
              <a:rPr lang="en-US" sz="2400" dirty="0">
                <a:latin typeface="Arial" charset="0"/>
              </a:rPr>
              <a:t>Order</a:t>
            </a:r>
          </a:p>
        </p:txBody>
      </p:sp>
      <p:cxnSp>
        <p:nvCxnSpPr>
          <p:cNvPr id="31" name="Straight Connector 30"/>
          <p:cNvCxnSpPr/>
          <p:nvPr/>
        </p:nvCxnSpPr>
        <p:spPr bwMode="auto">
          <a:xfrm>
            <a:off x="8160391" y="2955926"/>
            <a:ext cx="0" cy="197802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 name="Slide Number Placeholder 1">
            <a:extLst>
              <a:ext uri="{FF2B5EF4-FFF2-40B4-BE49-F238E27FC236}">
                <a16:creationId xmlns:a16="http://schemas.microsoft.com/office/drawing/2014/main" id="{975A2855-6A05-47A0-915A-9AFD70BDADD7}"/>
              </a:ext>
            </a:extLst>
          </p:cNvPr>
          <p:cNvSpPr>
            <a:spLocks noGrp="1"/>
          </p:cNvSpPr>
          <p:nvPr>
            <p:ph type="sldNum" sz="quarter" idx="12"/>
          </p:nvPr>
        </p:nvSpPr>
        <p:spPr/>
        <p:txBody>
          <a:bodyPr/>
          <a:lstStyle/>
          <a:p>
            <a:fld id="{89682F8F-AAD8-4F31-B0AA-9BA3445AC50B}" type="slidenum">
              <a:rPr lang="en-US" smtClean="0"/>
              <a:pPr/>
              <a:t>12</a:t>
            </a:fld>
            <a:endParaRPr lang="en-US"/>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B123217E-484B-482A-B25D-7489A211806D}"/>
                  </a:ext>
                </a:extLst>
              </p14:cNvPr>
              <p14:cNvContentPartPr/>
              <p14:nvPr/>
            </p14:nvContentPartPr>
            <p14:xfrm>
              <a:off x="4188600" y="2966040"/>
              <a:ext cx="4222800" cy="1975680"/>
            </p14:xfrm>
          </p:contentPart>
        </mc:Choice>
        <mc:Fallback>
          <p:pic>
            <p:nvPicPr>
              <p:cNvPr id="3" name="Ink 2">
                <a:extLst>
                  <a:ext uri="{FF2B5EF4-FFF2-40B4-BE49-F238E27FC236}">
                    <a16:creationId xmlns:a16="http://schemas.microsoft.com/office/drawing/2014/main" id="{B123217E-484B-482A-B25D-7489A211806D}"/>
                  </a:ext>
                </a:extLst>
              </p:cNvPr>
              <p:cNvPicPr/>
              <p:nvPr/>
            </p:nvPicPr>
            <p:blipFill>
              <a:blip r:embed="rId4"/>
              <a:stretch>
                <a:fillRect/>
              </a:stretch>
            </p:blipFill>
            <p:spPr>
              <a:xfrm>
                <a:off x="4179240" y="2956680"/>
                <a:ext cx="4241520" cy="1994400"/>
              </a:xfrm>
              <a:prstGeom prst="rect">
                <a:avLst/>
              </a:prstGeom>
            </p:spPr>
          </p:pic>
        </mc:Fallback>
      </mc:AlternateContent>
    </p:spTree>
    <p:extLst>
      <p:ext uri="{BB962C8B-B14F-4D97-AF65-F5344CB8AC3E}">
        <p14:creationId xmlns:p14="http://schemas.microsoft.com/office/powerpoint/2010/main" val="515841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a:stCxn id="16388" idx="2"/>
            <a:endCxn id="16390" idx="0"/>
          </p:cNvCxnSpPr>
          <p:nvPr/>
        </p:nvCxnSpPr>
        <p:spPr bwMode="auto">
          <a:xfrm>
            <a:off x="4387209" y="2970214"/>
            <a:ext cx="0" cy="197802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6387" name="Rectangle 2"/>
          <p:cNvSpPr>
            <a:spLocks noGrp="1" noChangeArrowheads="1"/>
          </p:cNvSpPr>
          <p:nvPr>
            <p:ph type="title"/>
          </p:nvPr>
        </p:nvSpPr>
        <p:spPr/>
        <p:txBody>
          <a:bodyPr>
            <a:normAutofit/>
          </a:bodyPr>
          <a:lstStyle/>
          <a:p>
            <a:r>
              <a:rPr lang="en-US" dirty="0"/>
              <a:t>Cardinality Exercise Solution</a:t>
            </a:r>
          </a:p>
        </p:txBody>
      </p:sp>
      <p:sp>
        <p:nvSpPr>
          <p:cNvPr id="16388" name="AutoShape 3"/>
          <p:cNvSpPr>
            <a:spLocks noChangeArrowheads="1"/>
          </p:cNvSpPr>
          <p:nvPr/>
        </p:nvSpPr>
        <p:spPr bwMode="auto">
          <a:xfrm>
            <a:off x="2761609" y="2036763"/>
            <a:ext cx="3251200" cy="933450"/>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389" name="Rectangle 4"/>
          <p:cNvSpPr>
            <a:spLocks noChangeArrowheads="1"/>
          </p:cNvSpPr>
          <p:nvPr/>
        </p:nvSpPr>
        <p:spPr bwMode="auto">
          <a:xfrm>
            <a:off x="3585693" y="2263774"/>
            <a:ext cx="1606209" cy="499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marL="114300" indent="-114300" defTabSz="950913">
              <a:lnSpc>
                <a:spcPct val="110000"/>
              </a:lnSpc>
              <a:spcBef>
                <a:spcPct val="15000"/>
              </a:spcBef>
            </a:pPr>
            <a:r>
              <a:rPr lang="en-US" sz="2400" dirty="0">
                <a:latin typeface="Arial" charset="0"/>
              </a:rPr>
              <a:t> Customer</a:t>
            </a:r>
          </a:p>
        </p:txBody>
      </p:sp>
      <p:sp>
        <p:nvSpPr>
          <p:cNvPr id="16390" name="AutoShape 5"/>
          <p:cNvSpPr>
            <a:spLocks noChangeArrowheads="1"/>
          </p:cNvSpPr>
          <p:nvPr/>
        </p:nvSpPr>
        <p:spPr bwMode="auto">
          <a:xfrm>
            <a:off x="2761609" y="4948238"/>
            <a:ext cx="3251200" cy="933450"/>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391" name="Rectangle 6"/>
          <p:cNvSpPr>
            <a:spLocks noChangeArrowheads="1"/>
          </p:cNvSpPr>
          <p:nvPr/>
        </p:nvSpPr>
        <p:spPr bwMode="auto">
          <a:xfrm>
            <a:off x="3907711" y="5159375"/>
            <a:ext cx="973023" cy="499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marL="114300" indent="-114300" defTabSz="950913">
              <a:lnSpc>
                <a:spcPct val="110000"/>
              </a:lnSpc>
              <a:spcBef>
                <a:spcPct val="15000"/>
              </a:spcBef>
            </a:pPr>
            <a:r>
              <a:rPr lang="en-US" sz="2400" dirty="0">
                <a:latin typeface="Arial" charset="0"/>
              </a:rPr>
              <a:t>Order</a:t>
            </a:r>
          </a:p>
        </p:txBody>
      </p:sp>
      <p:sp>
        <p:nvSpPr>
          <p:cNvPr id="16396" name="AutoShape 11"/>
          <p:cNvSpPr>
            <a:spLocks noChangeArrowheads="1"/>
          </p:cNvSpPr>
          <p:nvPr/>
        </p:nvSpPr>
        <p:spPr bwMode="auto">
          <a:xfrm>
            <a:off x="6553200" y="2038350"/>
            <a:ext cx="3251200" cy="933450"/>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397" name="Rectangle 12"/>
          <p:cNvSpPr>
            <a:spLocks noChangeArrowheads="1"/>
          </p:cNvSpPr>
          <p:nvPr/>
        </p:nvSpPr>
        <p:spPr bwMode="auto">
          <a:xfrm>
            <a:off x="7654925" y="2268537"/>
            <a:ext cx="868828" cy="467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marL="114300" indent="-114300" defTabSz="950913">
              <a:lnSpc>
                <a:spcPct val="110000"/>
              </a:lnSpc>
              <a:spcBef>
                <a:spcPct val="15000"/>
              </a:spcBef>
            </a:pPr>
            <a:r>
              <a:rPr lang="en-US" sz="2400" dirty="0">
                <a:latin typeface="Arial" charset="0"/>
              </a:rPr>
              <a:t> Item</a:t>
            </a:r>
          </a:p>
        </p:txBody>
      </p:sp>
      <p:sp>
        <p:nvSpPr>
          <p:cNvPr id="16398" name="AutoShape 13"/>
          <p:cNvSpPr>
            <a:spLocks noChangeArrowheads="1"/>
          </p:cNvSpPr>
          <p:nvPr/>
        </p:nvSpPr>
        <p:spPr bwMode="auto">
          <a:xfrm>
            <a:off x="6553200" y="4949825"/>
            <a:ext cx="3251200" cy="933450"/>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399" name="Rectangle 14"/>
          <p:cNvSpPr>
            <a:spLocks noChangeArrowheads="1"/>
          </p:cNvSpPr>
          <p:nvPr/>
        </p:nvSpPr>
        <p:spPr bwMode="auto">
          <a:xfrm>
            <a:off x="7790657" y="5203825"/>
            <a:ext cx="973023" cy="467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marL="114300" indent="-114300" defTabSz="950913">
              <a:lnSpc>
                <a:spcPct val="110000"/>
              </a:lnSpc>
              <a:spcBef>
                <a:spcPct val="15000"/>
              </a:spcBef>
            </a:pPr>
            <a:r>
              <a:rPr lang="en-US" sz="2400" dirty="0">
                <a:latin typeface="Arial" charset="0"/>
              </a:rPr>
              <a:t>Order</a:t>
            </a:r>
          </a:p>
        </p:txBody>
      </p:sp>
      <p:cxnSp>
        <p:nvCxnSpPr>
          <p:cNvPr id="40" name="Straight Connector 39"/>
          <p:cNvCxnSpPr/>
          <p:nvPr/>
        </p:nvCxnSpPr>
        <p:spPr bwMode="auto">
          <a:xfrm>
            <a:off x="8178800" y="2971801"/>
            <a:ext cx="0" cy="197802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3" name="Trapezoid 12"/>
          <p:cNvSpPr/>
          <p:nvPr/>
        </p:nvSpPr>
        <p:spPr bwMode="auto">
          <a:xfrm rot="10800000">
            <a:off x="8010845" y="2980515"/>
            <a:ext cx="335909" cy="252095"/>
          </a:xfrm>
          <a:prstGeom prst="trapezoid">
            <a:avLst>
              <a:gd name="adj" fmla="val 45315"/>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6" name="Trapezoid 45"/>
          <p:cNvSpPr/>
          <p:nvPr/>
        </p:nvSpPr>
        <p:spPr bwMode="auto">
          <a:xfrm>
            <a:off x="4219255" y="4697731"/>
            <a:ext cx="335909" cy="252095"/>
          </a:xfrm>
          <a:prstGeom prst="trapezoid">
            <a:avLst>
              <a:gd name="adj" fmla="val 45315"/>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2" name="Slide Number Placeholder 1">
            <a:extLst>
              <a:ext uri="{FF2B5EF4-FFF2-40B4-BE49-F238E27FC236}">
                <a16:creationId xmlns:a16="http://schemas.microsoft.com/office/drawing/2014/main" id="{6AC7166D-DCB3-42F0-8581-C04E7F02AE34}"/>
              </a:ext>
            </a:extLst>
          </p:cNvPr>
          <p:cNvSpPr>
            <a:spLocks noGrp="1"/>
          </p:cNvSpPr>
          <p:nvPr>
            <p:ph type="sldNum" sz="quarter" idx="12"/>
          </p:nvPr>
        </p:nvSpPr>
        <p:spPr/>
        <p:txBody>
          <a:bodyPr/>
          <a:lstStyle/>
          <a:p>
            <a:fld id="{89682F8F-AAD8-4F31-B0AA-9BA3445AC50B}" type="slidenum">
              <a:rPr lang="en-US" smtClean="0"/>
              <a:pPr/>
              <a:t>13</a:t>
            </a:fld>
            <a:endParaRPr lang="en-US"/>
          </a:p>
        </p:txBody>
      </p:sp>
    </p:spTree>
    <p:extLst>
      <p:ext uri="{BB962C8B-B14F-4D97-AF65-F5344CB8AC3E}">
        <p14:creationId xmlns:p14="http://schemas.microsoft.com/office/powerpoint/2010/main" val="2820669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EBFC6-A0B1-4A16-9482-B9BD5E5930D7}"/>
              </a:ext>
            </a:extLst>
          </p:cNvPr>
          <p:cNvSpPr>
            <a:spLocks noGrp="1"/>
          </p:cNvSpPr>
          <p:nvPr>
            <p:ph type="title"/>
          </p:nvPr>
        </p:nvSpPr>
        <p:spPr/>
        <p:txBody>
          <a:bodyPr/>
          <a:lstStyle/>
          <a:p>
            <a:r>
              <a:rPr lang="en-US" dirty="0"/>
              <a:t>Minimum Cardinalities</a:t>
            </a:r>
          </a:p>
        </p:txBody>
      </p:sp>
      <p:sp>
        <p:nvSpPr>
          <p:cNvPr id="3" name="Content Placeholder 2">
            <a:extLst>
              <a:ext uri="{FF2B5EF4-FFF2-40B4-BE49-F238E27FC236}">
                <a16:creationId xmlns:a16="http://schemas.microsoft.com/office/drawing/2014/main" id="{5941E50E-F656-42CC-A27E-3577CDD0E4C3}"/>
              </a:ext>
            </a:extLst>
          </p:cNvPr>
          <p:cNvSpPr>
            <a:spLocks noGrp="1"/>
          </p:cNvSpPr>
          <p:nvPr>
            <p:ph idx="1"/>
          </p:nvPr>
        </p:nvSpPr>
        <p:spPr>
          <a:xfrm>
            <a:off x="1097280" y="1845734"/>
            <a:ext cx="10058400" cy="4478866"/>
          </a:xfrm>
        </p:spPr>
        <p:txBody>
          <a:bodyPr>
            <a:normAutofit fontScale="92500" lnSpcReduction="10000"/>
          </a:bodyPr>
          <a:lstStyle/>
          <a:p>
            <a:r>
              <a:rPr lang="en-US" sz="3200" dirty="0"/>
              <a:t>Sometimes it is necessary to include minimum cardinalities, particularly in optional relationships.</a:t>
            </a:r>
          </a:p>
          <a:p>
            <a:endParaRPr lang="en-US" sz="3200" dirty="0"/>
          </a:p>
          <a:p>
            <a:endParaRPr lang="en-US" sz="3200" dirty="0"/>
          </a:p>
          <a:p>
            <a:r>
              <a:rPr lang="en-US" sz="3200" dirty="0"/>
              <a:t>This ERD says, 1 order must have at least one item (min), but may have many items (max), AND one item can belong to zero orders (min), but can only belong to at most 1 order (max). (This implies serialized items.)</a:t>
            </a:r>
          </a:p>
          <a:p>
            <a:r>
              <a:rPr lang="en-US" sz="3200" dirty="0"/>
              <a:t>When in doubt, include minimum cardinalities</a:t>
            </a:r>
          </a:p>
        </p:txBody>
      </p:sp>
      <p:pic>
        <p:nvPicPr>
          <p:cNvPr id="5" name="Picture 4">
            <a:extLst>
              <a:ext uri="{FF2B5EF4-FFF2-40B4-BE49-F238E27FC236}">
                <a16:creationId xmlns:a16="http://schemas.microsoft.com/office/drawing/2014/main" id="{81FE3104-2EBA-45C0-943C-B3599AAFD54E}"/>
              </a:ext>
            </a:extLst>
          </p:cNvPr>
          <p:cNvPicPr>
            <a:picLocks noChangeAspect="1"/>
          </p:cNvPicPr>
          <p:nvPr/>
        </p:nvPicPr>
        <p:blipFill>
          <a:blip r:embed="rId2"/>
          <a:stretch>
            <a:fillRect/>
          </a:stretch>
        </p:blipFill>
        <p:spPr>
          <a:xfrm>
            <a:off x="1219199" y="2667000"/>
            <a:ext cx="8274049" cy="1009715"/>
          </a:xfrm>
          <a:prstGeom prst="rect">
            <a:avLst/>
          </a:prstGeom>
        </p:spPr>
      </p:pic>
      <p:sp>
        <p:nvSpPr>
          <p:cNvPr id="6" name="Slide Number Placeholder 5">
            <a:extLst>
              <a:ext uri="{FF2B5EF4-FFF2-40B4-BE49-F238E27FC236}">
                <a16:creationId xmlns:a16="http://schemas.microsoft.com/office/drawing/2014/main" id="{11C6F4A5-1F5A-4419-8A9A-CAD342670E32}"/>
              </a:ext>
            </a:extLst>
          </p:cNvPr>
          <p:cNvSpPr>
            <a:spLocks noGrp="1"/>
          </p:cNvSpPr>
          <p:nvPr>
            <p:ph type="sldNum" sz="quarter" idx="12"/>
          </p:nvPr>
        </p:nvSpPr>
        <p:spPr/>
        <p:txBody>
          <a:bodyPr/>
          <a:lstStyle/>
          <a:p>
            <a:fld id="{AE5B9680-A0A0-431E-9855-65DC0BA7E078}" type="slidenum">
              <a:rPr lang="en-US" smtClean="0"/>
              <a:pPr/>
              <a:t>14</a:t>
            </a:fld>
            <a:endParaRPr lang="en-US"/>
          </a:p>
        </p:txBody>
      </p:sp>
    </p:spTree>
    <p:extLst>
      <p:ext uri="{BB962C8B-B14F-4D97-AF65-F5344CB8AC3E}">
        <p14:creationId xmlns:p14="http://schemas.microsoft.com/office/powerpoint/2010/main" val="1670534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43E95-3787-45F3-AF47-7E4C7773CF70}"/>
              </a:ext>
            </a:extLst>
          </p:cNvPr>
          <p:cNvSpPr>
            <a:spLocks noGrp="1"/>
          </p:cNvSpPr>
          <p:nvPr>
            <p:ph type="title"/>
          </p:nvPr>
        </p:nvSpPr>
        <p:spPr/>
        <p:txBody>
          <a:bodyPr/>
          <a:lstStyle/>
          <a:p>
            <a:r>
              <a:rPr lang="en-US" dirty="0"/>
              <a:t>Simple, expanded, &amp; full view</a:t>
            </a:r>
          </a:p>
        </p:txBody>
      </p:sp>
      <p:pic>
        <p:nvPicPr>
          <p:cNvPr id="8" name="Picture 7">
            <a:extLst>
              <a:ext uri="{FF2B5EF4-FFF2-40B4-BE49-F238E27FC236}">
                <a16:creationId xmlns:a16="http://schemas.microsoft.com/office/drawing/2014/main" id="{F26CFD40-E637-402E-898F-CD4B3F4E5961}"/>
              </a:ext>
            </a:extLst>
          </p:cNvPr>
          <p:cNvPicPr>
            <a:picLocks noChangeAspect="1"/>
          </p:cNvPicPr>
          <p:nvPr/>
        </p:nvPicPr>
        <p:blipFill>
          <a:blip r:embed="rId3"/>
          <a:stretch>
            <a:fillRect/>
          </a:stretch>
        </p:blipFill>
        <p:spPr>
          <a:xfrm>
            <a:off x="1368056" y="4618531"/>
            <a:ext cx="6400800" cy="1557275"/>
          </a:xfrm>
          <a:prstGeom prst="rect">
            <a:avLst/>
          </a:prstGeom>
        </p:spPr>
      </p:pic>
      <p:pic>
        <p:nvPicPr>
          <p:cNvPr id="9" name="Picture 8">
            <a:extLst>
              <a:ext uri="{FF2B5EF4-FFF2-40B4-BE49-F238E27FC236}">
                <a16:creationId xmlns:a16="http://schemas.microsoft.com/office/drawing/2014/main" id="{46131C9E-F73A-4279-BA3A-6C689F56CAA0}"/>
              </a:ext>
            </a:extLst>
          </p:cNvPr>
          <p:cNvPicPr>
            <a:picLocks noChangeAspect="1"/>
          </p:cNvPicPr>
          <p:nvPr/>
        </p:nvPicPr>
        <p:blipFill>
          <a:blip r:embed="rId4"/>
          <a:stretch>
            <a:fillRect/>
          </a:stretch>
        </p:blipFill>
        <p:spPr>
          <a:xfrm>
            <a:off x="1368056" y="2892842"/>
            <a:ext cx="6400800" cy="1578280"/>
          </a:xfrm>
          <a:prstGeom prst="rect">
            <a:avLst/>
          </a:prstGeom>
        </p:spPr>
      </p:pic>
      <p:sp>
        <p:nvSpPr>
          <p:cNvPr id="11" name="TextBox 10">
            <a:extLst>
              <a:ext uri="{FF2B5EF4-FFF2-40B4-BE49-F238E27FC236}">
                <a16:creationId xmlns:a16="http://schemas.microsoft.com/office/drawing/2014/main" id="{16574538-D307-4AC3-8DEE-0F52A829BD3F}"/>
              </a:ext>
            </a:extLst>
          </p:cNvPr>
          <p:cNvSpPr txBox="1"/>
          <p:nvPr/>
        </p:nvSpPr>
        <p:spPr>
          <a:xfrm>
            <a:off x="8509364" y="2000637"/>
            <a:ext cx="1588897" cy="707886"/>
          </a:xfrm>
          <a:prstGeom prst="rect">
            <a:avLst/>
          </a:prstGeom>
          <a:noFill/>
        </p:spPr>
        <p:txBody>
          <a:bodyPr wrap="none" rtlCol="0">
            <a:spAutoFit/>
          </a:bodyPr>
          <a:lstStyle/>
          <a:p>
            <a:r>
              <a:rPr lang="en-US" sz="4000" dirty="0"/>
              <a:t>Simple</a:t>
            </a:r>
          </a:p>
        </p:txBody>
      </p:sp>
      <p:sp>
        <p:nvSpPr>
          <p:cNvPr id="13" name="TextBox 12">
            <a:extLst>
              <a:ext uri="{FF2B5EF4-FFF2-40B4-BE49-F238E27FC236}">
                <a16:creationId xmlns:a16="http://schemas.microsoft.com/office/drawing/2014/main" id="{53271617-BF17-4648-A269-E63BDA6F2281}"/>
              </a:ext>
            </a:extLst>
          </p:cNvPr>
          <p:cNvSpPr txBox="1"/>
          <p:nvPr/>
        </p:nvSpPr>
        <p:spPr>
          <a:xfrm>
            <a:off x="8509364" y="3238841"/>
            <a:ext cx="2234907" cy="707886"/>
          </a:xfrm>
          <a:prstGeom prst="rect">
            <a:avLst/>
          </a:prstGeom>
          <a:noFill/>
        </p:spPr>
        <p:txBody>
          <a:bodyPr wrap="none" rtlCol="0">
            <a:spAutoFit/>
          </a:bodyPr>
          <a:lstStyle/>
          <a:p>
            <a:r>
              <a:rPr lang="en-US" sz="4000" dirty="0"/>
              <a:t>Expanded</a:t>
            </a:r>
          </a:p>
        </p:txBody>
      </p:sp>
      <p:sp>
        <p:nvSpPr>
          <p:cNvPr id="14" name="TextBox 13">
            <a:extLst>
              <a:ext uri="{FF2B5EF4-FFF2-40B4-BE49-F238E27FC236}">
                <a16:creationId xmlns:a16="http://schemas.microsoft.com/office/drawing/2014/main" id="{E4C3D136-80A8-46E8-B7F0-F1FC66191E71}"/>
              </a:ext>
            </a:extLst>
          </p:cNvPr>
          <p:cNvSpPr txBox="1"/>
          <p:nvPr/>
        </p:nvSpPr>
        <p:spPr>
          <a:xfrm>
            <a:off x="8509364" y="4953000"/>
            <a:ext cx="2067297" cy="707886"/>
          </a:xfrm>
          <a:prstGeom prst="rect">
            <a:avLst/>
          </a:prstGeom>
          <a:noFill/>
        </p:spPr>
        <p:txBody>
          <a:bodyPr wrap="none" rtlCol="0">
            <a:spAutoFit/>
          </a:bodyPr>
          <a:lstStyle/>
          <a:p>
            <a:r>
              <a:rPr lang="en-US" sz="4000" dirty="0"/>
              <a:t>Full View</a:t>
            </a:r>
          </a:p>
        </p:txBody>
      </p:sp>
      <p:pic>
        <p:nvPicPr>
          <p:cNvPr id="12" name="Picture 11">
            <a:extLst>
              <a:ext uri="{FF2B5EF4-FFF2-40B4-BE49-F238E27FC236}">
                <a16:creationId xmlns:a16="http://schemas.microsoft.com/office/drawing/2014/main" id="{8C66C342-E899-4F49-93CF-722666E7CB5B}"/>
              </a:ext>
            </a:extLst>
          </p:cNvPr>
          <p:cNvPicPr>
            <a:picLocks noChangeAspect="1"/>
          </p:cNvPicPr>
          <p:nvPr/>
        </p:nvPicPr>
        <p:blipFill>
          <a:blip r:embed="rId5"/>
          <a:stretch>
            <a:fillRect/>
          </a:stretch>
        </p:blipFill>
        <p:spPr>
          <a:xfrm>
            <a:off x="1362740" y="1964022"/>
            <a:ext cx="6400800" cy="781115"/>
          </a:xfrm>
          <a:prstGeom prst="rect">
            <a:avLst/>
          </a:prstGeom>
        </p:spPr>
      </p:pic>
      <p:sp>
        <p:nvSpPr>
          <p:cNvPr id="3" name="Slide Number Placeholder 2">
            <a:extLst>
              <a:ext uri="{FF2B5EF4-FFF2-40B4-BE49-F238E27FC236}">
                <a16:creationId xmlns:a16="http://schemas.microsoft.com/office/drawing/2014/main" id="{BA960FAD-5F2F-4BD2-8212-6CF9101375F3}"/>
              </a:ext>
            </a:extLst>
          </p:cNvPr>
          <p:cNvSpPr>
            <a:spLocks noGrp="1"/>
          </p:cNvSpPr>
          <p:nvPr>
            <p:ph type="sldNum" sz="quarter" idx="12"/>
          </p:nvPr>
        </p:nvSpPr>
        <p:spPr/>
        <p:txBody>
          <a:bodyPr/>
          <a:lstStyle/>
          <a:p>
            <a:fld id="{AE5B9680-A0A0-431E-9855-65DC0BA7E078}" type="slidenum">
              <a:rPr lang="en-US" smtClean="0"/>
              <a:pPr/>
              <a:t>15</a:t>
            </a:fld>
            <a:endParaRPr lang="en-US"/>
          </a:p>
        </p:txBody>
      </p:sp>
    </p:spTree>
    <p:extLst>
      <p:ext uri="{BB962C8B-B14F-4D97-AF65-F5344CB8AC3E}">
        <p14:creationId xmlns:p14="http://schemas.microsoft.com/office/powerpoint/2010/main" val="3971940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a:bodyPr>
          <a:lstStyle/>
          <a:p>
            <a:r>
              <a:rPr lang="en-US" dirty="0"/>
              <a:t>Map M:M</a:t>
            </a:r>
          </a:p>
        </p:txBody>
      </p:sp>
      <p:sp>
        <p:nvSpPr>
          <p:cNvPr id="76803" name="Rectangle 3"/>
          <p:cNvSpPr>
            <a:spLocks noGrp="1" noChangeArrowheads="1"/>
          </p:cNvSpPr>
          <p:nvPr>
            <p:ph idx="1"/>
          </p:nvPr>
        </p:nvSpPr>
        <p:spPr>
          <a:xfrm>
            <a:off x="913774" y="1981200"/>
            <a:ext cx="10363826" cy="4495800"/>
          </a:xfrm>
        </p:spPr>
        <p:txBody>
          <a:bodyPr>
            <a:normAutofit/>
          </a:bodyPr>
          <a:lstStyle/>
          <a:p>
            <a:r>
              <a:rPr lang="en-US" sz="3600" dirty="0"/>
              <a:t>For M:M relationships </a:t>
            </a:r>
          </a:p>
          <a:p>
            <a:pPr lvl="1"/>
            <a:r>
              <a:rPr lang="en-US" sz="3200" dirty="0"/>
              <a:t>Create new table with both names hyphenated, or using the name of the relationship between the two entities</a:t>
            </a:r>
          </a:p>
          <a:p>
            <a:pPr lvl="2"/>
            <a:r>
              <a:rPr lang="en-US" sz="2400" dirty="0"/>
              <a:t>e.g., Student-Course</a:t>
            </a:r>
          </a:p>
          <a:p>
            <a:pPr lvl="1"/>
            <a:r>
              <a:rPr lang="en-US" sz="3200" dirty="0"/>
              <a:t>Columns of the table are the attributes of the relationship (if any unique) </a:t>
            </a:r>
          </a:p>
          <a:p>
            <a:pPr lvl="1"/>
            <a:r>
              <a:rPr lang="en-US" sz="3200" dirty="0"/>
              <a:t>Primary key of the new table includes the primary keys of all participating entities</a:t>
            </a:r>
          </a:p>
          <a:p>
            <a:pPr lvl="1"/>
            <a:endParaRPr lang="en-US" sz="3200" dirty="0"/>
          </a:p>
        </p:txBody>
      </p:sp>
      <p:sp>
        <p:nvSpPr>
          <p:cNvPr id="2" name="Slide Number Placeholder 1">
            <a:extLst>
              <a:ext uri="{FF2B5EF4-FFF2-40B4-BE49-F238E27FC236}">
                <a16:creationId xmlns:a16="http://schemas.microsoft.com/office/drawing/2014/main" id="{03B9B9DB-A123-447A-93DA-8E13C86985F0}"/>
              </a:ext>
            </a:extLst>
          </p:cNvPr>
          <p:cNvSpPr>
            <a:spLocks noGrp="1"/>
          </p:cNvSpPr>
          <p:nvPr>
            <p:ph type="sldNum" sz="quarter" idx="12"/>
          </p:nvPr>
        </p:nvSpPr>
        <p:spPr/>
        <p:txBody>
          <a:bodyPr/>
          <a:lstStyle/>
          <a:p>
            <a:fld id="{AE5B9680-A0A0-431E-9855-65DC0BA7E078}" type="slidenum">
              <a:rPr lang="en-US" smtClean="0"/>
              <a:pPr/>
              <a:t>16</a:t>
            </a:fld>
            <a:endParaRPr lang="en-US"/>
          </a:p>
        </p:txBody>
      </p:sp>
      <p:pic>
        <p:nvPicPr>
          <p:cNvPr id="5" name="Picture 4">
            <a:extLst>
              <a:ext uri="{FF2B5EF4-FFF2-40B4-BE49-F238E27FC236}">
                <a16:creationId xmlns:a16="http://schemas.microsoft.com/office/drawing/2014/main" id="{F6E6D310-BA5C-4B04-A453-E915141835AB}"/>
              </a:ext>
            </a:extLst>
          </p:cNvPr>
          <p:cNvPicPr>
            <a:picLocks noChangeAspect="1"/>
          </p:cNvPicPr>
          <p:nvPr/>
        </p:nvPicPr>
        <p:blipFill>
          <a:blip r:embed="rId3"/>
          <a:stretch>
            <a:fillRect/>
          </a:stretch>
        </p:blipFill>
        <p:spPr>
          <a:xfrm>
            <a:off x="5334000" y="533400"/>
            <a:ext cx="6583680" cy="16459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26C955B-825D-4E5C-AB6E-84C8D4527AE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275" t="11244" r="6519" b="10132"/>
          <a:stretch/>
        </p:blipFill>
        <p:spPr bwMode="auto">
          <a:xfrm>
            <a:off x="914400" y="3326824"/>
            <a:ext cx="9829800" cy="29718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M:M Example</a:t>
            </a:r>
          </a:p>
        </p:txBody>
      </p:sp>
      <p:sp>
        <p:nvSpPr>
          <p:cNvPr id="6" name="Arrow: Down 5">
            <a:extLst>
              <a:ext uri="{FF2B5EF4-FFF2-40B4-BE49-F238E27FC236}">
                <a16:creationId xmlns:a16="http://schemas.microsoft.com/office/drawing/2014/main" id="{61C61C7F-501A-4162-8B88-3556C405CF9D}"/>
              </a:ext>
            </a:extLst>
          </p:cNvPr>
          <p:cNvSpPr/>
          <p:nvPr/>
        </p:nvSpPr>
        <p:spPr>
          <a:xfrm>
            <a:off x="5584718" y="1981200"/>
            <a:ext cx="484632" cy="17003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30AC02-CA8C-44B6-AC0F-E3E72306ADCB}"/>
              </a:ext>
            </a:extLst>
          </p:cNvPr>
          <p:cNvSpPr/>
          <p:nvPr/>
        </p:nvSpPr>
        <p:spPr>
          <a:xfrm>
            <a:off x="4495801" y="3752753"/>
            <a:ext cx="2590799" cy="2495647"/>
          </a:xfrm>
          <a:prstGeom prst="rect">
            <a:avLst/>
          </a:prstGeom>
          <a:solidFill>
            <a:srgbClr val="E48312">
              <a:alpha val="10196"/>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lide Number Placeholder 7">
            <a:extLst>
              <a:ext uri="{FF2B5EF4-FFF2-40B4-BE49-F238E27FC236}">
                <a16:creationId xmlns:a16="http://schemas.microsoft.com/office/drawing/2014/main" id="{10E4BC80-BCA0-4BFC-A635-B811995A66D7}"/>
              </a:ext>
            </a:extLst>
          </p:cNvPr>
          <p:cNvSpPr>
            <a:spLocks noGrp="1"/>
          </p:cNvSpPr>
          <p:nvPr>
            <p:ph type="sldNum" sz="quarter" idx="12"/>
          </p:nvPr>
        </p:nvSpPr>
        <p:spPr/>
        <p:txBody>
          <a:bodyPr/>
          <a:lstStyle/>
          <a:p>
            <a:fld id="{89682F8F-AAD8-4F31-B0AA-9BA3445AC50B}" type="slidenum">
              <a:rPr lang="en-US" smtClean="0"/>
              <a:pPr/>
              <a:t>17</a:t>
            </a:fld>
            <a:endParaRPr lang="en-US"/>
          </a:p>
        </p:txBody>
      </p:sp>
      <p:pic>
        <p:nvPicPr>
          <p:cNvPr id="1030" name="Picture 6">
            <a:extLst>
              <a:ext uri="{FF2B5EF4-FFF2-40B4-BE49-F238E27FC236}">
                <a16:creationId xmlns:a16="http://schemas.microsoft.com/office/drawing/2014/main" id="{C9A4BA16-CB91-430E-80B2-03F6C62A4226}"/>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72266" y="1298502"/>
            <a:ext cx="8909535" cy="2446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863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a:t>Map </a:t>
            </a:r>
            <a:r>
              <a:rPr lang="en-US" b="1" u="sng" dirty="0"/>
              <a:t>Non</a:t>
            </a:r>
            <a:r>
              <a:rPr lang="en-US" dirty="0"/>
              <a:t>-M:M Relationships</a:t>
            </a:r>
          </a:p>
        </p:txBody>
      </p:sp>
      <p:sp>
        <p:nvSpPr>
          <p:cNvPr id="72707" name="Rectangle 3"/>
          <p:cNvSpPr>
            <a:spLocks noGrp="1" noChangeArrowheads="1"/>
          </p:cNvSpPr>
          <p:nvPr>
            <p:ph idx="1"/>
          </p:nvPr>
        </p:nvSpPr>
        <p:spPr>
          <a:xfrm>
            <a:off x="1097280" y="1845734"/>
            <a:ext cx="10058400" cy="4478866"/>
          </a:xfrm>
        </p:spPr>
        <p:txBody>
          <a:bodyPr>
            <a:normAutofit/>
          </a:bodyPr>
          <a:lstStyle/>
          <a:p>
            <a:pPr>
              <a:lnSpc>
                <a:spcPct val="80000"/>
              </a:lnSpc>
            </a:pPr>
            <a:r>
              <a:rPr lang="en-US" sz="3200" dirty="0"/>
              <a:t>For each relationship in which one side’</a:t>
            </a:r>
            <a:r>
              <a:rPr lang="en-US" altLang="ja-JP" sz="3200" dirty="0"/>
              <a:t>s cardinality is 1 and the other is any cardinality (1 or M), you will use the primary key of one of the entities to create a new column in the other table:</a:t>
            </a:r>
          </a:p>
          <a:p>
            <a:pPr lvl="1">
              <a:lnSpc>
                <a:spcPct val="80000"/>
              </a:lnSpc>
            </a:pPr>
            <a:r>
              <a:rPr lang="en-US" sz="2800" dirty="0"/>
              <a:t>if the cardinality is 1:M, create the new column in the table on the M side (the primary key of the 1 side becomes a foreign key in the M side)</a:t>
            </a:r>
          </a:p>
          <a:p>
            <a:pPr lvl="1">
              <a:lnSpc>
                <a:spcPct val="80000"/>
              </a:lnSpc>
            </a:pPr>
            <a:r>
              <a:rPr lang="en-US" sz="2800" dirty="0"/>
              <a:t>if the cardinality is 1:1, check to see if there is </a:t>
            </a:r>
            <a:r>
              <a:rPr lang="en-US" sz="2800" b="1" dirty="0"/>
              <a:t>optional</a:t>
            </a:r>
            <a:r>
              <a:rPr lang="en-US" sz="2800" dirty="0"/>
              <a:t> participation on one side; if so, create the new column in the table on the optional side (the primary key of the required side becomes a foreign key in the optional side)</a:t>
            </a:r>
          </a:p>
        </p:txBody>
      </p:sp>
      <p:sp>
        <p:nvSpPr>
          <p:cNvPr id="2" name="Slide Number Placeholder 1">
            <a:extLst>
              <a:ext uri="{FF2B5EF4-FFF2-40B4-BE49-F238E27FC236}">
                <a16:creationId xmlns:a16="http://schemas.microsoft.com/office/drawing/2014/main" id="{AE9FC95F-7680-4486-BBC0-12DDD787B021}"/>
              </a:ext>
            </a:extLst>
          </p:cNvPr>
          <p:cNvSpPr>
            <a:spLocks noGrp="1"/>
          </p:cNvSpPr>
          <p:nvPr>
            <p:ph type="sldNum" sz="quarter" idx="12"/>
          </p:nvPr>
        </p:nvSpPr>
        <p:spPr/>
        <p:txBody>
          <a:bodyPr/>
          <a:lstStyle/>
          <a:p>
            <a:fld id="{AE5B9680-A0A0-431E-9855-65DC0BA7E078}"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43E95-3787-45F3-AF47-7E4C7773CF70}"/>
              </a:ext>
            </a:extLst>
          </p:cNvPr>
          <p:cNvSpPr>
            <a:spLocks noGrp="1"/>
          </p:cNvSpPr>
          <p:nvPr>
            <p:ph type="title"/>
          </p:nvPr>
        </p:nvSpPr>
        <p:spPr/>
        <p:txBody>
          <a:bodyPr/>
          <a:lstStyle/>
          <a:p>
            <a:r>
              <a:rPr lang="en-US" dirty="0"/>
              <a:t>Complicated relationship…</a:t>
            </a:r>
          </a:p>
        </p:txBody>
      </p:sp>
      <p:sp>
        <p:nvSpPr>
          <p:cNvPr id="11" name="TextBox 10">
            <a:extLst>
              <a:ext uri="{FF2B5EF4-FFF2-40B4-BE49-F238E27FC236}">
                <a16:creationId xmlns:a16="http://schemas.microsoft.com/office/drawing/2014/main" id="{16574538-D307-4AC3-8DEE-0F52A829BD3F}"/>
              </a:ext>
            </a:extLst>
          </p:cNvPr>
          <p:cNvSpPr txBox="1"/>
          <p:nvPr/>
        </p:nvSpPr>
        <p:spPr>
          <a:xfrm>
            <a:off x="8001000" y="1964022"/>
            <a:ext cx="4114800" cy="3170099"/>
          </a:xfrm>
          <a:prstGeom prst="rect">
            <a:avLst/>
          </a:prstGeom>
          <a:noFill/>
        </p:spPr>
        <p:txBody>
          <a:bodyPr wrap="square" rtlCol="0">
            <a:spAutoFit/>
          </a:bodyPr>
          <a:lstStyle/>
          <a:p>
            <a:r>
              <a:rPr lang="en-US" sz="4000" dirty="0"/>
              <a:t>We have an </a:t>
            </a:r>
            <a:r>
              <a:rPr lang="en-US" sz="4000" b="1" dirty="0">
                <a:solidFill>
                  <a:srgbClr val="FF0000"/>
                </a:solidFill>
              </a:rPr>
              <a:t>optional</a:t>
            </a:r>
            <a:r>
              <a:rPr lang="en-US" sz="4000" dirty="0"/>
              <a:t> side and a </a:t>
            </a:r>
            <a:r>
              <a:rPr lang="en-US" sz="4000" b="1" dirty="0">
                <a:solidFill>
                  <a:srgbClr val="FF0000"/>
                </a:solidFill>
              </a:rPr>
              <a:t>many</a:t>
            </a:r>
            <a:r>
              <a:rPr lang="en-US" sz="4000" b="1" dirty="0"/>
              <a:t> </a:t>
            </a:r>
            <a:r>
              <a:rPr lang="en-US" sz="4000" dirty="0"/>
              <a:t>side. So, which one gets the foreign key???</a:t>
            </a:r>
            <a:endParaRPr lang="en-US" sz="4000" b="1" dirty="0"/>
          </a:p>
        </p:txBody>
      </p:sp>
      <p:pic>
        <p:nvPicPr>
          <p:cNvPr id="12" name="Picture 11">
            <a:extLst>
              <a:ext uri="{FF2B5EF4-FFF2-40B4-BE49-F238E27FC236}">
                <a16:creationId xmlns:a16="http://schemas.microsoft.com/office/drawing/2014/main" id="{8C66C342-E899-4F49-93CF-722666E7CB5B}"/>
              </a:ext>
            </a:extLst>
          </p:cNvPr>
          <p:cNvPicPr>
            <a:picLocks noChangeAspect="1"/>
          </p:cNvPicPr>
          <p:nvPr/>
        </p:nvPicPr>
        <p:blipFill>
          <a:blip r:embed="rId3"/>
          <a:stretch>
            <a:fillRect/>
          </a:stretch>
        </p:blipFill>
        <p:spPr>
          <a:xfrm>
            <a:off x="1362740" y="1964022"/>
            <a:ext cx="6400800" cy="781115"/>
          </a:xfrm>
          <a:prstGeom prst="rect">
            <a:avLst/>
          </a:prstGeom>
        </p:spPr>
      </p:pic>
      <p:sp>
        <p:nvSpPr>
          <p:cNvPr id="3" name="Slide Number Placeholder 2">
            <a:extLst>
              <a:ext uri="{FF2B5EF4-FFF2-40B4-BE49-F238E27FC236}">
                <a16:creationId xmlns:a16="http://schemas.microsoft.com/office/drawing/2014/main" id="{BA960FAD-5F2F-4BD2-8212-6CF9101375F3}"/>
              </a:ext>
            </a:extLst>
          </p:cNvPr>
          <p:cNvSpPr>
            <a:spLocks noGrp="1"/>
          </p:cNvSpPr>
          <p:nvPr>
            <p:ph type="sldNum" sz="quarter" idx="12"/>
          </p:nvPr>
        </p:nvSpPr>
        <p:spPr/>
        <p:txBody>
          <a:bodyPr/>
          <a:lstStyle/>
          <a:p>
            <a:fld id="{AE5B9680-A0A0-431E-9855-65DC0BA7E078}" type="slidenum">
              <a:rPr lang="en-US" smtClean="0"/>
              <a:pPr/>
              <a:t>19</a:t>
            </a:fld>
            <a:endParaRPr lang="en-US"/>
          </a:p>
        </p:txBody>
      </p:sp>
      <p:pic>
        <p:nvPicPr>
          <p:cNvPr id="10" name="Picture 4" descr="https://camo.githubusercontent.com/9ef51a98f0d9363359d2df10a6792fb78a275f8f/687474703a2f2f646c2e64726f70626f782e636f6d2f752f3634353332392f64656c6f7265616e2e706e67">
            <a:extLst>
              <a:ext uri="{FF2B5EF4-FFF2-40B4-BE49-F238E27FC236}">
                <a16:creationId xmlns:a16="http://schemas.microsoft.com/office/drawing/2014/main" id="{175CEA30-4DFE-4978-8DE4-6EB8495CAF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3352800"/>
            <a:ext cx="4038600" cy="126971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5466925-3F7F-4DEA-8318-8D8BDF80F718}"/>
              </a:ext>
            </a:extLst>
          </p:cNvPr>
          <p:cNvSpPr txBox="1"/>
          <p:nvPr/>
        </p:nvSpPr>
        <p:spPr>
          <a:xfrm>
            <a:off x="2315240" y="4953000"/>
            <a:ext cx="4495800" cy="707886"/>
          </a:xfrm>
          <a:prstGeom prst="rect">
            <a:avLst/>
          </a:prstGeom>
          <a:noFill/>
        </p:spPr>
        <p:txBody>
          <a:bodyPr wrap="square" rtlCol="0">
            <a:spAutoFit/>
          </a:bodyPr>
          <a:lstStyle/>
          <a:p>
            <a:r>
              <a:rPr lang="en-US" sz="4000" b="1" dirty="0"/>
              <a:t>Many &gt; Optional &gt; 1</a:t>
            </a:r>
          </a:p>
        </p:txBody>
      </p:sp>
    </p:spTree>
    <p:extLst>
      <p:ext uri="{BB962C8B-B14F-4D97-AF65-F5344CB8AC3E}">
        <p14:creationId xmlns:p14="http://schemas.microsoft.com/office/powerpoint/2010/main" val="4161574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6EEE5-5FE5-4E75-AEC3-B89393A4305D}"/>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5FB516E6-BE8D-4244-8261-53214082761C}"/>
              </a:ext>
            </a:extLst>
          </p:cNvPr>
          <p:cNvSpPr>
            <a:spLocks noGrp="1"/>
          </p:cNvSpPr>
          <p:nvPr>
            <p:ph idx="1"/>
          </p:nvPr>
        </p:nvSpPr>
        <p:spPr/>
        <p:txBody>
          <a:bodyPr>
            <a:normAutofit/>
          </a:bodyPr>
          <a:lstStyle/>
          <a:p>
            <a:pPr>
              <a:buFont typeface="Wingdings" panose="05000000000000000000" pitchFamily="2" charset="2"/>
              <a:buChar char="§"/>
            </a:pPr>
            <a:r>
              <a:rPr lang="en-US" sz="2800" dirty="0"/>
              <a:t>No quiz today – ERD quiz on Monday. You are strongly encouraged to do it today.</a:t>
            </a:r>
          </a:p>
          <a:p>
            <a:pPr>
              <a:buFont typeface="Wingdings" panose="05000000000000000000" pitchFamily="2" charset="2"/>
              <a:buChar char="§"/>
            </a:pPr>
            <a:r>
              <a:rPr lang="en-US" sz="2800" dirty="0"/>
              <a:t>Project due next Friday (31 January)</a:t>
            </a:r>
          </a:p>
          <a:p>
            <a:pPr>
              <a:buFont typeface="Wingdings" panose="05000000000000000000" pitchFamily="2" charset="2"/>
              <a:buChar char="§"/>
            </a:pPr>
            <a:r>
              <a:rPr lang="en-US" sz="2800" dirty="0"/>
              <a:t>Midterm Exam due next Saturday (1 February)</a:t>
            </a:r>
          </a:p>
          <a:p>
            <a:pPr>
              <a:buFont typeface="Wingdings" panose="05000000000000000000" pitchFamily="2" charset="2"/>
              <a:buChar char="§"/>
            </a:pPr>
            <a:r>
              <a:rPr lang="en-US" sz="2800" dirty="0"/>
              <a:t>Check the schedule on </a:t>
            </a:r>
            <a:r>
              <a:rPr lang="en-US" sz="2800" dirty="0" err="1"/>
              <a:t>LearningSuite</a:t>
            </a:r>
            <a:r>
              <a:rPr lang="en-US" sz="2800" dirty="0"/>
              <a:t> regularly – there are tips that will help you be prepared for what’s coming!</a:t>
            </a:r>
          </a:p>
        </p:txBody>
      </p:sp>
      <p:sp>
        <p:nvSpPr>
          <p:cNvPr id="4" name="Slide Number Placeholder 3">
            <a:extLst>
              <a:ext uri="{FF2B5EF4-FFF2-40B4-BE49-F238E27FC236}">
                <a16:creationId xmlns:a16="http://schemas.microsoft.com/office/drawing/2014/main" id="{508FF6B7-FE64-4B4C-ACD4-6A2DB771FFFE}"/>
              </a:ext>
            </a:extLst>
          </p:cNvPr>
          <p:cNvSpPr>
            <a:spLocks noGrp="1"/>
          </p:cNvSpPr>
          <p:nvPr>
            <p:ph type="sldNum" sz="quarter" idx="12"/>
          </p:nvPr>
        </p:nvSpPr>
        <p:spPr/>
        <p:txBody>
          <a:bodyPr/>
          <a:lstStyle/>
          <a:p>
            <a:fld id="{AE5B9680-A0A0-431E-9855-65DC0BA7E078}" type="slidenum">
              <a:rPr lang="en-US" smtClean="0"/>
              <a:pPr/>
              <a:t>2</a:t>
            </a:fld>
            <a:endParaRPr lang="en-US"/>
          </a:p>
        </p:txBody>
      </p:sp>
    </p:spTree>
    <p:extLst>
      <p:ext uri="{BB962C8B-B14F-4D97-AF65-F5344CB8AC3E}">
        <p14:creationId xmlns:p14="http://schemas.microsoft.com/office/powerpoint/2010/main" val="3843484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M:M example (you make full ERD)</a:t>
            </a:r>
          </a:p>
        </p:txBody>
      </p:sp>
      <p:sp>
        <p:nvSpPr>
          <p:cNvPr id="3" name="Content Placeholder 2">
            <a:extLst>
              <a:ext uri="{FF2B5EF4-FFF2-40B4-BE49-F238E27FC236}">
                <a16:creationId xmlns:a16="http://schemas.microsoft.com/office/drawing/2014/main" id="{4384450A-A134-4924-9179-425F9919F795}"/>
              </a:ext>
            </a:extLst>
          </p:cNvPr>
          <p:cNvSpPr>
            <a:spLocks noGrp="1"/>
          </p:cNvSpPr>
          <p:nvPr>
            <p:ph idx="1"/>
          </p:nvPr>
        </p:nvSpPr>
        <p:spPr>
          <a:xfrm>
            <a:off x="1097280" y="2870618"/>
            <a:ext cx="10058400" cy="2998475"/>
          </a:xfrm>
        </p:spPr>
        <p:txBody>
          <a:bodyPr>
            <a:normAutofit/>
          </a:bodyPr>
          <a:lstStyle/>
          <a:p>
            <a:r>
              <a:rPr lang="en-US" sz="3200" dirty="0"/>
              <a:t>A player always has a position, but may have multiple positions. A position is always filled by a player, but may be filled by multiple players. Players have an ID, Name, Height, and Weight. Positions have a Name and distinction of Offence/Defense. A player in a position has a string associated with that position. </a:t>
            </a:r>
          </a:p>
        </p:txBody>
      </p:sp>
      <p:pic>
        <p:nvPicPr>
          <p:cNvPr id="4100" name="Picture 4" descr="https://documents.lucidchart.com/documents/4c62b0bf-f646-45f9-a1b9-a243f89ae8fa/pages/0_0?a=638&amp;x=209&amp;y=197&amp;w=682&amp;h=75&amp;store=1&amp;accept=image%2F*&amp;auth=LCA%2026e78ce0fa547f7ed1c7e43133fa5c0e2f8516e1-ts%3D14853791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8860" y="1858253"/>
            <a:ext cx="8150607" cy="891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745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10DE4AE-CDAF-4CEF-AB97-D8826A717465}"/>
              </a:ext>
            </a:extLst>
          </p:cNvPr>
          <p:cNvSpPr>
            <a:spLocks noGrp="1"/>
          </p:cNvSpPr>
          <p:nvPr>
            <p:ph type="sldNum" sz="quarter" idx="12"/>
          </p:nvPr>
        </p:nvSpPr>
        <p:spPr/>
        <p:txBody>
          <a:bodyPr/>
          <a:lstStyle/>
          <a:p>
            <a:fld id="{AE5B9680-A0A0-431E-9855-65DC0BA7E078}" type="slidenum">
              <a:rPr lang="en-US" smtClean="0"/>
              <a:pPr/>
              <a:t>21</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6017AC57-A0CE-4CC0-9C61-73067C8719D0}"/>
                  </a:ext>
                </a:extLst>
              </p14:cNvPr>
              <p14:cNvContentPartPr/>
              <p14:nvPr/>
            </p14:nvContentPartPr>
            <p14:xfrm>
              <a:off x="1523880" y="734040"/>
              <a:ext cx="7664760" cy="3071160"/>
            </p14:xfrm>
          </p:contentPart>
        </mc:Choice>
        <mc:Fallback>
          <p:pic>
            <p:nvPicPr>
              <p:cNvPr id="5" name="Ink 4">
                <a:extLst>
                  <a:ext uri="{FF2B5EF4-FFF2-40B4-BE49-F238E27FC236}">
                    <a16:creationId xmlns:a16="http://schemas.microsoft.com/office/drawing/2014/main" id="{6017AC57-A0CE-4CC0-9C61-73067C8719D0}"/>
                  </a:ext>
                </a:extLst>
              </p:cNvPr>
              <p:cNvPicPr/>
              <p:nvPr/>
            </p:nvPicPr>
            <p:blipFill>
              <a:blip r:embed="rId3"/>
              <a:stretch>
                <a:fillRect/>
              </a:stretch>
            </p:blipFill>
            <p:spPr>
              <a:xfrm>
                <a:off x="1514520" y="724680"/>
                <a:ext cx="7683480" cy="3089880"/>
              </a:xfrm>
              <a:prstGeom prst="rect">
                <a:avLst/>
              </a:prstGeom>
            </p:spPr>
          </p:pic>
        </mc:Fallback>
      </mc:AlternateContent>
    </p:spTree>
    <p:extLst>
      <p:ext uri="{BB962C8B-B14F-4D97-AF65-F5344CB8AC3E}">
        <p14:creationId xmlns:p14="http://schemas.microsoft.com/office/powerpoint/2010/main" val="1782822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8944C-99DE-4E90-825E-8590F9A531D2}"/>
              </a:ext>
            </a:extLst>
          </p:cNvPr>
          <p:cNvSpPr>
            <a:spLocks noGrp="1"/>
          </p:cNvSpPr>
          <p:nvPr>
            <p:ph type="title"/>
          </p:nvPr>
        </p:nvSpPr>
        <p:spPr/>
        <p:txBody>
          <a:bodyPr/>
          <a:lstStyle/>
          <a:p>
            <a:r>
              <a:rPr lang="en-US" dirty="0"/>
              <a:t>M:M Solution</a:t>
            </a:r>
          </a:p>
        </p:txBody>
      </p:sp>
      <p:pic>
        <p:nvPicPr>
          <p:cNvPr id="3" name="Picture 2" descr="https://documents.lucidchart.com/documents/4c62b0bf-f646-45f9-a1b9-a243f89ae8fa/pages/0_0?a=272&amp;x=78&amp;y=402&amp;w=924&amp;h=308&amp;store=1&amp;accept=image%2F*&amp;auth=LCA%203140012613551fb237a0778c22a1c2425880dfc5-ts%3D1485379138">
            <a:extLst>
              <a:ext uri="{FF2B5EF4-FFF2-40B4-BE49-F238E27FC236}">
                <a16:creationId xmlns:a16="http://schemas.microsoft.com/office/drawing/2014/main" id="{FFBBF82C-F12C-444B-A573-35423C35A3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221644"/>
            <a:ext cx="9472611" cy="315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273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6AE5C-E91C-44FF-84C6-947F2FC11946}"/>
              </a:ext>
            </a:extLst>
          </p:cNvPr>
          <p:cNvSpPr>
            <a:spLocks noGrp="1"/>
          </p:cNvSpPr>
          <p:nvPr>
            <p:ph type="title"/>
          </p:nvPr>
        </p:nvSpPr>
        <p:spPr/>
        <p:txBody>
          <a:bodyPr/>
          <a:lstStyle/>
          <a:p>
            <a:r>
              <a:rPr lang="en-US" dirty="0"/>
              <a:t>In-Class Practice Cases</a:t>
            </a:r>
          </a:p>
        </p:txBody>
      </p:sp>
      <p:sp>
        <p:nvSpPr>
          <p:cNvPr id="4" name="Content Placeholder 3">
            <a:extLst>
              <a:ext uri="{FF2B5EF4-FFF2-40B4-BE49-F238E27FC236}">
                <a16:creationId xmlns:a16="http://schemas.microsoft.com/office/drawing/2014/main" id="{B8DB827D-1B2C-48DE-976E-B6B38B443DF0}"/>
              </a:ext>
            </a:extLst>
          </p:cNvPr>
          <p:cNvSpPr>
            <a:spLocks noGrp="1"/>
          </p:cNvSpPr>
          <p:nvPr>
            <p:ph idx="1"/>
          </p:nvPr>
        </p:nvSpPr>
        <p:spPr/>
        <p:txBody>
          <a:bodyPr/>
          <a:lstStyle/>
          <a:p>
            <a:r>
              <a:rPr lang="en-US" dirty="0"/>
              <a:t>Learning Suite – Content - 2020-01-22 Practice Cases</a:t>
            </a:r>
          </a:p>
          <a:p>
            <a:r>
              <a:rPr lang="en-US" dirty="0"/>
              <a:t>Or: </a:t>
            </a:r>
            <a:r>
              <a:rPr lang="en-US" dirty="0">
                <a:hlinkClick r:id="rId2"/>
              </a:rPr>
              <a:t>http://bit.ly/2tyEfjR</a:t>
            </a:r>
            <a:endParaRPr lang="en-US" dirty="0"/>
          </a:p>
          <a:p>
            <a:endParaRPr lang="en-US" dirty="0"/>
          </a:p>
        </p:txBody>
      </p:sp>
      <p:sp>
        <p:nvSpPr>
          <p:cNvPr id="3" name="Slide Number Placeholder 2">
            <a:extLst>
              <a:ext uri="{FF2B5EF4-FFF2-40B4-BE49-F238E27FC236}">
                <a16:creationId xmlns:a16="http://schemas.microsoft.com/office/drawing/2014/main" id="{AD03CF20-4815-4CDE-B25C-09C512DB30CF}"/>
              </a:ext>
            </a:extLst>
          </p:cNvPr>
          <p:cNvSpPr>
            <a:spLocks noGrp="1"/>
          </p:cNvSpPr>
          <p:nvPr>
            <p:ph type="sldNum" sz="quarter" idx="12"/>
          </p:nvPr>
        </p:nvSpPr>
        <p:spPr/>
        <p:txBody>
          <a:bodyPr/>
          <a:lstStyle/>
          <a:p>
            <a:fld id="{89682F8F-AAD8-4F31-B0AA-9BA3445AC50B}" type="slidenum">
              <a:rPr lang="en-US" smtClean="0"/>
              <a:pPr/>
              <a:t>23</a:t>
            </a:fld>
            <a:endParaRPr lang="en-US"/>
          </a:p>
        </p:txBody>
      </p:sp>
    </p:spTree>
    <p:extLst>
      <p:ext uri="{BB962C8B-B14F-4D97-AF65-F5344CB8AC3E}">
        <p14:creationId xmlns:p14="http://schemas.microsoft.com/office/powerpoint/2010/main" val="4049859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CDDF30-5759-49DC-879A-3D631D0AB257}"/>
              </a:ext>
            </a:extLst>
          </p:cNvPr>
          <p:cNvSpPr>
            <a:spLocks noGrp="1"/>
          </p:cNvSpPr>
          <p:nvPr>
            <p:ph type="title"/>
          </p:nvPr>
        </p:nvSpPr>
        <p:spPr/>
        <p:txBody>
          <a:bodyPr/>
          <a:lstStyle/>
          <a:p>
            <a:r>
              <a:rPr lang="en-US" dirty="0"/>
              <a:t>1:1 Example (you make full ERD)</a:t>
            </a:r>
          </a:p>
        </p:txBody>
      </p:sp>
      <p:sp>
        <p:nvSpPr>
          <p:cNvPr id="4" name="Content Placeholder 3">
            <a:extLst>
              <a:ext uri="{FF2B5EF4-FFF2-40B4-BE49-F238E27FC236}">
                <a16:creationId xmlns:a16="http://schemas.microsoft.com/office/drawing/2014/main" id="{671C4DB9-9D4B-4A27-AA48-A9F6F575D78C}"/>
              </a:ext>
            </a:extLst>
          </p:cNvPr>
          <p:cNvSpPr>
            <a:spLocks noGrp="1"/>
          </p:cNvSpPr>
          <p:nvPr>
            <p:ph idx="1"/>
          </p:nvPr>
        </p:nvSpPr>
        <p:spPr/>
        <p:txBody>
          <a:bodyPr>
            <a:normAutofit/>
          </a:bodyPr>
          <a:lstStyle/>
          <a:p>
            <a:r>
              <a:rPr lang="en-US" sz="3200" dirty="0"/>
              <a:t>Every team has a head coach, and only one head coach. Every head coach that we record in our database is in charge of only one team. We want to record the head coach’s ID, start date, first name and last name. We want to record the team’s name, mascot, and city.</a:t>
            </a:r>
          </a:p>
        </p:txBody>
      </p:sp>
    </p:spTree>
    <p:extLst>
      <p:ext uri="{BB962C8B-B14F-4D97-AF65-F5344CB8AC3E}">
        <p14:creationId xmlns:p14="http://schemas.microsoft.com/office/powerpoint/2010/main" val="2385057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43286D-8029-4341-A4D0-4667C65589BA}"/>
              </a:ext>
            </a:extLst>
          </p:cNvPr>
          <p:cNvSpPr>
            <a:spLocks noGrp="1"/>
          </p:cNvSpPr>
          <p:nvPr>
            <p:ph type="title"/>
          </p:nvPr>
        </p:nvSpPr>
        <p:spPr>
          <a:xfrm>
            <a:off x="0" y="33090"/>
            <a:ext cx="10058400" cy="703997"/>
          </a:xfrm>
        </p:spPr>
        <p:txBody>
          <a:bodyPr>
            <a:normAutofit fontScale="90000"/>
          </a:bodyPr>
          <a:lstStyle/>
          <a:p>
            <a:r>
              <a:rPr lang="en-US" dirty="0"/>
              <a:t>1:1</a:t>
            </a:r>
          </a:p>
        </p:txBody>
      </p:sp>
      <p:sp>
        <p:nvSpPr>
          <p:cNvPr id="4" name="Slide Number Placeholder 3">
            <a:extLst>
              <a:ext uri="{FF2B5EF4-FFF2-40B4-BE49-F238E27FC236}">
                <a16:creationId xmlns:a16="http://schemas.microsoft.com/office/drawing/2014/main" id="{3F93F476-7A6A-4D7B-B832-A24EB16941EA}"/>
              </a:ext>
            </a:extLst>
          </p:cNvPr>
          <p:cNvSpPr>
            <a:spLocks noGrp="1"/>
          </p:cNvSpPr>
          <p:nvPr>
            <p:ph type="sldNum" sz="quarter" idx="12"/>
          </p:nvPr>
        </p:nvSpPr>
        <p:spPr/>
        <p:txBody>
          <a:bodyPr/>
          <a:lstStyle/>
          <a:p>
            <a:fld id="{AE5B9680-A0A0-431E-9855-65DC0BA7E078}" type="slidenum">
              <a:rPr lang="en-US" smtClean="0"/>
              <a:pPr/>
              <a:t>25</a:t>
            </a:fld>
            <a:endParaRPr lang="en-US"/>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C80138DA-97D6-4AD8-9F3C-E7E552469E61}"/>
                  </a:ext>
                </a:extLst>
              </p14:cNvPr>
              <p14:cNvContentPartPr/>
              <p14:nvPr/>
            </p14:nvContentPartPr>
            <p14:xfrm>
              <a:off x="1475640" y="846000"/>
              <a:ext cx="8166600" cy="4318200"/>
            </p14:xfrm>
          </p:contentPart>
        </mc:Choice>
        <mc:Fallback>
          <p:pic>
            <p:nvPicPr>
              <p:cNvPr id="6" name="Ink 5">
                <a:extLst>
                  <a:ext uri="{FF2B5EF4-FFF2-40B4-BE49-F238E27FC236}">
                    <a16:creationId xmlns:a16="http://schemas.microsoft.com/office/drawing/2014/main" id="{C80138DA-97D6-4AD8-9F3C-E7E552469E61}"/>
                  </a:ext>
                </a:extLst>
              </p:cNvPr>
              <p:cNvPicPr/>
              <p:nvPr/>
            </p:nvPicPr>
            <p:blipFill>
              <a:blip r:embed="rId3"/>
              <a:stretch>
                <a:fillRect/>
              </a:stretch>
            </p:blipFill>
            <p:spPr>
              <a:xfrm>
                <a:off x="1466280" y="836640"/>
                <a:ext cx="8185320" cy="4336920"/>
              </a:xfrm>
              <a:prstGeom prst="rect">
                <a:avLst/>
              </a:prstGeom>
            </p:spPr>
          </p:pic>
        </mc:Fallback>
      </mc:AlternateContent>
    </p:spTree>
    <p:extLst>
      <p:ext uri="{BB962C8B-B14F-4D97-AF65-F5344CB8AC3E}">
        <p14:creationId xmlns:p14="http://schemas.microsoft.com/office/powerpoint/2010/main" val="3986179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13E9E-1C37-484C-A8FD-D955BE673E4B}"/>
              </a:ext>
            </a:extLst>
          </p:cNvPr>
          <p:cNvSpPr>
            <a:spLocks noGrp="1"/>
          </p:cNvSpPr>
          <p:nvPr>
            <p:ph type="title"/>
          </p:nvPr>
        </p:nvSpPr>
        <p:spPr>
          <a:xfrm>
            <a:off x="1097279" y="286603"/>
            <a:ext cx="10381957" cy="1450757"/>
          </a:xfrm>
        </p:spPr>
        <p:txBody>
          <a:bodyPr/>
          <a:lstStyle/>
          <a:p>
            <a:r>
              <a:rPr lang="en-US" dirty="0"/>
              <a:t>1:Optional (you make simple and full ERD)</a:t>
            </a:r>
          </a:p>
        </p:txBody>
      </p:sp>
      <p:sp>
        <p:nvSpPr>
          <p:cNvPr id="3" name="Content Placeholder 2">
            <a:extLst>
              <a:ext uri="{FF2B5EF4-FFF2-40B4-BE49-F238E27FC236}">
                <a16:creationId xmlns:a16="http://schemas.microsoft.com/office/drawing/2014/main" id="{A23D17BA-09C6-4505-A25F-897E6C5A07FC}"/>
              </a:ext>
            </a:extLst>
          </p:cNvPr>
          <p:cNvSpPr>
            <a:spLocks noGrp="1"/>
          </p:cNvSpPr>
          <p:nvPr>
            <p:ph idx="1"/>
          </p:nvPr>
        </p:nvSpPr>
        <p:spPr/>
        <p:txBody>
          <a:bodyPr>
            <a:normAutofit/>
          </a:bodyPr>
          <a:lstStyle/>
          <a:p>
            <a:r>
              <a:rPr lang="en-US" sz="3200" dirty="0"/>
              <a:t>Every player is eligible for a scholarship, but many do not receive them. Every scholarship exists in the database, with an amount associated with it, regardless of whether the scholarship has been awarded. We want to record the player’s ID, name, height, and weight. In addition to the amount each scholarship has an ID, expiration, start date, and a minimum GPA requirement.</a:t>
            </a:r>
          </a:p>
        </p:txBody>
      </p:sp>
    </p:spTree>
    <p:extLst>
      <p:ext uri="{BB962C8B-B14F-4D97-AF65-F5344CB8AC3E}">
        <p14:creationId xmlns:p14="http://schemas.microsoft.com/office/powerpoint/2010/main" val="625957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43286D-8029-4341-A4D0-4667C65589BA}"/>
              </a:ext>
            </a:extLst>
          </p:cNvPr>
          <p:cNvSpPr>
            <a:spLocks noGrp="1"/>
          </p:cNvSpPr>
          <p:nvPr>
            <p:ph type="title"/>
          </p:nvPr>
        </p:nvSpPr>
        <p:spPr>
          <a:xfrm>
            <a:off x="0" y="33090"/>
            <a:ext cx="10058400" cy="703997"/>
          </a:xfrm>
        </p:spPr>
        <p:txBody>
          <a:bodyPr>
            <a:normAutofit fontScale="90000"/>
          </a:bodyPr>
          <a:lstStyle/>
          <a:p>
            <a:r>
              <a:rPr lang="en-US" dirty="0"/>
              <a:t>1:Optional</a:t>
            </a:r>
          </a:p>
        </p:txBody>
      </p:sp>
      <p:sp>
        <p:nvSpPr>
          <p:cNvPr id="4" name="Slide Number Placeholder 3">
            <a:extLst>
              <a:ext uri="{FF2B5EF4-FFF2-40B4-BE49-F238E27FC236}">
                <a16:creationId xmlns:a16="http://schemas.microsoft.com/office/drawing/2014/main" id="{3F93F476-7A6A-4D7B-B832-A24EB16941EA}"/>
              </a:ext>
            </a:extLst>
          </p:cNvPr>
          <p:cNvSpPr>
            <a:spLocks noGrp="1"/>
          </p:cNvSpPr>
          <p:nvPr>
            <p:ph type="sldNum" sz="quarter" idx="12"/>
          </p:nvPr>
        </p:nvSpPr>
        <p:spPr/>
        <p:txBody>
          <a:bodyPr/>
          <a:lstStyle/>
          <a:p>
            <a:fld id="{AE5B9680-A0A0-431E-9855-65DC0BA7E078}" type="slidenum">
              <a:rPr lang="en-US" smtClean="0"/>
              <a:pPr/>
              <a:t>27</a:t>
            </a:fld>
            <a:endParaRPr lang="en-US"/>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D3569E51-40C5-402A-BA86-25535994AB76}"/>
                  </a:ext>
                </a:extLst>
              </p14:cNvPr>
              <p14:cNvContentPartPr/>
              <p14:nvPr/>
            </p14:nvContentPartPr>
            <p14:xfrm>
              <a:off x="1306800" y="1045800"/>
              <a:ext cx="7386840" cy="2939760"/>
            </p14:xfrm>
          </p:contentPart>
        </mc:Choice>
        <mc:Fallback>
          <p:pic>
            <p:nvPicPr>
              <p:cNvPr id="2" name="Ink 1">
                <a:extLst>
                  <a:ext uri="{FF2B5EF4-FFF2-40B4-BE49-F238E27FC236}">
                    <a16:creationId xmlns:a16="http://schemas.microsoft.com/office/drawing/2014/main" id="{D3569E51-40C5-402A-BA86-25535994AB76}"/>
                  </a:ext>
                </a:extLst>
              </p:cNvPr>
              <p:cNvPicPr/>
              <p:nvPr/>
            </p:nvPicPr>
            <p:blipFill>
              <a:blip r:embed="rId3"/>
              <a:stretch>
                <a:fillRect/>
              </a:stretch>
            </p:blipFill>
            <p:spPr>
              <a:xfrm>
                <a:off x="1297440" y="1036440"/>
                <a:ext cx="7405560" cy="2958480"/>
              </a:xfrm>
              <a:prstGeom prst="rect">
                <a:avLst/>
              </a:prstGeom>
            </p:spPr>
          </p:pic>
        </mc:Fallback>
      </mc:AlternateContent>
    </p:spTree>
    <p:extLst>
      <p:ext uri="{BB962C8B-B14F-4D97-AF65-F5344CB8AC3E}">
        <p14:creationId xmlns:p14="http://schemas.microsoft.com/office/powerpoint/2010/main" val="1014670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66700"/>
            <a:ext cx="10972800" cy="806450"/>
          </a:xfrm>
        </p:spPr>
        <p:txBody>
          <a:bodyPr>
            <a:normAutofit/>
          </a:bodyPr>
          <a:lstStyle/>
          <a:p>
            <a:r>
              <a:rPr lang="en-US" dirty="0"/>
              <a:t>Practice Case – Book of Life LLC.</a:t>
            </a:r>
          </a:p>
        </p:txBody>
      </p:sp>
      <p:sp>
        <p:nvSpPr>
          <p:cNvPr id="3" name="Content Placeholder 2"/>
          <p:cNvSpPr>
            <a:spLocks noGrp="1"/>
          </p:cNvSpPr>
          <p:nvPr>
            <p:ph idx="4294967295"/>
          </p:nvPr>
        </p:nvSpPr>
        <p:spPr>
          <a:xfrm>
            <a:off x="0" y="938213"/>
            <a:ext cx="12192000" cy="5876925"/>
          </a:xfrm>
        </p:spPr>
        <p:txBody>
          <a:bodyPr>
            <a:noAutofit/>
          </a:bodyPr>
          <a:lstStyle/>
          <a:p>
            <a:pPr marL="0" indent="0">
              <a:buNone/>
            </a:pPr>
            <a:r>
              <a:rPr lang="en-US" sz="3600" dirty="0"/>
              <a:t>Book of Life, LLC (“</a:t>
            </a:r>
            <a:r>
              <a:rPr lang="en-US" sz="3600" dirty="0" err="1"/>
              <a:t>BoL</a:t>
            </a:r>
            <a:r>
              <a:rPr lang="en-US" sz="3600" dirty="0"/>
              <a:t>”) has decided to start using databases to track its many clients. Each of their clients either has, had, or will have a mortal body. That mortal body has a birthdate, expiration date, and name. While in the mortal body, clients are prone to commit many sins, and every sin is committed by at least one client. At the end of the client’s mortal engagement, they must return to </a:t>
            </a:r>
            <a:r>
              <a:rPr lang="en-US" sz="3600" dirty="0" err="1"/>
              <a:t>BoL’s</a:t>
            </a:r>
            <a:r>
              <a:rPr lang="en-US" sz="3600" dirty="0"/>
              <a:t> offices to review </a:t>
            </a:r>
            <a:r>
              <a:rPr lang="en-US" sz="3600" dirty="0" err="1"/>
              <a:t>BoL’s</a:t>
            </a:r>
            <a:r>
              <a:rPr lang="en-US" sz="3600" dirty="0"/>
              <a:t> records on their mortal life. </a:t>
            </a:r>
            <a:r>
              <a:rPr lang="en-US" sz="3600" dirty="0" err="1"/>
              <a:t>BoL</a:t>
            </a:r>
            <a:r>
              <a:rPr lang="en-US" sz="3600" dirty="0"/>
              <a:t> would like to track the client’s name (which may differ from the name of the mortal body) and gender (which is eternal); the type and severity of each sin, as well as whether a particular sin has been resolved properly.</a:t>
            </a:r>
          </a:p>
        </p:txBody>
      </p:sp>
    </p:spTree>
    <p:extLst>
      <p:ext uri="{BB962C8B-B14F-4D97-AF65-F5344CB8AC3E}">
        <p14:creationId xmlns:p14="http://schemas.microsoft.com/office/powerpoint/2010/main" val="87469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43286D-8029-4341-A4D0-4667C65589BA}"/>
              </a:ext>
            </a:extLst>
          </p:cNvPr>
          <p:cNvSpPr>
            <a:spLocks noGrp="1"/>
          </p:cNvSpPr>
          <p:nvPr>
            <p:ph type="title"/>
          </p:nvPr>
        </p:nvSpPr>
        <p:spPr>
          <a:xfrm>
            <a:off x="0" y="33090"/>
            <a:ext cx="10058400" cy="703997"/>
          </a:xfrm>
        </p:spPr>
        <p:txBody>
          <a:bodyPr>
            <a:normAutofit fontScale="90000"/>
          </a:bodyPr>
          <a:lstStyle/>
          <a:p>
            <a:r>
              <a:rPr lang="en-US" dirty="0"/>
              <a:t>Book of Life</a:t>
            </a:r>
          </a:p>
        </p:txBody>
      </p:sp>
      <p:sp>
        <p:nvSpPr>
          <p:cNvPr id="4" name="Slide Number Placeholder 3">
            <a:extLst>
              <a:ext uri="{FF2B5EF4-FFF2-40B4-BE49-F238E27FC236}">
                <a16:creationId xmlns:a16="http://schemas.microsoft.com/office/drawing/2014/main" id="{3F93F476-7A6A-4D7B-B832-A24EB16941EA}"/>
              </a:ext>
            </a:extLst>
          </p:cNvPr>
          <p:cNvSpPr>
            <a:spLocks noGrp="1"/>
          </p:cNvSpPr>
          <p:nvPr>
            <p:ph type="sldNum" sz="quarter" idx="12"/>
          </p:nvPr>
        </p:nvSpPr>
        <p:spPr/>
        <p:txBody>
          <a:bodyPr/>
          <a:lstStyle/>
          <a:p>
            <a:fld id="{AE5B9680-A0A0-431E-9855-65DC0BA7E078}" type="slidenum">
              <a:rPr lang="en-US" smtClean="0"/>
              <a:pPr/>
              <a:t>29</a:t>
            </a:fld>
            <a:endParaRPr lang="en-US"/>
          </a:p>
        </p:txBody>
      </p:sp>
    </p:spTree>
    <p:extLst>
      <p:ext uri="{BB962C8B-B14F-4D97-AF65-F5344CB8AC3E}">
        <p14:creationId xmlns:p14="http://schemas.microsoft.com/office/powerpoint/2010/main" val="574578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89D1D-C2D8-4520-994B-0388A5512B23}"/>
              </a:ext>
            </a:extLst>
          </p:cNvPr>
          <p:cNvSpPr>
            <a:spLocks noGrp="1"/>
          </p:cNvSpPr>
          <p:nvPr>
            <p:ph type="title"/>
          </p:nvPr>
        </p:nvSpPr>
        <p:spPr/>
        <p:txBody>
          <a:bodyPr/>
          <a:lstStyle/>
          <a:p>
            <a:r>
              <a:rPr lang="en-US" dirty="0"/>
              <a:t>Sample: Comprehensive Learner Record</a:t>
            </a:r>
          </a:p>
        </p:txBody>
      </p:sp>
      <p:sp>
        <p:nvSpPr>
          <p:cNvPr id="3" name="Content Placeholder 2">
            <a:extLst>
              <a:ext uri="{FF2B5EF4-FFF2-40B4-BE49-F238E27FC236}">
                <a16:creationId xmlns:a16="http://schemas.microsoft.com/office/drawing/2014/main" id="{2ADACA78-BFED-4BF4-AE4A-4F279DE245BF}"/>
              </a:ext>
            </a:extLst>
          </p:cNvPr>
          <p:cNvSpPr>
            <a:spLocks noGrp="1"/>
          </p:cNvSpPr>
          <p:nvPr>
            <p:ph idx="1"/>
          </p:nvPr>
        </p:nvSpPr>
        <p:spPr/>
        <p:txBody>
          <a:bodyPr>
            <a:normAutofit/>
          </a:bodyPr>
          <a:lstStyle/>
          <a:p>
            <a:pPr>
              <a:buFont typeface="Wingdings" panose="05000000000000000000" pitchFamily="2" charset="2"/>
              <a:buChar char="§"/>
            </a:pPr>
            <a:r>
              <a:rPr lang="en-US" sz="2800" dirty="0"/>
              <a:t>US DoD Advanced Distributed Learning Lab (US-ADL)</a:t>
            </a:r>
          </a:p>
          <a:p>
            <a:pPr>
              <a:buFont typeface="Wingdings" panose="05000000000000000000" pitchFamily="2" charset="2"/>
              <a:buChar char="§"/>
            </a:pPr>
            <a:r>
              <a:rPr lang="en-US" sz="2800" dirty="0"/>
              <a:t>IMS Global</a:t>
            </a:r>
          </a:p>
          <a:p>
            <a:pPr>
              <a:buFont typeface="Wingdings" panose="05000000000000000000" pitchFamily="2" charset="2"/>
              <a:buChar char="§"/>
            </a:pPr>
            <a:r>
              <a:rPr lang="en-US" sz="2800" dirty="0"/>
              <a:t>US Chamber of Commerce T3 Innovation Network</a:t>
            </a:r>
            <a:endParaRPr lang="en-US" sz="2600" dirty="0"/>
          </a:p>
          <a:p>
            <a:pPr>
              <a:buFont typeface="Wingdings" panose="05000000000000000000" pitchFamily="2" charset="2"/>
              <a:buChar char="§"/>
            </a:pPr>
            <a:r>
              <a:rPr lang="en-US" sz="2800" dirty="0"/>
              <a:t>IEEE Learning Technology Standards Committee</a:t>
            </a:r>
          </a:p>
        </p:txBody>
      </p:sp>
      <p:sp>
        <p:nvSpPr>
          <p:cNvPr id="4" name="Slide Number Placeholder 3">
            <a:extLst>
              <a:ext uri="{FF2B5EF4-FFF2-40B4-BE49-F238E27FC236}">
                <a16:creationId xmlns:a16="http://schemas.microsoft.com/office/drawing/2014/main" id="{A00C7994-054B-4827-B12D-7A4ED4CBB691}"/>
              </a:ext>
            </a:extLst>
          </p:cNvPr>
          <p:cNvSpPr>
            <a:spLocks noGrp="1"/>
          </p:cNvSpPr>
          <p:nvPr>
            <p:ph type="sldNum" sz="quarter" idx="12"/>
          </p:nvPr>
        </p:nvSpPr>
        <p:spPr/>
        <p:txBody>
          <a:bodyPr/>
          <a:lstStyle/>
          <a:p>
            <a:fld id="{AE5B9680-A0A0-431E-9855-65DC0BA7E078}" type="slidenum">
              <a:rPr lang="en-US" smtClean="0"/>
              <a:pPr/>
              <a:t>3</a:t>
            </a:fld>
            <a:endParaRPr lang="en-US"/>
          </a:p>
        </p:txBody>
      </p:sp>
    </p:spTree>
    <p:extLst>
      <p:ext uri="{BB962C8B-B14F-4D97-AF65-F5344CB8AC3E}">
        <p14:creationId xmlns:p14="http://schemas.microsoft.com/office/powerpoint/2010/main" val="24540262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381000"/>
            <a:ext cx="10364451" cy="991101"/>
          </a:xfrm>
        </p:spPr>
        <p:txBody>
          <a:bodyPr>
            <a:normAutofit/>
          </a:bodyPr>
          <a:lstStyle/>
          <a:p>
            <a:r>
              <a:rPr lang="en-US" dirty="0"/>
              <a:t>Practice Case – Ranch ERD</a:t>
            </a:r>
            <a:endParaRPr lang="en-US" dirty="0">
              <a:solidFill>
                <a:srgbClr val="FF0000"/>
              </a:solidFill>
            </a:endParaRPr>
          </a:p>
        </p:txBody>
      </p:sp>
      <p:sp>
        <p:nvSpPr>
          <p:cNvPr id="3" name="Content Placeholder 2"/>
          <p:cNvSpPr>
            <a:spLocks noGrp="1"/>
          </p:cNvSpPr>
          <p:nvPr>
            <p:ph idx="1"/>
          </p:nvPr>
        </p:nvSpPr>
        <p:spPr>
          <a:xfrm>
            <a:off x="41148" y="1423281"/>
            <a:ext cx="12170664" cy="4868266"/>
          </a:xfrm>
          <a:solidFill>
            <a:schemeClr val="bg1"/>
          </a:solidFill>
        </p:spPr>
        <p:txBody>
          <a:bodyPr>
            <a:normAutofit lnSpcReduction="10000"/>
          </a:bodyPr>
          <a:lstStyle/>
          <a:p>
            <a:pPr marL="0" indent="0">
              <a:buNone/>
            </a:pPr>
            <a:r>
              <a:rPr lang="en-US" sz="3200" dirty="0"/>
              <a:t>Each ranch has many livestock. Livestock belong to a single ranch at any given time. Each livestock is tagged with at least one tag, but each tag only ever belongs to a single livestock at a time. Each ranch usually has a ranch manager, but not always. Every ranch manager only manages one ranch at a time. Every ranch has at least one ranch hand (worker), and each ranch hand has the option to work at multiple ranches. Ranch hands have a maximum allowed hours and an hourly rate that differs from ranch to ranch. The database needs to track the following: Ranch license, ranch address, ranch type; ranch manager name and phone; ranch hand employee ID, phone and email; livestock ID, age, gender, type; tag ID and tag type; maximum allowed hours and the hourly rate for each ranch hand at each ranch.</a:t>
            </a:r>
          </a:p>
        </p:txBody>
      </p:sp>
    </p:spTree>
    <p:extLst>
      <p:ext uri="{BB962C8B-B14F-4D97-AF65-F5344CB8AC3E}">
        <p14:creationId xmlns:p14="http://schemas.microsoft.com/office/powerpoint/2010/main" val="3425324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43286D-8029-4341-A4D0-4667C65589BA}"/>
              </a:ext>
            </a:extLst>
          </p:cNvPr>
          <p:cNvSpPr>
            <a:spLocks noGrp="1"/>
          </p:cNvSpPr>
          <p:nvPr>
            <p:ph type="title"/>
          </p:nvPr>
        </p:nvSpPr>
        <p:spPr>
          <a:xfrm>
            <a:off x="0" y="33090"/>
            <a:ext cx="10058400" cy="703997"/>
          </a:xfrm>
        </p:spPr>
        <p:txBody>
          <a:bodyPr>
            <a:normAutofit fontScale="90000"/>
          </a:bodyPr>
          <a:lstStyle/>
          <a:p>
            <a:r>
              <a:rPr lang="en-US" dirty="0"/>
              <a:t>Ranch</a:t>
            </a:r>
          </a:p>
        </p:txBody>
      </p:sp>
      <p:sp>
        <p:nvSpPr>
          <p:cNvPr id="4" name="Slide Number Placeholder 3">
            <a:extLst>
              <a:ext uri="{FF2B5EF4-FFF2-40B4-BE49-F238E27FC236}">
                <a16:creationId xmlns:a16="http://schemas.microsoft.com/office/drawing/2014/main" id="{3F93F476-7A6A-4D7B-B832-A24EB16941EA}"/>
              </a:ext>
            </a:extLst>
          </p:cNvPr>
          <p:cNvSpPr>
            <a:spLocks noGrp="1"/>
          </p:cNvSpPr>
          <p:nvPr>
            <p:ph type="sldNum" sz="quarter" idx="12"/>
          </p:nvPr>
        </p:nvSpPr>
        <p:spPr/>
        <p:txBody>
          <a:bodyPr/>
          <a:lstStyle/>
          <a:p>
            <a:fld id="{AE5B9680-A0A0-431E-9855-65DC0BA7E078}" type="slidenum">
              <a:rPr lang="en-US" smtClean="0"/>
              <a:pPr/>
              <a:t>31</a:t>
            </a:fld>
            <a:endParaRPr lang="en-US"/>
          </a:p>
        </p:txBody>
      </p:sp>
    </p:spTree>
    <p:extLst>
      <p:ext uri="{BB962C8B-B14F-4D97-AF65-F5344CB8AC3E}">
        <p14:creationId xmlns:p14="http://schemas.microsoft.com/office/powerpoint/2010/main" val="2497509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43286D-8029-4341-A4D0-4667C65589BA}"/>
              </a:ext>
            </a:extLst>
          </p:cNvPr>
          <p:cNvSpPr>
            <a:spLocks noGrp="1"/>
          </p:cNvSpPr>
          <p:nvPr>
            <p:ph type="title"/>
          </p:nvPr>
        </p:nvSpPr>
        <p:spPr>
          <a:xfrm>
            <a:off x="0" y="33090"/>
            <a:ext cx="10058400" cy="703997"/>
          </a:xfrm>
        </p:spPr>
        <p:txBody>
          <a:bodyPr>
            <a:normAutofit fontScale="90000"/>
          </a:bodyPr>
          <a:lstStyle/>
          <a:p>
            <a:r>
              <a:rPr lang="en-US" dirty="0"/>
              <a:t>Comprehensive Learner Record</a:t>
            </a:r>
          </a:p>
        </p:txBody>
      </p:sp>
      <p:sp>
        <p:nvSpPr>
          <p:cNvPr id="4" name="Slide Number Placeholder 3">
            <a:extLst>
              <a:ext uri="{FF2B5EF4-FFF2-40B4-BE49-F238E27FC236}">
                <a16:creationId xmlns:a16="http://schemas.microsoft.com/office/drawing/2014/main" id="{3F93F476-7A6A-4D7B-B832-A24EB16941EA}"/>
              </a:ext>
            </a:extLst>
          </p:cNvPr>
          <p:cNvSpPr>
            <a:spLocks noGrp="1"/>
          </p:cNvSpPr>
          <p:nvPr>
            <p:ph type="sldNum" sz="quarter" idx="12"/>
          </p:nvPr>
        </p:nvSpPr>
        <p:spPr/>
        <p:txBody>
          <a:bodyPr/>
          <a:lstStyle/>
          <a:p>
            <a:fld id="{AE5B9680-A0A0-431E-9855-65DC0BA7E078}" type="slidenum">
              <a:rPr lang="en-US" smtClean="0"/>
              <a:pPr/>
              <a:t>4</a:t>
            </a:fld>
            <a:endParaRPr lang="en-US"/>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7E1F752F-811F-48BF-8BFB-3212DBDA8D48}"/>
                  </a:ext>
                </a:extLst>
              </p14:cNvPr>
              <p14:cNvContentPartPr/>
              <p14:nvPr/>
            </p14:nvContentPartPr>
            <p14:xfrm>
              <a:off x="1506240" y="856080"/>
              <a:ext cx="7592400" cy="2814840"/>
            </p14:xfrm>
          </p:contentPart>
        </mc:Choice>
        <mc:Fallback>
          <p:pic>
            <p:nvPicPr>
              <p:cNvPr id="2" name="Ink 1">
                <a:extLst>
                  <a:ext uri="{FF2B5EF4-FFF2-40B4-BE49-F238E27FC236}">
                    <a16:creationId xmlns:a16="http://schemas.microsoft.com/office/drawing/2014/main" id="{7E1F752F-811F-48BF-8BFB-3212DBDA8D48}"/>
                  </a:ext>
                </a:extLst>
              </p:cNvPr>
              <p:cNvPicPr/>
              <p:nvPr/>
            </p:nvPicPr>
            <p:blipFill>
              <a:blip r:embed="rId3"/>
              <a:stretch>
                <a:fillRect/>
              </a:stretch>
            </p:blipFill>
            <p:spPr>
              <a:xfrm>
                <a:off x="1496880" y="846720"/>
                <a:ext cx="7611120" cy="2833560"/>
              </a:xfrm>
              <a:prstGeom prst="rect">
                <a:avLst/>
              </a:prstGeom>
            </p:spPr>
          </p:pic>
        </mc:Fallback>
      </mc:AlternateContent>
    </p:spTree>
    <p:extLst>
      <p:ext uri="{BB962C8B-B14F-4D97-AF65-F5344CB8AC3E}">
        <p14:creationId xmlns:p14="http://schemas.microsoft.com/office/powerpoint/2010/main" val="3428800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Building Models</a:t>
            </a:r>
          </a:p>
        </p:txBody>
      </p:sp>
      <p:sp>
        <p:nvSpPr>
          <p:cNvPr id="21507" name="Rectangle 3"/>
          <p:cNvSpPr>
            <a:spLocks noGrp="1" noChangeArrowheads="1"/>
          </p:cNvSpPr>
          <p:nvPr>
            <p:ph idx="1"/>
          </p:nvPr>
        </p:nvSpPr>
        <p:spPr/>
        <p:txBody>
          <a:bodyPr>
            <a:normAutofit/>
          </a:bodyPr>
          <a:lstStyle/>
          <a:p>
            <a:pPr>
              <a:lnSpc>
                <a:spcPct val="90000"/>
              </a:lnSpc>
            </a:pPr>
            <a:r>
              <a:rPr lang="en-US" sz="2800" dirty="0"/>
              <a:t>Why are models useful?</a:t>
            </a:r>
          </a:p>
          <a:p>
            <a:pPr lvl="1">
              <a:lnSpc>
                <a:spcPct val="90000"/>
              </a:lnSpc>
            </a:pPr>
            <a:r>
              <a:rPr lang="en-US" sz="2400" dirty="0"/>
              <a:t>Less cognitive load</a:t>
            </a:r>
          </a:p>
          <a:p>
            <a:pPr lvl="1">
              <a:lnSpc>
                <a:spcPct val="90000"/>
              </a:lnSpc>
            </a:pPr>
            <a:r>
              <a:rPr lang="en-US" sz="2400" dirty="0"/>
              <a:t>Picture worth 1000 words</a:t>
            </a:r>
          </a:p>
          <a:p>
            <a:pPr>
              <a:lnSpc>
                <a:spcPct val="90000"/>
              </a:lnSpc>
            </a:pPr>
            <a:r>
              <a:rPr lang="en-US" sz="2800" b="1" dirty="0"/>
              <a:t>Entity relationship diagram </a:t>
            </a:r>
            <a:r>
              <a:rPr lang="en-US" sz="2800" dirty="0"/>
              <a:t>(ERD) is one of most popular approaches to data modeling</a:t>
            </a:r>
          </a:p>
          <a:p>
            <a:pPr>
              <a:lnSpc>
                <a:spcPct val="90000"/>
              </a:lnSpc>
            </a:pPr>
            <a:r>
              <a:rPr lang="en-US" sz="2800" dirty="0"/>
              <a:t>Shows entities, attributes, and relationships among entities</a:t>
            </a:r>
          </a:p>
        </p:txBody>
      </p:sp>
      <p:sp>
        <p:nvSpPr>
          <p:cNvPr id="2" name="Slide Number Placeholder 1">
            <a:extLst>
              <a:ext uri="{FF2B5EF4-FFF2-40B4-BE49-F238E27FC236}">
                <a16:creationId xmlns:a16="http://schemas.microsoft.com/office/drawing/2014/main" id="{10E0A9B9-1AF0-4E4E-90AA-4D0DB578BC28}"/>
              </a:ext>
            </a:extLst>
          </p:cNvPr>
          <p:cNvSpPr>
            <a:spLocks noGrp="1"/>
          </p:cNvSpPr>
          <p:nvPr>
            <p:ph type="sldNum" sz="quarter" idx="12"/>
          </p:nvPr>
        </p:nvSpPr>
        <p:spPr/>
        <p:txBody>
          <a:bodyPr/>
          <a:lstStyle/>
          <a:p>
            <a:fld id="{AE5B9680-A0A0-431E-9855-65DC0BA7E078}"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304800"/>
            <a:ext cx="10364451" cy="1596177"/>
          </a:xfrm>
        </p:spPr>
        <p:txBody>
          <a:bodyPr/>
          <a:lstStyle/>
          <a:p>
            <a:r>
              <a:rPr lang="en-US" dirty="0"/>
              <a:t>Diagramming Attributes</a:t>
            </a:r>
          </a:p>
        </p:txBody>
      </p:sp>
      <p:sp>
        <p:nvSpPr>
          <p:cNvPr id="12292" name="Rectangle 7"/>
          <p:cNvSpPr>
            <a:spLocks noChangeArrowheads="1"/>
          </p:cNvSpPr>
          <p:nvPr/>
        </p:nvSpPr>
        <p:spPr bwMode="auto">
          <a:xfrm>
            <a:off x="2522538" y="930276"/>
            <a:ext cx="777240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endParaRPr lang="en-US" sz="4400" dirty="0">
              <a:solidFill>
                <a:schemeClr val="tx2"/>
              </a:solidFill>
            </a:endParaRPr>
          </a:p>
        </p:txBody>
      </p:sp>
      <p:sp>
        <p:nvSpPr>
          <p:cNvPr id="12293" name="Text Box 8"/>
          <p:cNvSpPr txBox="1">
            <a:spLocks noChangeArrowheads="1"/>
          </p:cNvSpPr>
          <p:nvPr/>
        </p:nvSpPr>
        <p:spPr bwMode="auto">
          <a:xfrm>
            <a:off x="2322232" y="2036176"/>
            <a:ext cx="1839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sz="2400">
                <a:solidFill>
                  <a:srgbClr val="FF3300"/>
                </a:solidFill>
              </a:rPr>
              <a:t>Entity Name</a:t>
            </a:r>
          </a:p>
        </p:txBody>
      </p:sp>
      <p:sp>
        <p:nvSpPr>
          <p:cNvPr id="12294" name="Line 9"/>
          <p:cNvSpPr>
            <a:spLocks noChangeShapeType="1"/>
          </p:cNvSpPr>
          <p:nvPr/>
        </p:nvSpPr>
        <p:spPr bwMode="auto">
          <a:xfrm flipV="1">
            <a:off x="3997044" y="2210801"/>
            <a:ext cx="647700" cy="103188"/>
          </a:xfrm>
          <a:prstGeom prst="line">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2295" name="Text Box 10"/>
          <p:cNvSpPr txBox="1">
            <a:spLocks noChangeArrowheads="1"/>
          </p:cNvSpPr>
          <p:nvPr/>
        </p:nvSpPr>
        <p:spPr bwMode="auto">
          <a:xfrm>
            <a:off x="2434944" y="2672204"/>
            <a:ext cx="156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sz="2400" dirty="0">
                <a:solidFill>
                  <a:srgbClr val="FF3300"/>
                </a:solidFill>
              </a:rPr>
              <a:t>Attributes</a:t>
            </a:r>
          </a:p>
        </p:txBody>
      </p:sp>
      <p:sp>
        <p:nvSpPr>
          <p:cNvPr id="12296" name="Line 11"/>
          <p:cNvSpPr>
            <a:spLocks noChangeShapeType="1"/>
          </p:cNvSpPr>
          <p:nvPr/>
        </p:nvSpPr>
        <p:spPr bwMode="auto">
          <a:xfrm flipV="1">
            <a:off x="3831944" y="2846830"/>
            <a:ext cx="647700" cy="103187"/>
          </a:xfrm>
          <a:prstGeom prst="line">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 name="Text Box 10"/>
          <p:cNvSpPr txBox="1">
            <a:spLocks noChangeArrowheads="1"/>
          </p:cNvSpPr>
          <p:nvPr/>
        </p:nvSpPr>
        <p:spPr bwMode="auto">
          <a:xfrm>
            <a:off x="7162800" y="2526453"/>
            <a:ext cx="1752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sz="2400" dirty="0">
                <a:solidFill>
                  <a:srgbClr val="FF3300"/>
                </a:solidFill>
              </a:rPr>
              <a:t>Primary Key</a:t>
            </a:r>
          </a:p>
        </p:txBody>
      </p:sp>
      <p:sp>
        <p:nvSpPr>
          <p:cNvPr id="14" name="Line 11"/>
          <p:cNvSpPr>
            <a:spLocks noChangeShapeType="1"/>
          </p:cNvSpPr>
          <p:nvPr/>
        </p:nvSpPr>
        <p:spPr bwMode="auto">
          <a:xfrm flipH="1" flipV="1">
            <a:off x="6553387" y="2701075"/>
            <a:ext cx="685613" cy="103187"/>
          </a:xfrm>
          <a:prstGeom prst="line">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 name="AutoShape 3"/>
          <p:cNvSpPr>
            <a:spLocks noChangeArrowheads="1"/>
          </p:cNvSpPr>
          <p:nvPr/>
        </p:nvSpPr>
        <p:spPr bwMode="auto">
          <a:xfrm>
            <a:off x="4606178" y="2005454"/>
            <a:ext cx="1984375" cy="1123950"/>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2400">
                <a:latin typeface="Arial" charset="0"/>
              </a:rPr>
              <a:t>Order</a:t>
            </a:r>
          </a:p>
          <a:p>
            <a:r>
              <a:rPr lang="en-US" sz="2400">
                <a:latin typeface="Arial" charset="0"/>
              </a:rPr>
              <a:t>OrderNo(PK)</a:t>
            </a:r>
          </a:p>
          <a:p>
            <a:r>
              <a:rPr lang="en-US" sz="2400">
                <a:latin typeface="Arial" charset="0"/>
              </a:rPr>
              <a:t>OrderDate</a:t>
            </a:r>
          </a:p>
        </p:txBody>
      </p:sp>
      <p:sp>
        <p:nvSpPr>
          <p:cNvPr id="16" name="AutoShape 4"/>
          <p:cNvSpPr>
            <a:spLocks noChangeArrowheads="1"/>
          </p:cNvSpPr>
          <p:nvPr/>
        </p:nvSpPr>
        <p:spPr bwMode="auto">
          <a:xfrm>
            <a:off x="4307728" y="4724400"/>
            <a:ext cx="2574925" cy="1528763"/>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2400">
                <a:latin typeface="Arial" charset="0"/>
              </a:rPr>
              <a:t>Customer</a:t>
            </a:r>
          </a:p>
          <a:p>
            <a:r>
              <a:rPr lang="en-US" sz="2400">
                <a:latin typeface="Arial" charset="0"/>
              </a:rPr>
              <a:t>CustomerNo(PK)</a:t>
            </a:r>
          </a:p>
          <a:p>
            <a:r>
              <a:rPr lang="en-US" sz="2400">
                <a:latin typeface="Arial" charset="0"/>
              </a:rPr>
              <a:t>CustomerName</a:t>
            </a:r>
          </a:p>
          <a:p>
            <a:r>
              <a:rPr lang="en-US" sz="2400">
                <a:latin typeface="Arial" charset="0"/>
              </a:rPr>
              <a:t>CustomerPhone</a:t>
            </a:r>
          </a:p>
        </p:txBody>
      </p:sp>
      <p:cxnSp>
        <p:nvCxnSpPr>
          <p:cNvPr id="18" name="AutoShape 14"/>
          <p:cNvCxnSpPr>
            <a:cxnSpLocks noChangeShapeType="1"/>
            <a:stCxn id="15" idx="2"/>
            <a:endCxn id="16" idx="0"/>
          </p:cNvCxnSpPr>
          <p:nvPr/>
        </p:nvCxnSpPr>
        <p:spPr bwMode="auto">
          <a:xfrm flipH="1">
            <a:off x="5595191" y="3129404"/>
            <a:ext cx="3175" cy="159499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0" name="Line 16"/>
          <p:cNvSpPr>
            <a:spLocks noChangeShapeType="1"/>
          </p:cNvSpPr>
          <p:nvPr/>
        </p:nvSpPr>
        <p:spPr bwMode="auto">
          <a:xfrm>
            <a:off x="5422153" y="3140517"/>
            <a:ext cx="176213" cy="225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18"/>
          <p:cNvSpPr>
            <a:spLocks noChangeShapeType="1"/>
          </p:cNvSpPr>
          <p:nvPr/>
        </p:nvSpPr>
        <p:spPr bwMode="auto">
          <a:xfrm>
            <a:off x="4626816" y="2353116"/>
            <a:ext cx="1963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2" name="Line 19"/>
          <p:cNvSpPr>
            <a:spLocks noChangeShapeType="1"/>
          </p:cNvSpPr>
          <p:nvPr/>
        </p:nvSpPr>
        <p:spPr bwMode="auto">
          <a:xfrm>
            <a:off x="4307728" y="5126664"/>
            <a:ext cx="2551113"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3" name="Line 21"/>
          <p:cNvSpPr>
            <a:spLocks noChangeShapeType="1"/>
          </p:cNvSpPr>
          <p:nvPr/>
        </p:nvSpPr>
        <p:spPr bwMode="auto">
          <a:xfrm flipV="1">
            <a:off x="5598365" y="3129405"/>
            <a:ext cx="171450" cy="22542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4" name="Text Box 10"/>
          <p:cNvSpPr txBox="1">
            <a:spLocks noChangeArrowheads="1"/>
          </p:cNvSpPr>
          <p:nvPr/>
        </p:nvSpPr>
        <p:spPr bwMode="auto">
          <a:xfrm>
            <a:off x="1447800" y="4353367"/>
            <a:ext cx="25143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sz="2400" dirty="0">
                <a:solidFill>
                  <a:srgbClr val="FF3300"/>
                </a:solidFill>
              </a:rPr>
              <a:t>Relationship</a:t>
            </a:r>
          </a:p>
        </p:txBody>
      </p:sp>
      <p:sp>
        <p:nvSpPr>
          <p:cNvPr id="25" name="Line 11"/>
          <p:cNvSpPr>
            <a:spLocks noChangeShapeType="1"/>
          </p:cNvSpPr>
          <p:nvPr/>
        </p:nvSpPr>
        <p:spPr bwMode="auto">
          <a:xfrm flipV="1">
            <a:off x="3276600" y="4000166"/>
            <a:ext cx="2209800" cy="650623"/>
          </a:xfrm>
          <a:prstGeom prst="line">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6" name="Text Box 10"/>
          <p:cNvSpPr txBox="1">
            <a:spLocks noChangeArrowheads="1"/>
          </p:cNvSpPr>
          <p:nvPr/>
        </p:nvSpPr>
        <p:spPr bwMode="auto">
          <a:xfrm>
            <a:off x="6457949" y="3365941"/>
            <a:ext cx="156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sz="2400" dirty="0">
                <a:solidFill>
                  <a:srgbClr val="FF3300"/>
                </a:solidFill>
              </a:rPr>
              <a:t>Cardinality</a:t>
            </a:r>
          </a:p>
        </p:txBody>
      </p:sp>
      <p:sp>
        <p:nvSpPr>
          <p:cNvPr id="27" name="Line 11"/>
          <p:cNvSpPr>
            <a:spLocks noChangeShapeType="1"/>
          </p:cNvSpPr>
          <p:nvPr/>
        </p:nvSpPr>
        <p:spPr bwMode="auto">
          <a:xfrm flipH="1" flipV="1">
            <a:off x="5769815" y="3253226"/>
            <a:ext cx="747712" cy="341314"/>
          </a:xfrm>
          <a:prstGeom prst="line">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cxnSp>
        <p:nvCxnSpPr>
          <p:cNvPr id="4" name="Straight Connector 3"/>
          <p:cNvCxnSpPr/>
          <p:nvPr/>
        </p:nvCxnSpPr>
        <p:spPr>
          <a:xfrm>
            <a:off x="8534400" y="3247090"/>
            <a:ext cx="0" cy="943910"/>
          </a:xfrm>
          <a:prstGeom prst="line">
            <a:avLst/>
          </a:prstGeom>
        </p:spPr>
        <p:style>
          <a:lnRef idx="2">
            <a:schemeClr val="dk1"/>
          </a:lnRef>
          <a:fillRef idx="0">
            <a:schemeClr val="dk1"/>
          </a:fillRef>
          <a:effectRef idx="1">
            <a:schemeClr val="dk1"/>
          </a:effectRef>
          <a:fontRef idx="minor">
            <a:schemeClr val="tx1"/>
          </a:fontRef>
        </p:style>
      </p:cxnSp>
      <p:sp>
        <p:nvSpPr>
          <p:cNvPr id="5" name="TextBox 4"/>
          <p:cNvSpPr txBox="1"/>
          <p:nvPr/>
        </p:nvSpPr>
        <p:spPr>
          <a:xfrm>
            <a:off x="8229600" y="3886200"/>
            <a:ext cx="300082" cy="369332"/>
          </a:xfrm>
          <a:prstGeom prst="rect">
            <a:avLst/>
          </a:prstGeom>
          <a:noFill/>
        </p:spPr>
        <p:txBody>
          <a:bodyPr wrap="none" rtlCol="0">
            <a:spAutoFit/>
          </a:bodyPr>
          <a:lstStyle/>
          <a:p>
            <a:r>
              <a:rPr lang="en-US" dirty="0"/>
              <a:t>1</a:t>
            </a:r>
          </a:p>
        </p:txBody>
      </p:sp>
      <p:sp>
        <p:nvSpPr>
          <p:cNvPr id="28" name="TextBox 27"/>
          <p:cNvSpPr txBox="1"/>
          <p:nvPr/>
        </p:nvSpPr>
        <p:spPr>
          <a:xfrm>
            <a:off x="8180291" y="3181275"/>
            <a:ext cx="389850" cy="369332"/>
          </a:xfrm>
          <a:prstGeom prst="rect">
            <a:avLst/>
          </a:prstGeom>
          <a:noFill/>
        </p:spPr>
        <p:txBody>
          <a:bodyPr wrap="none" rtlCol="0">
            <a:spAutoFit/>
          </a:bodyPr>
          <a:lstStyle/>
          <a:p>
            <a:r>
              <a:rPr lang="en-US" dirty="0"/>
              <a:t>M</a:t>
            </a:r>
          </a:p>
        </p:txBody>
      </p:sp>
      <p:cxnSp>
        <p:nvCxnSpPr>
          <p:cNvPr id="29" name="Straight Connector 28"/>
          <p:cNvCxnSpPr/>
          <p:nvPr/>
        </p:nvCxnSpPr>
        <p:spPr>
          <a:xfrm>
            <a:off x="9271167" y="3247090"/>
            <a:ext cx="0" cy="943910"/>
          </a:xfrm>
          <a:prstGeom prst="line">
            <a:avLst/>
          </a:prstGeom>
        </p:spPr>
        <p:style>
          <a:lnRef idx="2">
            <a:schemeClr val="dk1"/>
          </a:lnRef>
          <a:fillRef idx="0">
            <a:schemeClr val="dk1"/>
          </a:fillRef>
          <a:effectRef idx="1">
            <a:schemeClr val="dk1"/>
          </a:effectRef>
          <a:fontRef idx="minor">
            <a:schemeClr val="tx1"/>
          </a:fontRef>
        </p:style>
      </p:cxnSp>
      <p:sp>
        <p:nvSpPr>
          <p:cNvPr id="31" name="TextBox 30"/>
          <p:cNvSpPr txBox="1"/>
          <p:nvPr/>
        </p:nvSpPr>
        <p:spPr>
          <a:xfrm>
            <a:off x="8892122" y="3119735"/>
            <a:ext cx="404278" cy="461665"/>
          </a:xfrm>
          <a:prstGeom prst="rect">
            <a:avLst/>
          </a:prstGeom>
          <a:noFill/>
        </p:spPr>
        <p:txBody>
          <a:bodyPr wrap="none" rtlCol="0">
            <a:spAutoFit/>
          </a:bodyPr>
          <a:lstStyle/>
          <a:p>
            <a:r>
              <a:rPr lang="en-US" sz="2400" dirty="0">
                <a:effectLst>
                  <a:outerShdw blurRad="38100" dist="38100" dir="2700000" algn="tl">
                    <a:srgbClr val="000000">
                      <a:alpha val="43137"/>
                    </a:srgbClr>
                  </a:outerShdw>
                </a:effectLst>
              </a:rPr>
              <a:t>∞</a:t>
            </a:r>
          </a:p>
        </p:txBody>
      </p:sp>
      <p:sp>
        <p:nvSpPr>
          <p:cNvPr id="32" name="Line 11"/>
          <p:cNvSpPr>
            <a:spLocks noChangeShapeType="1"/>
          </p:cNvSpPr>
          <p:nvPr/>
        </p:nvSpPr>
        <p:spPr bwMode="auto">
          <a:xfrm flipV="1">
            <a:off x="7924800" y="3663322"/>
            <a:ext cx="380999" cy="0"/>
          </a:xfrm>
          <a:prstGeom prst="line">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 name="Line 11"/>
          <p:cNvSpPr>
            <a:spLocks noChangeShapeType="1"/>
          </p:cNvSpPr>
          <p:nvPr/>
        </p:nvSpPr>
        <p:spPr bwMode="auto">
          <a:xfrm flipV="1">
            <a:off x="8701622" y="3735829"/>
            <a:ext cx="380999" cy="0"/>
          </a:xfrm>
          <a:prstGeom prst="line">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 name="Slide Number Placeholder 2">
            <a:extLst>
              <a:ext uri="{FF2B5EF4-FFF2-40B4-BE49-F238E27FC236}">
                <a16:creationId xmlns:a16="http://schemas.microsoft.com/office/drawing/2014/main" id="{59AF2E90-7AA2-4C0A-A193-0C9602018B76}"/>
              </a:ext>
            </a:extLst>
          </p:cNvPr>
          <p:cNvSpPr>
            <a:spLocks noGrp="1"/>
          </p:cNvSpPr>
          <p:nvPr>
            <p:ph type="sldNum" sz="quarter" idx="12"/>
          </p:nvPr>
        </p:nvSpPr>
        <p:spPr/>
        <p:txBody>
          <a:bodyPr/>
          <a:lstStyle/>
          <a:p>
            <a:fld id="{89682F8F-AAD8-4F31-B0AA-9BA3445AC50B}" type="slidenum">
              <a:rPr lang="en-US" smtClean="0"/>
              <a:pPr/>
              <a:t>6</a:t>
            </a:fld>
            <a:endParaRPr lang="en-US"/>
          </a:p>
        </p:txBody>
      </p:sp>
      <p:pic>
        <p:nvPicPr>
          <p:cNvPr id="6" name="Picture 5">
            <a:extLst>
              <a:ext uri="{FF2B5EF4-FFF2-40B4-BE49-F238E27FC236}">
                <a16:creationId xmlns:a16="http://schemas.microsoft.com/office/drawing/2014/main" id="{4069EF9E-123E-4D36-8C74-81B2F3B3755B}"/>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Lst>
          </a:blip>
          <a:srcRect l="793" t="1" r="1640" b="-1"/>
          <a:stretch/>
        </p:blipFill>
        <p:spPr>
          <a:xfrm rot="16200000">
            <a:off x="9388774" y="3623335"/>
            <a:ext cx="963669" cy="171661"/>
          </a:xfrm>
          <a:prstGeom prst="rect">
            <a:avLst/>
          </a:prstGeom>
        </p:spPr>
      </p:pic>
      <p:sp>
        <p:nvSpPr>
          <p:cNvPr id="30" name="Line 11">
            <a:extLst>
              <a:ext uri="{FF2B5EF4-FFF2-40B4-BE49-F238E27FC236}">
                <a16:creationId xmlns:a16="http://schemas.microsoft.com/office/drawing/2014/main" id="{90EECA1E-62FB-42F3-A6CA-8B5D1935A45D}"/>
              </a:ext>
            </a:extLst>
          </p:cNvPr>
          <p:cNvSpPr>
            <a:spLocks noChangeShapeType="1"/>
          </p:cNvSpPr>
          <p:nvPr/>
        </p:nvSpPr>
        <p:spPr bwMode="auto">
          <a:xfrm flipV="1">
            <a:off x="9372600" y="3735829"/>
            <a:ext cx="380999" cy="0"/>
          </a:xfrm>
          <a:prstGeom prst="line">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2761456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a:t>Attributes</a:t>
            </a:r>
          </a:p>
        </p:txBody>
      </p:sp>
      <p:sp>
        <p:nvSpPr>
          <p:cNvPr id="10244" name="Rectangle 3"/>
          <p:cNvSpPr>
            <a:spLocks noGrp="1" noChangeArrowheads="1"/>
          </p:cNvSpPr>
          <p:nvPr>
            <p:ph idx="1"/>
          </p:nvPr>
        </p:nvSpPr>
        <p:spPr/>
        <p:txBody>
          <a:bodyPr>
            <a:normAutofit/>
          </a:bodyPr>
          <a:lstStyle/>
          <a:p>
            <a:r>
              <a:rPr lang="en-US" sz="3200" dirty="0"/>
              <a:t>Characteristics that describe entities</a:t>
            </a:r>
          </a:p>
          <a:p>
            <a:pPr lvl="1"/>
            <a:r>
              <a:rPr lang="en-US" sz="2800" dirty="0"/>
              <a:t>Customer: Number, Name, Phone</a:t>
            </a:r>
          </a:p>
          <a:p>
            <a:pPr lvl="1"/>
            <a:r>
              <a:rPr lang="en-US" sz="2800" dirty="0"/>
              <a:t>Vendor: Number, Name, Phone </a:t>
            </a:r>
          </a:p>
          <a:p>
            <a:pPr lvl="1"/>
            <a:r>
              <a:rPr lang="en-US" sz="2800" dirty="0"/>
              <a:t>Order: Number, Date</a:t>
            </a:r>
          </a:p>
          <a:p>
            <a:pPr lvl="1"/>
            <a:r>
              <a:rPr lang="en-US" sz="2800" dirty="0"/>
              <a:t>Item: Number, Description, Price</a:t>
            </a:r>
          </a:p>
        </p:txBody>
      </p:sp>
      <p:grpSp>
        <p:nvGrpSpPr>
          <p:cNvPr id="2" name="Group 1"/>
          <p:cNvGrpSpPr/>
          <p:nvPr/>
        </p:nvGrpSpPr>
        <p:grpSpPr>
          <a:xfrm>
            <a:off x="8382000" y="3284603"/>
            <a:ext cx="2574925" cy="1528763"/>
            <a:chOff x="7939086" y="3429000"/>
            <a:chExt cx="2574925" cy="1528763"/>
          </a:xfrm>
        </p:grpSpPr>
        <p:sp>
          <p:nvSpPr>
            <p:cNvPr id="5" name="AutoShape 4"/>
            <p:cNvSpPr>
              <a:spLocks noChangeArrowheads="1"/>
            </p:cNvSpPr>
            <p:nvPr/>
          </p:nvSpPr>
          <p:spPr bwMode="auto">
            <a:xfrm>
              <a:off x="7939086" y="3429000"/>
              <a:ext cx="2574925" cy="1528763"/>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2400">
                  <a:latin typeface="Arial" charset="0"/>
                </a:rPr>
                <a:t>Customer</a:t>
              </a:r>
            </a:p>
            <a:p>
              <a:r>
                <a:rPr lang="en-US" sz="2400">
                  <a:latin typeface="Arial" charset="0"/>
                </a:rPr>
                <a:t>CustomerNo(PK)</a:t>
              </a:r>
            </a:p>
            <a:p>
              <a:r>
                <a:rPr lang="en-US" sz="2400">
                  <a:latin typeface="Arial" charset="0"/>
                </a:rPr>
                <a:t>CustomerName</a:t>
              </a:r>
            </a:p>
            <a:p>
              <a:r>
                <a:rPr lang="en-US" sz="2400">
                  <a:latin typeface="Arial" charset="0"/>
                </a:rPr>
                <a:t>CustomerPhone</a:t>
              </a:r>
            </a:p>
          </p:txBody>
        </p:sp>
        <p:sp>
          <p:nvSpPr>
            <p:cNvPr id="6" name="Line 19"/>
            <p:cNvSpPr>
              <a:spLocks noChangeShapeType="1"/>
            </p:cNvSpPr>
            <p:nvPr/>
          </p:nvSpPr>
          <p:spPr bwMode="auto">
            <a:xfrm>
              <a:off x="7939086" y="3792537"/>
              <a:ext cx="2551113"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 name="Slide Number Placeholder 2">
            <a:extLst>
              <a:ext uri="{FF2B5EF4-FFF2-40B4-BE49-F238E27FC236}">
                <a16:creationId xmlns:a16="http://schemas.microsoft.com/office/drawing/2014/main" id="{E10D0601-59FB-4349-85B6-6B2EBE4A45F9}"/>
              </a:ext>
            </a:extLst>
          </p:cNvPr>
          <p:cNvSpPr>
            <a:spLocks noGrp="1"/>
          </p:cNvSpPr>
          <p:nvPr>
            <p:ph type="sldNum" sz="quarter" idx="12"/>
          </p:nvPr>
        </p:nvSpPr>
        <p:spPr/>
        <p:txBody>
          <a:bodyPr/>
          <a:lstStyle/>
          <a:p>
            <a:fld id="{AE5B9680-A0A0-431E-9855-65DC0BA7E078}" type="slidenum">
              <a:rPr lang="en-US" smtClean="0"/>
              <a:pPr/>
              <a:t>7</a:t>
            </a:fld>
            <a:endParaRPr lang="en-US"/>
          </a:p>
        </p:txBody>
      </p:sp>
    </p:spTree>
    <p:extLst>
      <p:ext uri="{BB962C8B-B14F-4D97-AF65-F5344CB8AC3E}">
        <p14:creationId xmlns:p14="http://schemas.microsoft.com/office/powerpoint/2010/main" val="2038241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noFill/>
          <a:ln>
            <a:noFill/>
          </a:ln>
        </p:spPr>
        <p:txBody>
          <a:bodyPr vert="horz" wrap="square" lIns="91440" tIns="45720" rIns="91440" bIns="45720" numCol="1" anchor="ctr" anchorCtr="0" compatLnSpc="1">
            <a:prstTxWarp prst="textNoShape">
              <a:avLst/>
            </a:prstTxWarp>
          </a:bodyPr>
          <a:lstStyle/>
          <a:p>
            <a:r>
              <a:rPr lang="en-US" dirty="0"/>
              <a:t>Primary Keys</a:t>
            </a:r>
          </a:p>
        </p:txBody>
      </p:sp>
      <p:sp>
        <p:nvSpPr>
          <p:cNvPr id="11268" name="Rectangle 3"/>
          <p:cNvSpPr>
            <a:spLocks noGrp="1" noChangeArrowheads="1"/>
          </p:cNvSpPr>
          <p:nvPr>
            <p:ph idx="1"/>
          </p:nvPr>
        </p:nvSpPr>
        <p:spPr/>
        <p:txBody>
          <a:bodyPr>
            <a:normAutofit/>
          </a:bodyPr>
          <a:lstStyle/>
          <a:p>
            <a:r>
              <a:rPr lang="en-US" sz="3200" dirty="0"/>
              <a:t>Primary key (PK) is an attribute </a:t>
            </a:r>
            <a:r>
              <a:rPr lang="en-US" sz="3200" dirty="0">
                <a:solidFill>
                  <a:srgbClr val="FF0000"/>
                </a:solidFill>
              </a:rPr>
              <a:t>or set of attributes </a:t>
            </a:r>
            <a:r>
              <a:rPr lang="en-US" sz="3200" dirty="0"/>
              <a:t>that can be used to identify individual instances of an entity</a:t>
            </a:r>
          </a:p>
          <a:p>
            <a:r>
              <a:rPr lang="en-US" sz="3200" dirty="0"/>
              <a:t>The value of a primary key is unique for each instance</a:t>
            </a:r>
          </a:p>
          <a:p>
            <a:r>
              <a:rPr lang="en-US" sz="3200" dirty="0"/>
              <a:t>What are your primary keys?</a:t>
            </a:r>
          </a:p>
          <a:p>
            <a:pPr lvl="1"/>
            <a:r>
              <a:rPr lang="en-US" sz="2800" dirty="0"/>
              <a:t>SSN, Fingerprint, </a:t>
            </a:r>
            <a:r>
              <a:rPr lang="en-US" sz="2800" dirty="0" err="1"/>
              <a:t>netID</a:t>
            </a:r>
            <a:r>
              <a:rPr lang="en-US" sz="2800" dirty="0"/>
              <a:t>, Student ID, email, etc.</a:t>
            </a:r>
          </a:p>
        </p:txBody>
      </p:sp>
      <p:sp>
        <p:nvSpPr>
          <p:cNvPr id="2" name="Slide Number Placeholder 1">
            <a:extLst>
              <a:ext uri="{FF2B5EF4-FFF2-40B4-BE49-F238E27FC236}">
                <a16:creationId xmlns:a16="http://schemas.microsoft.com/office/drawing/2014/main" id="{C903F4D6-6985-4CF1-B1A0-05D70D0E7F91}"/>
              </a:ext>
            </a:extLst>
          </p:cNvPr>
          <p:cNvSpPr>
            <a:spLocks noGrp="1"/>
          </p:cNvSpPr>
          <p:nvPr>
            <p:ph type="sldNum" sz="quarter" idx="12"/>
          </p:nvPr>
        </p:nvSpPr>
        <p:spPr/>
        <p:txBody>
          <a:bodyPr/>
          <a:lstStyle/>
          <a:p>
            <a:fld id="{AE5B9680-A0A0-431E-9855-65DC0BA7E078}" type="slidenum">
              <a:rPr lang="en-US" smtClean="0"/>
              <a:pPr/>
              <a:t>8</a:t>
            </a:fld>
            <a:endParaRPr lang="en-US"/>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641044F6-E2BA-4614-A5E6-30B5D7002708}"/>
                  </a:ext>
                </a:extLst>
              </p14:cNvPr>
              <p14:cNvContentPartPr/>
              <p14:nvPr/>
            </p14:nvContentPartPr>
            <p14:xfrm>
              <a:off x="8739000" y="3597120"/>
              <a:ext cx="1589040" cy="2052720"/>
            </p14:xfrm>
          </p:contentPart>
        </mc:Choice>
        <mc:Fallback>
          <p:pic>
            <p:nvPicPr>
              <p:cNvPr id="3" name="Ink 2">
                <a:extLst>
                  <a:ext uri="{FF2B5EF4-FFF2-40B4-BE49-F238E27FC236}">
                    <a16:creationId xmlns:a16="http://schemas.microsoft.com/office/drawing/2014/main" id="{641044F6-E2BA-4614-A5E6-30B5D7002708}"/>
                  </a:ext>
                </a:extLst>
              </p:cNvPr>
              <p:cNvPicPr/>
              <p:nvPr/>
            </p:nvPicPr>
            <p:blipFill>
              <a:blip r:embed="rId4"/>
              <a:stretch>
                <a:fillRect/>
              </a:stretch>
            </p:blipFill>
            <p:spPr>
              <a:xfrm>
                <a:off x="8729640" y="3587760"/>
                <a:ext cx="1607760" cy="2071440"/>
              </a:xfrm>
              <a:prstGeom prst="rect">
                <a:avLst/>
              </a:prstGeom>
            </p:spPr>
          </p:pic>
        </mc:Fallback>
      </mc:AlternateContent>
    </p:spTree>
    <p:extLst>
      <p:ext uri="{BB962C8B-B14F-4D97-AF65-F5344CB8AC3E}">
        <p14:creationId xmlns:p14="http://schemas.microsoft.com/office/powerpoint/2010/main" val="3127194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Primary Keys</a:t>
            </a:r>
          </a:p>
        </p:txBody>
      </p:sp>
      <p:sp>
        <p:nvSpPr>
          <p:cNvPr id="3" name="Content Placeholder 2"/>
          <p:cNvSpPr>
            <a:spLocks noGrp="1"/>
          </p:cNvSpPr>
          <p:nvPr>
            <p:ph idx="1"/>
          </p:nvPr>
        </p:nvSpPr>
        <p:spPr>
          <a:xfrm>
            <a:off x="913774" y="1828800"/>
            <a:ext cx="11202026" cy="4648200"/>
          </a:xfrm>
        </p:spPr>
        <p:txBody>
          <a:bodyPr>
            <a:normAutofit fontScale="92500" lnSpcReduction="20000"/>
          </a:bodyPr>
          <a:lstStyle/>
          <a:p>
            <a:r>
              <a:rPr lang="en-US" sz="3600" b="1" dirty="0"/>
              <a:t>Artificial Key </a:t>
            </a:r>
            <a:r>
              <a:rPr lang="en-US" sz="3600" dirty="0"/>
              <a:t>– no real meaning, just unique ID (internal use)</a:t>
            </a:r>
          </a:p>
          <a:p>
            <a:pPr lvl="1"/>
            <a:r>
              <a:rPr lang="en-US" sz="3200" dirty="0" err="1"/>
              <a:t>PositionID</a:t>
            </a:r>
            <a:r>
              <a:rPr lang="en-US" sz="3200" dirty="0"/>
              <a:t>, </a:t>
            </a:r>
            <a:r>
              <a:rPr lang="en-US" sz="3200" dirty="0" err="1"/>
              <a:t>PlayerID</a:t>
            </a:r>
            <a:r>
              <a:rPr lang="en-US" sz="3200" dirty="0"/>
              <a:t>, </a:t>
            </a:r>
            <a:r>
              <a:rPr lang="en-US" sz="3200" dirty="0" err="1"/>
              <a:t>TeamID</a:t>
            </a:r>
            <a:r>
              <a:rPr lang="en-US" sz="3200" dirty="0"/>
              <a:t>, </a:t>
            </a:r>
            <a:r>
              <a:rPr lang="en-US" sz="3200" dirty="0" err="1"/>
              <a:t>CoachID</a:t>
            </a:r>
            <a:endParaRPr lang="en-US" sz="3200" dirty="0"/>
          </a:p>
          <a:p>
            <a:pPr lvl="1"/>
            <a:r>
              <a:rPr lang="en-US" sz="3200" dirty="0"/>
              <a:t>e.g., 1, 2, 3, 4 etc. </a:t>
            </a:r>
          </a:p>
          <a:p>
            <a:r>
              <a:rPr lang="en-US" sz="3600" b="1" dirty="0"/>
              <a:t>Semantic Key </a:t>
            </a:r>
            <a:r>
              <a:rPr lang="en-US" sz="3600" dirty="0"/>
              <a:t>– describes or defines entity (also external use)</a:t>
            </a:r>
          </a:p>
          <a:p>
            <a:pPr lvl="1"/>
            <a:r>
              <a:rPr lang="en-US" sz="3200" dirty="0"/>
              <a:t>Team Name, Team Location</a:t>
            </a:r>
          </a:p>
          <a:p>
            <a:pPr lvl="1"/>
            <a:r>
              <a:rPr lang="en-US" sz="3200" dirty="0"/>
              <a:t>e.g., Jazz, Utah, james.eric.gaskin@gmail.com, (801) 636-2985</a:t>
            </a:r>
          </a:p>
          <a:p>
            <a:r>
              <a:rPr lang="en-US" sz="3600" b="1" dirty="0"/>
              <a:t>Composite Key </a:t>
            </a:r>
            <a:r>
              <a:rPr lang="en-US" sz="3600" dirty="0"/>
              <a:t>– multiple attributes</a:t>
            </a:r>
          </a:p>
          <a:p>
            <a:pPr lvl="1"/>
            <a:r>
              <a:rPr lang="en-US" sz="3200" dirty="0"/>
              <a:t>Happens in relationship tables produced from M:M</a:t>
            </a:r>
          </a:p>
          <a:p>
            <a:pPr lvl="1"/>
            <a:r>
              <a:rPr lang="en-US" sz="3200" dirty="0"/>
              <a:t>e.g., IS201-001</a:t>
            </a:r>
          </a:p>
          <a:p>
            <a:r>
              <a:rPr lang="en-US" sz="3600" b="1" dirty="0"/>
              <a:t>Simple Key </a:t>
            </a:r>
            <a:r>
              <a:rPr lang="en-US" sz="3600" dirty="0"/>
              <a:t>– single attribute</a:t>
            </a:r>
            <a:endParaRPr lang="en-US" sz="3200" dirty="0"/>
          </a:p>
          <a:p>
            <a:pPr lvl="1"/>
            <a:endParaRPr lang="en-US" sz="3200" dirty="0"/>
          </a:p>
        </p:txBody>
      </p:sp>
      <p:sp>
        <p:nvSpPr>
          <p:cNvPr id="4" name="Slide Number Placeholder 3">
            <a:extLst>
              <a:ext uri="{FF2B5EF4-FFF2-40B4-BE49-F238E27FC236}">
                <a16:creationId xmlns:a16="http://schemas.microsoft.com/office/drawing/2014/main" id="{1A4C18F3-BAEC-4176-8FEA-AD4416662542}"/>
              </a:ext>
            </a:extLst>
          </p:cNvPr>
          <p:cNvSpPr>
            <a:spLocks noGrp="1"/>
          </p:cNvSpPr>
          <p:nvPr>
            <p:ph type="sldNum" sz="quarter" idx="12"/>
          </p:nvPr>
        </p:nvSpPr>
        <p:spPr/>
        <p:txBody>
          <a:bodyPr/>
          <a:lstStyle/>
          <a:p>
            <a:fld id="{AE5B9680-A0A0-431E-9855-65DC0BA7E078}" type="slidenum">
              <a:rPr lang="en-US" smtClean="0"/>
              <a:pPr/>
              <a:t>9</a:t>
            </a:fld>
            <a:endParaRPr lang="en-US"/>
          </a:p>
        </p:txBody>
      </p:sp>
    </p:spTree>
    <p:extLst>
      <p:ext uri="{BB962C8B-B14F-4D97-AF65-F5344CB8AC3E}">
        <p14:creationId xmlns:p14="http://schemas.microsoft.com/office/powerpoint/2010/main" val="426372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2" dur="500"/>
                                        <p:tgtEl>
                                          <p:spTgt spid="3">
                                            <p:txEl>
                                              <p:pRg st="5" end="5"/>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5" dur="500"/>
                                        <p:tgtEl>
                                          <p:spTgt spid="3">
                                            <p:txEl>
                                              <p:pRg st="6" end="6"/>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8" dur="500"/>
                                        <p:tgtEl>
                                          <p:spTgt spid="3">
                                            <p:txEl>
                                              <p:pRg st="7" end="7"/>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1" dur="500"/>
                                        <p:tgtEl>
                                          <p:spTgt spid="3">
                                            <p:txEl>
                                              <p:pRg st="8" end="8"/>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5313</TotalTime>
  <Words>1768</Words>
  <Application>Microsoft Office PowerPoint</Application>
  <PresentationFormat>Widescreen</PresentationFormat>
  <Paragraphs>183</Paragraphs>
  <Slides>31</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Times New Roman</vt:lpstr>
      <vt:lpstr>Wingdings</vt:lpstr>
      <vt:lpstr>Retrospect</vt:lpstr>
      <vt:lpstr>Entity-Relationship Diagramming</vt:lpstr>
      <vt:lpstr>Announcements</vt:lpstr>
      <vt:lpstr>Sample: Comprehensive Learner Record</vt:lpstr>
      <vt:lpstr>Comprehensive Learner Record</vt:lpstr>
      <vt:lpstr>Building Models</vt:lpstr>
      <vt:lpstr>Diagramming Attributes</vt:lpstr>
      <vt:lpstr>Attributes</vt:lpstr>
      <vt:lpstr>Primary Keys</vt:lpstr>
      <vt:lpstr>Types of Primary Keys</vt:lpstr>
      <vt:lpstr>Cardinality</vt:lpstr>
      <vt:lpstr>Serializable vs. non-serializable</vt:lpstr>
      <vt:lpstr>Cardinality Exercise (assume serialized)</vt:lpstr>
      <vt:lpstr>Cardinality Exercise Solution</vt:lpstr>
      <vt:lpstr>Minimum Cardinalities</vt:lpstr>
      <vt:lpstr>Simple, expanded, &amp; full view</vt:lpstr>
      <vt:lpstr>Map M:M</vt:lpstr>
      <vt:lpstr>M:M Example</vt:lpstr>
      <vt:lpstr>Map Non-M:M Relationships</vt:lpstr>
      <vt:lpstr>Complicated relationship…</vt:lpstr>
      <vt:lpstr>M:M example (you make full ERD)</vt:lpstr>
      <vt:lpstr>PowerPoint Presentation</vt:lpstr>
      <vt:lpstr>M:M Solution</vt:lpstr>
      <vt:lpstr>In-Class Practice Cases</vt:lpstr>
      <vt:lpstr>1:1 Example (you make full ERD)</vt:lpstr>
      <vt:lpstr>1:1</vt:lpstr>
      <vt:lpstr>1:Optional (you make simple and full ERD)</vt:lpstr>
      <vt:lpstr>1:Optional</vt:lpstr>
      <vt:lpstr>Practice Case – Book of Life LLC.</vt:lpstr>
      <vt:lpstr>Book of Life</vt:lpstr>
      <vt:lpstr>Practice Case – Ranch ERD</vt:lpstr>
      <vt:lpstr>Ranch</vt:lpstr>
    </vt:vector>
  </TitlesOfParts>
  <Company>MSM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Bonnie Anderson</dc:creator>
  <cp:lastModifiedBy>Brandt Redd</cp:lastModifiedBy>
  <cp:revision>119</cp:revision>
  <cp:lastPrinted>1601-01-01T00:00:00Z</cp:lastPrinted>
  <dcterms:created xsi:type="dcterms:W3CDTF">2005-08-09T19:46:44Z</dcterms:created>
  <dcterms:modified xsi:type="dcterms:W3CDTF">2020-01-23T00:19:48Z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TC010690171033</vt:lpwstr>
  </property>
</Properties>
</file>