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94" r:id="rId5"/>
    <p:sldId id="293" r:id="rId6"/>
    <p:sldId id="290" r:id="rId7"/>
    <p:sldId id="291" r:id="rId8"/>
    <p:sldId id="302" r:id="rId9"/>
    <p:sldId id="303" r:id="rId10"/>
    <p:sldId id="304" r:id="rId11"/>
    <p:sldId id="280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5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51114-B66A-4CA4-95A4-41611EC54680}" v="57" dt="2020-02-12T21:09:26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1510D0D0-5210-40E6-88A1-D52D6BCC864D}"/>
    <pc:docChg chg="undo custSel mod addSld delSld modSld sldOrd">
      <pc:chgData name="Brandt Redd" userId="be8ed540b98adac0" providerId="LiveId" clId="{1510D0D0-5210-40E6-88A1-D52D6BCC864D}" dt="2020-02-10T20:21:15.922" v="4130" actId="20577"/>
      <pc:docMkLst>
        <pc:docMk/>
      </pc:docMkLst>
      <pc:sldChg chg="modSp">
        <pc:chgData name="Brandt Redd" userId="be8ed540b98adac0" providerId="LiveId" clId="{1510D0D0-5210-40E6-88A1-D52D6BCC864D}" dt="2020-02-10T16:28:12.449" v="78" actId="20577"/>
        <pc:sldMkLst>
          <pc:docMk/>
          <pc:sldMk cId="1185090478" sldId="256"/>
        </pc:sldMkLst>
        <pc:spChg chg="mod">
          <ac:chgData name="Brandt Redd" userId="be8ed540b98adac0" providerId="LiveId" clId="{1510D0D0-5210-40E6-88A1-D52D6BCC864D}" dt="2020-02-10T16:27:41.754" v="19" actId="20577"/>
          <ac:spMkLst>
            <pc:docMk/>
            <pc:sldMk cId="1185090478" sldId="256"/>
            <ac:spMk id="2" creationId="{3694E4E6-1165-4D21-95FB-D8FC1B9CF11D}"/>
          </ac:spMkLst>
        </pc:spChg>
        <pc:spChg chg="mod">
          <ac:chgData name="Brandt Redd" userId="be8ed540b98adac0" providerId="LiveId" clId="{1510D0D0-5210-40E6-88A1-D52D6BCC864D}" dt="2020-02-10T16:28:12.449" v="78" actId="20577"/>
          <ac:spMkLst>
            <pc:docMk/>
            <pc:sldMk cId="1185090478" sldId="256"/>
            <ac:spMk id="3" creationId="{0F9AC1C6-1236-42EE-9863-2E82DEC12E98}"/>
          </ac:spMkLst>
        </pc:spChg>
      </pc:sldChg>
      <pc:sldChg chg="delSp modSp">
        <pc:chgData name="Brandt Redd" userId="be8ed540b98adac0" providerId="LiveId" clId="{1510D0D0-5210-40E6-88A1-D52D6BCC864D}" dt="2020-02-10T16:33:57.214" v="407" actId="6549"/>
        <pc:sldMkLst>
          <pc:docMk/>
          <pc:sldMk cId="2731372549" sldId="257"/>
        </pc:sldMkLst>
        <pc:spChg chg="mod">
          <ac:chgData name="Brandt Redd" userId="be8ed540b98adac0" providerId="LiveId" clId="{1510D0D0-5210-40E6-88A1-D52D6BCC864D}" dt="2020-02-10T16:29:57.633" v="139" actId="20577"/>
          <ac:spMkLst>
            <pc:docMk/>
            <pc:sldMk cId="2731372549" sldId="257"/>
            <ac:spMk id="2" creationId="{77E61DD7-E40A-41F1-A941-F3A5D1103268}"/>
          </ac:spMkLst>
        </pc:spChg>
        <pc:spChg chg="mod">
          <ac:chgData name="Brandt Redd" userId="be8ed540b98adac0" providerId="LiveId" clId="{1510D0D0-5210-40E6-88A1-D52D6BCC864D}" dt="2020-02-10T16:33:57.214" v="407" actId="6549"/>
          <ac:spMkLst>
            <pc:docMk/>
            <pc:sldMk cId="2731372549" sldId="257"/>
            <ac:spMk id="3" creationId="{432FB881-D348-4BC9-8916-911C131462B2}"/>
          </ac:spMkLst>
        </pc:spChg>
        <pc:picChg chg="del">
          <ac:chgData name="Brandt Redd" userId="be8ed540b98adac0" providerId="LiveId" clId="{1510D0D0-5210-40E6-88A1-D52D6BCC864D}" dt="2020-02-10T16:32:31.117" v="339" actId="478"/>
          <ac:picMkLst>
            <pc:docMk/>
            <pc:sldMk cId="2731372549" sldId="257"/>
            <ac:picMk id="4" creationId="{F4501C06-0AD3-4F3E-8BCA-D84673245B50}"/>
          </ac:picMkLst>
        </pc:picChg>
      </pc:sldChg>
      <pc:sldChg chg="del">
        <pc:chgData name="Brandt Redd" userId="be8ed540b98adac0" providerId="LiveId" clId="{1510D0D0-5210-40E6-88A1-D52D6BCC864D}" dt="2020-02-10T17:58:57.195" v="2055" actId="47"/>
        <pc:sldMkLst>
          <pc:docMk/>
          <pc:sldMk cId="2495765831" sldId="258"/>
        </pc:sldMkLst>
      </pc:sldChg>
      <pc:sldChg chg="del">
        <pc:chgData name="Brandt Redd" userId="be8ed540b98adac0" providerId="LiveId" clId="{1510D0D0-5210-40E6-88A1-D52D6BCC864D}" dt="2020-02-10T17:59:14.502" v="2058" actId="47"/>
        <pc:sldMkLst>
          <pc:docMk/>
          <pc:sldMk cId="3785995629" sldId="259"/>
        </pc:sldMkLst>
      </pc:sldChg>
      <pc:sldChg chg="del">
        <pc:chgData name="Brandt Redd" userId="be8ed540b98adac0" providerId="LiveId" clId="{1510D0D0-5210-40E6-88A1-D52D6BCC864D}" dt="2020-02-10T15:38:17.866" v="0" actId="47"/>
        <pc:sldMkLst>
          <pc:docMk/>
          <pc:sldMk cId="4250559590" sldId="260"/>
        </pc:sldMkLst>
      </pc:sldChg>
      <pc:sldChg chg="del">
        <pc:chgData name="Brandt Redd" userId="be8ed540b98adac0" providerId="LiveId" clId="{1510D0D0-5210-40E6-88A1-D52D6BCC864D}" dt="2020-02-10T19:16:33.062" v="3846" actId="47"/>
        <pc:sldMkLst>
          <pc:docMk/>
          <pc:sldMk cId="628670715" sldId="261"/>
        </pc:sldMkLst>
      </pc:sldChg>
      <pc:sldChg chg="del">
        <pc:chgData name="Brandt Redd" userId="be8ed540b98adac0" providerId="LiveId" clId="{1510D0D0-5210-40E6-88A1-D52D6BCC864D}" dt="2020-02-10T17:58:57.930" v="2056" actId="47"/>
        <pc:sldMkLst>
          <pc:docMk/>
          <pc:sldMk cId="3593070701" sldId="262"/>
        </pc:sldMkLst>
      </pc:sldChg>
      <pc:sldChg chg="del">
        <pc:chgData name="Brandt Redd" userId="be8ed540b98adac0" providerId="LiveId" clId="{1510D0D0-5210-40E6-88A1-D52D6BCC864D}" dt="2020-02-10T19:16:36.371" v="3847" actId="47"/>
        <pc:sldMkLst>
          <pc:docMk/>
          <pc:sldMk cId="2305901758" sldId="263"/>
        </pc:sldMkLst>
      </pc:sldChg>
      <pc:sldChg chg="del">
        <pc:chgData name="Brandt Redd" userId="be8ed540b98adac0" providerId="LiveId" clId="{1510D0D0-5210-40E6-88A1-D52D6BCC864D}" dt="2020-02-10T18:51:03.384" v="2875" actId="47"/>
        <pc:sldMkLst>
          <pc:docMk/>
          <pc:sldMk cId="185455666" sldId="264"/>
        </pc:sldMkLst>
      </pc:sldChg>
      <pc:sldChg chg="del">
        <pc:chgData name="Brandt Redd" userId="be8ed540b98adac0" providerId="LiveId" clId="{1510D0D0-5210-40E6-88A1-D52D6BCC864D}" dt="2020-02-10T19:16:16.451" v="3844" actId="47"/>
        <pc:sldMkLst>
          <pc:docMk/>
          <pc:sldMk cId="2661833147" sldId="265"/>
        </pc:sldMkLst>
      </pc:sldChg>
      <pc:sldChg chg="del">
        <pc:chgData name="Brandt Redd" userId="be8ed540b98adac0" providerId="LiveId" clId="{1510D0D0-5210-40E6-88A1-D52D6BCC864D}" dt="2020-02-10T18:51:03.384" v="2875" actId="47"/>
        <pc:sldMkLst>
          <pc:docMk/>
          <pc:sldMk cId="207963057" sldId="266"/>
        </pc:sldMkLst>
      </pc:sldChg>
      <pc:sldChg chg="del">
        <pc:chgData name="Brandt Redd" userId="be8ed540b98adac0" providerId="LiveId" clId="{1510D0D0-5210-40E6-88A1-D52D6BCC864D}" dt="2020-02-10T19:16:30.771" v="3845" actId="47"/>
        <pc:sldMkLst>
          <pc:docMk/>
          <pc:sldMk cId="4021318841" sldId="267"/>
        </pc:sldMkLst>
      </pc:sldChg>
      <pc:sldChg chg="del">
        <pc:chgData name="Brandt Redd" userId="be8ed540b98adac0" providerId="LiveId" clId="{1510D0D0-5210-40E6-88A1-D52D6BCC864D}" dt="2020-02-10T19:16:46.860" v="3848" actId="47"/>
        <pc:sldMkLst>
          <pc:docMk/>
          <pc:sldMk cId="4099205536" sldId="268"/>
        </pc:sldMkLst>
      </pc:sldChg>
      <pc:sldChg chg="modSp">
        <pc:chgData name="Brandt Redd" userId="be8ed540b98adac0" providerId="LiveId" clId="{1510D0D0-5210-40E6-88A1-D52D6BCC864D}" dt="2020-02-10T19:22:38.746" v="3966" actId="20577"/>
        <pc:sldMkLst>
          <pc:docMk/>
          <pc:sldMk cId="1251936836" sldId="269"/>
        </pc:sldMkLst>
        <pc:spChg chg="mod">
          <ac:chgData name="Brandt Redd" userId="be8ed540b98adac0" providerId="LiveId" clId="{1510D0D0-5210-40E6-88A1-D52D6BCC864D}" dt="2020-02-10T19:21:45.397" v="3963" actId="20577"/>
          <ac:spMkLst>
            <pc:docMk/>
            <pc:sldMk cId="1251936836" sldId="269"/>
            <ac:spMk id="2" creationId="{72E5ACE5-A8E5-4725-9475-34613CB6750C}"/>
          </ac:spMkLst>
        </pc:spChg>
        <pc:spChg chg="mod">
          <ac:chgData name="Brandt Redd" userId="be8ed540b98adac0" providerId="LiveId" clId="{1510D0D0-5210-40E6-88A1-D52D6BCC864D}" dt="2020-02-10T19:22:38.746" v="3966" actId="20577"/>
          <ac:spMkLst>
            <pc:docMk/>
            <pc:sldMk cId="1251936836" sldId="269"/>
            <ac:spMk id="3" creationId="{658CE0AB-EC04-4010-BF02-6A1DA080DE23}"/>
          </ac:spMkLst>
        </pc:spChg>
      </pc:sldChg>
      <pc:sldChg chg="del">
        <pc:chgData name="Brandt Redd" userId="be8ed540b98adac0" providerId="LiveId" clId="{1510D0D0-5210-40E6-88A1-D52D6BCC864D}" dt="2020-02-10T19:29:42.113" v="3967" actId="2696"/>
        <pc:sldMkLst>
          <pc:docMk/>
          <pc:sldMk cId="728915599" sldId="270"/>
        </pc:sldMkLst>
      </pc:sldChg>
      <pc:sldChg chg="del">
        <pc:chgData name="Brandt Redd" userId="be8ed540b98adac0" providerId="LiveId" clId="{1510D0D0-5210-40E6-88A1-D52D6BCC864D}" dt="2020-02-10T19:16:47.562" v="3849" actId="47"/>
        <pc:sldMkLst>
          <pc:docMk/>
          <pc:sldMk cId="2297540057" sldId="271"/>
        </pc:sldMkLst>
      </pc:sldChg>
      <pc:sldChg chg="del">
        <pc:chgData name="Brandt Redd" userId="be8ed540b98adac0" providerId="LiveId" clId="{1510D0D0-5210-40E6-88A1-D52D6BCC864D}" dt="2020-02-10T17:58:50.003" v="2053" actId="47"/>
        <pc:sldMkLst>
          <pc:docMk/>
          <pc:sldMk cId="2338576136" sldId="272"/>
        </pc:sldMkLst>
      </pc:sldChg>
      <pc:sldChg chg="del">
        <pc:chgData name="Brandt Redd" userId="be8ed540b98adac0" providerId="LiveId" clId="{1510D0D0-5210-40E6-88A1-D52D6BCC864D}" dt="2020-02-10T19:16:13.540" v="3843" actId="47"/>
        <pc:sldMkLst>
          <pc:docMk/>
          <pc:sldMk cId="1480813387" sldId="273"/>
        </pc:sldMkLst>
      </pc:sldChg>
      <pc:sldChg chg="del">
        <pc:chgData name="Brandt Redd" userId="be8ed540b98adac0" providerId="LiveId" clId="{1510D0D0-5210-40E6-88A1-D52D6BCC864D}" dt="2020-02-10T17:59:01.329" v="2057" actId="47"/>
        <pc:sldMkLst>
          <pc:docMk/>
          <pc:sldMk cId="2521288305" sldId="274"/>
        </pc:sldMkLst>
      </pc:sldChg>
      <pc:sldChg chg="del">
        <pc:chgData name="Brandt Redd" userId="be8ed540b98adac0" providerId="LiveId" clId="{1510D0D0-5210-40E6-88A1-D52D6BCC864D}" dt="2020-02-10T19:16:49.107" v="3850" actId="47"/>
        <pc:sldMkLst>
          <pc:docMk/>
          <pc:sldMk cId="1716647343" sldId="275"/>
        </pc:sldMkLst>
      </pc:sldChg>
      <pc:sldChg chg="del">
        <pc:chgData name="Brandt Redd" userId="be8ed540b98adac0" providerId="LiveId" clId="{1510D0D0-5210-40E6-88A1-D52D6BCC864D}" dt="2020-02-10T17:58:51.654" v="2054" actId="47"/>
        <pc:sldMkLst>
          <pc:docMk/>
          <pc:sldMk cId="1589926417" sldId="276"/>
        </pc:sldMkLst>
      </pc:sldChg>
      <pc:sldChg chg="addSp modSp add mod setBg">
        <pc:chgData name="Brandt Redd" userId="be8ed540b98adac0" providerId="LiveId" clId="{1510D0D0-5210-40E6-88A1-D52D6BCC864D}" dt="2020-02-10T16:29:33.342" v="120" actId="403"/>
        <pc:sldMkLst>
          <pc:docMk/>
          <pc:sldMk cId="3923636244" sldId="277"/>
        </pc:sldMkLst>
        <pc:spChg chg="add mod">
          <ac:chgData name="Brandt Redd" userId="be8ed540b98adac0" providerId="LiveId" clId="{1510D0D0-5210-40E6-88A1-D52D6BCC864D}" dt="2020-02-10T16:28:54.537" v="86" actId="1076"/>
          <ac:spMkLst>
            <pc:docMk/>
            <pc:sldMk cId="3923636244" sldId="277"/>
            <ac:spMk id="3" creationId="{44AEA909-1635-4E8F-A58D-06894A7AA7A7}"/>
          </ac:spMkLst>
        </pc:spChg>
        <pc:spChg chg="add mod">
          <ac:chgData name="Brandt Redd" userId="be8ed540b98adac0" providerId="LiveId" clId="{1510D0D0-5210-40E6-88A1-D52D6BCC864D}" dt="2020-02-10T16:29:33.342" v="120" actId="403"/>
          <ac:spMkLst>
            <pc:docMk/>
            <pc:sldMk cId="3923636244" sldId="277"/>
            <ac:spMk id="4" creationId="{9F05C94D-F16C-4A62-B2AA-5032A3F29B90}"/>
          </ac:spMkLst>
        </pc:spChg>
        <pc:spChg chg="add">
          <ac:chgData name="Brandt Redd" userId="be8ed540b98adac0" providerId="LiveId" clId="{1510D0D0-5210-40E6-88A1-D52D6BCC864D}" dt="2020-02-10T16:28:40.909" v="83" actId="26606"/>
          <ac:spMkLst>
            <pc:docMk/>
            <pc:sldMk cId="3923636244" sldId="277"/>
            <ac:spMk id="7" creationId="{41497DE5-0939-4D1D-9350-0C5E1B209C68}"/>
          </ac:spMkLst>
        </pc:spChg>
        <pc:spChg chg="add">
          <ac:chgData name="Brandt Redd" userId="be8ed540b98adac0" providerId="LiveId" clId="{1510D0D0-5210-40E6-88A1-D52D6BCC864D}" dt="2020-02-10T16:28:40.909" v="83" actId="26606"/>
          <ac:spMkLst>
            <pc:docMk/>
            <pc:sldMk cId="3923636244" sldId="277"/>
            <ac:spMk id="9" creationId="{5CCC70ED-6C63-4537-B7EB-51990D6C0A6F}"/>
          </ac:spMkLst>
        </pc:spChg>
        <pc:spChg chg="add">
          <ac:chgData name="Brandt Redd" userId="be8ed540b98adac0" providerId="LiveId" clId="{1510D0D0-5210-40E6-88A1-D52D6BCC864D}" dt="2020-02-10T16:28:40.909" v="83" actId="26606"/>
          <ac:spMkLst>
            <pc:docMk/>
            <pc:sldMk cId="3923636244" sldId="277"/>
            <ac:spMk id="11" creationId="{B76E24C1-2968-40DC-A36E-F6B85F0F0752}"/>
          </ac:spMkLst>
        </pc:spChg>
        <pc:picChg chg="add mod">
          <ac:chgData name="Brandt Redd" userId="be8ed540b98adac0" providerId="LiveId" clId="{1510D0D0-5210-40E6-88A1-D52D6BCC864D}" dt="2020-02-10T16:29:10.648" v="88"/>
          <ac:picMkLst>
            <pc:docMk/>
            <pc:sldMk cId="3923636244" sldId="277"/>
            <ac:picMk id="2" creationId="{7D48FB58-DC3C-4155-8F0A-E6825E513D2D}"/>
          </ac:picMkLst>
        </pc:picChg>
      </pc:sldChg>
      <pc:sldChg chg="modSp add">
        <pc:chgData name="Brandt Redd" userId="be8ed540b98adac0" providerId="LiveId" clId="{1510D0D0-5210-40E6-88A1-D52D6BCC864D}" dt="2020-02-10T16:42:41.674" v="880" actId="20577"/>
        <pc:sldMkLst>
          <pc:docMk/>
          <pc:sldMk cId="3595071402" sldId="278"/>
        </pc:sldMkLst>
        <pc:spChg chg="mod">
          <ac:chgData name="Brandt Redd" userId="be8ed540b98adac0" providerId="LiveId" clId="{1510D0D0-5210-40E6-88A1-D52D6BCC864D}" dt="2020-02-10T16:37:43.043" v="436" actId="6549"/>
          <ac:spMkLst>
            <pc:docMk/>
            <pc:sldMk cId="3595071402" sldId="278"/>
            <ac:spMk id="2" creationId="{C707ADBA-30FF-45FF-B70E-A1FF96EB2C38}"/>
          </ac:spMkLst>
        </pc:spChg>
        <pc:spChg chg="mod">
          <ac:chgData name="Brandt Redd" userId="be8ed540b98adac0" providerId="LiveId" clId="{1510D0D0-5210-40E6-88A1-D52D6BCC864D}" dt="2020-02-10T16:42:41.674" v="880" actId="20577"/>
          <ac:spMkLst>
            <pc:docMk/>
            <pc:sldMk cId="3595071402" sldId="278"/>
            <ac:spMk id="3" creationId="{26553B4F-52A9-4FE5-B2D2-8830E0337FE2}"/>
          </ac:spMkLst>
        </pc:spChg>
      </pc:sldChg>
      <pc:sldChg chg="addSp modSp add">
        <pc:chgData name="Brandt Redd" userId="be8ed540b98adac0" providerId="LiveId" clId="{1510D0D0-5210-40E6-88A1-D52D6BCC864D}" dt="2020-02-10T18:04:01.415" v="2078" actId="1036"/>
        <pc:sldMkLst>
          <pc:docMk/>
          <pc:sldMk cId="1860556121" sldId="279"/>
        </pc:sldMkLst>
        <pc:spChg chg="mod">
          <ac:chgData name="Brandt Redd" userId="be8ed540b98adac0" providerId="LiveId" clId="{1510D0D0-5210-40E6-88A1-D52D6BCC864D}" dt="2020-02-10T16:43:10.621" v="907" actId="20577"/>
          <ac:spMkLst>
            <pc:docMk/>
            <pc:sldMk cId="1860556121" sldId="279"/>
            <ac:spMk id="2" creationId="{766122AB-8943-45A1-A75D-1DAE0FEF913F}"/>
          </ac:spMkLst>
        </pc:spChg>
        <pc:spChg chg="mod">
          <ac:chgData name="Brandt Redd" userId="be8ed540b98adac0" providerId="LiveId" clId="{1510D0D0-5210-40E6-88A1-D52D6BCC864D}" dt="2020-02-10T18:04:01.415" v="2078" actId="1036"/>
          <ac:spMkLst>
            <pc:docMk/>
            <pc:sldMk cId="1860556121" sldId="279"/>
            <ac:spMk id="3" creationId="{FAC10202-28A7-464B-A4E1-CAF02B8206CC}"/>
          </ac:spMkLst>
        </pc:spChg>
        <pc:picChg chg="add mod modCrop">
          <ac:chgData name="Brandt Redd" userId="be8ed540b98adac0" providerId="LiveId" clId="{1510D0D0-5210-40E6-88A1-D52D6BCC864D}" dt="2020-02-10T16:50:31.704" v="1606" actId="1076"/>
          <ac:picMkLst>
            <pc:docMk/>
            <pc:sldMk cId="1860556121" sldId="279"/>
            <ac:picMk id="4" creationId="{32349E62-646F-4B7A-B871-EA4B1B63C072}"/>
          </ac:picMkLst>
        </pc:picChg>
      </pc:sldChg>
      <pc:sldChg chg="modSp add">
        <pc:chgData name="Brandt Redd" userId="be8ed540b98adac0" providerId="LiveId" clId="{1510D0D0-5210-40E6-88A1-D52D6BCC864D}" dt="2020-02-10T16:49:34.466" v="1598" actId="20577"/>
        <pc:sldMkLst>
          <pc:docMk/>
          <pc:sldMk cId="647013052" sldId="280"/>
        </pc:sldMkLst>
        <pc:spChg chg="mod">
          <ac:chgData name="Brandt Redd" userId="be8ed540b98adac0" providerId="LiveId" clId="{1510D0D0-5210-40E6-88A1-D52D6BCC864D}" dt="2020-02-10T16:49:34.466" v="1598" actId="20577"/>
          <ac:spMkLst>
            <pc:docMk/>
            <pc:sldMk cId="647013052" sldId="280"/>
            <ac:spMk id="2" creationId="{72AE11B0-8434-42B2-88E9-03E2D49531AB}"/>
          </ac:spMkLst>
        </pc:spChg>
      </pc:sldChg>
      <pc:sldChg chg="addSp delSp modSp add mod setBg">
        <pc:chgData name="Brandt Redd" userId="be8ed540b98adac0" providerId="LiveId" clId="{1510D0D0-5210-40E6-88A1-D52D6BCC864D}" dt="2020-02-10T17:58:36.390" v="2052" actId="14100"/>
        <pc:sldMkLst>
          <pc:docMk/>
          <pc:sldMk cId="2857179534" sldId="281"/>
        </pc:sldMkLst>
        <pc:spChg chg="mod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2" creationId="{E3D9E87D-435D-4D0D-BE01-3379283AEE6D}"/>
          </ac:spMkLst>
        </pc:spChg>
        <pc:spChg chg="mod">
          <ac:chgData name="Brandt Redd" userId="be8ed540b98adac0" providerId="LiveId" clId="{1510D0D0-5210-40E6-88A1-D52D6BCC864D}" dt="2020-02-10T17:58:36.390" v="2052" actId="14100"/>
          <ac:spMkLst>
            <pc:docMk/>
            <pc:sldMk cId="2857179534" sldId="281"/>
            <ac:spMk id="3" creationId="{747968A7-4EA5-44D6-9790-8789D47320CB}"/>
          </ac:spMkLst>
        </pc:spChg>
        <pc:spChg chg="add del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8" creationId="{13FE9996-7EAC-4679-B37D-C1045F42F954}"/>
          </ac:spMkLst>
        </pc:spChg>
        <pc:spChg chg="add del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10" creationId="{761DF1FE-5CC8-43D2-A76C-93C76EEDE1E9}"/>
          </ac:spMkLst>
        </pc:spChg>
        <pc:spChg chg="add del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14" creationId="{35230A27-1553-42F8-99D7-829868E13715}"/>
          </ac:spMkLst>
        </pc:spChg>
        <pc:spChg chg="add del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16" creationId="{A772232D-B4D6-429F-B3D1-2D9891B85E08}"/>
          </ac:spMkLst>
        </pc:spChg>
        <pc:spChg chg="add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23" creationId="{13FE9996-7EAC-4679-B37D-C1045F42F954}"/>
          </ac:spMkLst>
        </pc:spChg>
        <pc:spChg chg="add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25" creationId="{761DF1FE-5CC8-43D2-A76C-93C76EEDE1E9}"/>
          </ac:spMkLst>
        </pc:spChg>
        <pc:spChg chg="add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29" creationId="{3741B58E-3B65-4A01-A276-975AB2CF8A08}"/>
          </ac:spMkLst>
        </pc:spChg>
        <pc:spChg chg="add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31" creationId="{7AAC67C3-831B-4AB1-A259-DFB839CAFAFC}"/>
          </ac:spMkLst>
        </pc:spChg>
        <pc:spChg chg="add">
          <ac:chgData name="Brandt Redd" userId="be8ed540b98adac0" providerId="LiveId" clId="{1510D0D0-5210-40E6-88A1-D52D6BCC864D}" dt="2020-02-10T16:58:56.586" v="2001" actId="26606"/>
          <ac:spMkLst>
            <pc:docMk/>
            <pc:sldMk cId="2857179534" sldId="281"/>
            <ac:spMk id="33" creationId="{054B3F04-9EAC-45C0-B3CE-0387EEA10A0C}"/>
          </ac:spMkLst>
        </pc:spChg>
        <pc:cxnChg chg="add del">
          <ac:chgData name="Brandt Redd" userId="be8ed540b98adac0" providerId="LiveId" clId="{1510D0D0-5210-40E6-88A1-D52D6BCC864D}" dt="2020-02-10T16:58:56.586" v="2001" actId="26606"/>
          <ac:cxnSpMkLst>
            <pc:docMk/>
            <pc:sldMk cId="2857179534" sldId="281"/>
            <ac:cxnSpMk id="12" creationId="{E161BEBD-A23C-409E-ABC7-73F9EDC02F20}"/>
          </ac:cxnSpMkLst>
        </pc:cxnChg>
        <pc:cxnChg chg="add del">
          <ac:chgData name="Brandt Redd" userId="be8ed540b98adac0" providerId="LiveId" clId="{1510D0D0-5210-40E6-88A1-D52D6BCC864D}" dt="2020-02-10T16:58:56.586" v="2001" actId="26606"/>
          <ac:cxnSpMkLst>
            <pc:docMk/>
            <pc:sldMk cId="2857179534" sldId="281"/>
            <ac:cxnSpMk id="18" creationId="{02CC3441-26B3-4381-B3DF-8AE3C288BC0D}"/>
          </ac:cxnSpMkLst>
        </pc:cxnChg>
        <pc:cxnChg chg="add">
          <ac:chgData name="Brandt Redd" userId="be8ed540b98adac0" providerId="LiveId" clId="{1510D0D0-5210-40E6-88A1-D52D6BCC864D}" dt="2020-02-10T16:58:56.586" v="2001" actId="26606"/>
          <ac:cxnSpMkLst>
            <pc:docMk/>
            <pc:sldMk cId="2857179534" sldId="281"/>
            <ac:cxnSpMk id="27" creationId="{E161BEBD-A23C-409E-ABC7-73F9EDC02F20}"/>
          </ac:cxnSpMkLst>
        </pc:cxnChg>
      </pc:sldChg>
      <pc:sldChg chg="addSp delSp modSp add">
        <pc:chgData name="Brandt Redd" userId="be8ed540b98adac0" providerId="LiveId" clId="{1510D0D0-5210-40E6-88A1-D52D6BCC864D}" dt="2020-02-10T17:57:04.078" v="2038" actId="404"/>
        <pc:sldMkLst>
          <pc:docMk/>
          <pc:sldMk cId="2819173827" sldId="282"/>
        </pc:sldMkLst>
        <pc:spChg chg="mod">
          <ac:chgData name="Brandt Redd" userId="be8ed540b98adac0" providerId="LiveId" clId="{1510D0D0-5210-40E6-88A1-D52D6BCC864D}" dt="2020-02-10T16:59:37.705" v="2030" actId="20577"/>
          <ac:spMkLst>
            <pc:docMk/>
            <pc:sldMk cId="2819173827" sldId="282"/>
            <ac:spMk id="2" creationId="{E3D9E87D-435D-4D0D-BE01-3379283AEE6D}"/>
          </ac:spMkLst>
        </pc:spChg>
        <pc:spChg chg="mod">
          <ac:chgData name="Brandt Redd" userId="be8ed540b98adac0" providerId="LiveId" clId="{1510D0D0-5210-40E6-88A1-D52D6BCC864D}" dt="2020-02-10T17:57:04.078" v="2038" actId="404"/>
          <ac:spMkLst>
            <pc:docMk/>
            <pc:sldMk cId="2819173827" sldId="282"/>
            <ac:spMk id="3" creationId="{747968A7-4EA5-44D6-9790-8789D47320CB}"/>
          </ac:spMkLst>
        </pc:spChg>
        <pc:spChg chg="del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8" creationId="{13FE9996-7EAC-4679-B37D-C1045F42F954}"/>
          </ac:spMkLst>
        </pc:spChg>
        <pc:spChg chg="del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10" creationId="{761DF1FE-5CC8-43D2-A76C-93C76EEDE1E9}"/>
          </ac:spMkLst>
        </pc:spChg>
        <pc:spChg chg="del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14" creationId="{35230A27-1553-42F8-99D7-829868E13715}"/>
          </ac:spMkLst>
        </pc:spChg>
        <pc:spChg chg="del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16" creationId="{A772232D-B4D6-429F-B3D1-2D9891B85E08}"/>
          </ac:spMkLst>
        </pc:spChg>
        <pc:spChg chg="add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23" creationId="{13FE9996-7EAC-4679-B37D-C1045F42F954}"/>
          </ac:spMkLst>
        </pc:spChg>
        <pc:spChg chg="add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25" creationId="{761DF1FE-5CC8-43D2-A76C-93C76EEDE1E9}"/>
          </ac:spMkLst>
        </pc:spChg>
        <pc:spChg chg="add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29" creationId="{3741B58E-3B65-4A01-A276-975AB2CF8A08}"/>
          </ac:spMkLst>
        </pc:spChg>
        <pc:spChg chg="add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31" creationId="{7AAC67C3-831B-4AB1-A259-DFB839CAFAFC}"/>
          </ac:spMkLst>
        </pc:spChg>
        <pc:spChg chg="add">
          <ac:chgData name="Brandt Redd" userId="be8ed540b98adac0" providerId="LiveId" clId="{1510D0D0-5210-40E6-88A1-D52D6BCC864D}" dt="2020-02-10T16:59:22.837" v="2002" actId="26606"/>
          <ac:spMkLst>
            <pc:docMk/>
            <pc:sldMk cId="2819173827" sldId="282"/>
            <ac:spMk id="33" creationId="{054B3F04-9EAC-45C0-B3CE-0387EEA10A0C}"/>
          </ac:spMkLst>
        </pc:spChg>
        <pc:cxnChg chg="del">
          <ac:chgData name="Brandt Redd" userId="be8ed540b98adac0" providerId="LiveId" clId="{1510D0D0-5210-40E6-88A1-D52D6BCC864D}" dt="2020-02-10T16:59:22.837" v="2002" actId="26606"/>
          <ac:cxnSpMkLst>
            <pc:docMk/>
            <pc:sldMk cId="2819173827" sldId="282"/>
            <ac:cxnSpMk id="12" creationId="{E161BEBD-A23C-409E-ABC7-73F9EDC02F20}"/>
          </ac:cxnSpMkLst>
        </pc:cxnChg>
        <pc:cxnChg chg="del">
          <ac:chgData name="Brandt Redd" userId="be8ed540b98adac0" providerId="LiveId" clId="{1510D0D0-5210-40E6-88A1-D52D6BCC864D}" dt="2020-02-10T16:59:22.837" v="2002" actId="26606"/>
          <ac:cxnSpMkLst>
            <pc:docMk/>
            <pc:sldMk cId="2819173827" sldId="282"/>
            <ac:cxnSpMk id="18" creationId="{02CC3441-26B3-4381-B3DF-8AE3C288BC0D}"/>
          </ac:cxnSpMkLst>
        </pc:cxnChg>
        <pc:cxnChg chg="add">
          <ac:chgData name="Brandt Redd" userId="be8ed540b98adac0" providerId="LiveId" clId="{1510D0D0-5210-40E6-88A1-D52D6BCC864D}" dt="2020-02-10T16:59:22.837" v="2002" actId="26606"/>
          <ac:cxnSpMkLst>
            <pc:docMk/>
            <pc:sldMk cId="2819173827" sldId="282"/>
            <ac:cxnSpMk id="27" creationId="{E161BEBD-A23C-409E-ABC7-73F9EDC02F20}"/>
          </ac:cxnSpMkLst>
        </pc:cxnChg>
      </pc:sldChg>
      <pc:sldChg chg="addSp modSp add">
        <pc:chgData name="Brandt Redd" userId="be8ed540b98adac0" providerId="LiveId" clId="{1510D0D0-5210-40E6-88A1-D52D6BCC864D}" dt="2020-02-10T19:20:41.310" v="3954" actId="5793"/>
        <pc:sldMkLst>
          <pc:docMk/>
          <pc:sldMk cId="750813245" sldId="283"/>
        </pc:sldMkLst>
        <pc:spChg chg="add mod">
          <ac:chgData name="Brandt Redd" userId="be8ed540b98adac0" providerId="LiveId" clId="{1510D0D0-5210-40E6-88A1-D52D6BCC864D}" dt="2020-02-10T18:04:36.226" v="2102" actId="20577"/>
          <ac:spMkLst>
            <pc:docMk/>
            <pc:sldMk cId="750813245" sldId="283"/>
            <ac:spMk id="2" creationId="{284F0541-702B-4691-A740-5BE7E58021F7}"/>
          </ac:spMkLst>
        </pc:spChg>
        <pc:spChg chg="add mod">
          <ac:chgData name="Brandt Redd" userId="be8ed540b98adac0" providerId="LiveId" clId="{1510D0D0-5210-40E6-88A1-D52D6BCC864D}" dt="2020-02-10T19:20:41.310" v="3954" actId="5793"/>
          <ac:spMkLst>
            <pc:docMk/>
            <pc:sldMk cId="750813245" sldId="283"/>
            <ac:spMk id="3" creationId="{62736FAC-AEEF-49C2-BCF3-7D7A2BCC468D}"/>
          </ac:spMkLst>
        </pc:spChg>
        <pc:spChg chg="add mod">
          <ac:chgData name="Brandt Redd" userId="be8ed540b98adac0" providerId="LiveId" clId="{1510D0D0-5210-40E6-88A1-D52D6BCC864D}" dt="2020-02-10T18:11:28.395" v="2429" actId="403"/>
          <ac:spMkLst>
            <pc:docMk/>
            <pc:sldMk cId="750813245" sldId="283"/>
            <ac:spMk id="4" creationId="{5D57C1CD-0C19-43EB-8444-D7EAB2969333}"/>
          </ac:spMkLst>
        </pc:spChg>
      </pc:sldChg>
      <pc:sldChg chg="addSp modSp add">
        <pc:chgData name="Brandt Redd" userId="be8ed540b98adac0" providerId="LiveId" clId="{1510D0D0-5210-40E6-88A1-D52D6BCC864D}" dt="2020-02-10T18:21:55.034" v="2737" actId="20577"/>
        <pc:sldMkLst>
          <pc:docMk/>
          <pc:sldMk cId="2055452175" sldId="284"/>
        </pc:sldMkLst>
        <pc:spChg chg="add mod">
          <ac:chgData name="Brandt Redd" userId="be8ed540b98adac0" providerId="LiveId" clId="{1510D0D0-5210-40E6-88A1-D52D6BCC864D}" dt="2020-02-10T18:12:01.276" v="2438" actId="20577"/>
          <ac:spMkLst>
            <pc:docMk/>
            <pc:sldMk cId="2055452175" sldId="284"/>
            <ac:spMk id="2" creationId="{711C9A08-59FA-4D47-A309-E34953A4564E}"/>
          </ac:spMkLst>
        </pc:spChg>
        <pc:spChg chg="add mod">
          <ac:chgData name="Brandt Redd" userId="be8ed540b98adac0" providerId="LiveId" clId="{1510D0D0-5210-40E6-88A1-D52D6BCC864D}" dt="2020-02-10T18:21:55.034" v="2737" actId="20577"/>
          <ac:spMkLst>
            <pc:docMk/>
            <pc:sldMk cId="2055452175" sldId="284"/>
            <ac:spMk id="3" creationId="{8074222F-2447-45DC-989B-29BFFB60B01E}"/>
          </ac:spMkLst>
        </pc:spChg>
      </pc:sldChg>
      <pc:sldChg chg="addSp delSp modSp add">
        <pc:chgData name="Brandt Redd" userId="be8ed540b98adac0" providerId="LiveId" clId="{1510D0D0-5210-40E6-88A1-D52D6BCC864D}" dt="2020-02-10T18:38:11.343" v="2870" actId="12788"/>
        <pc:sldMkLst>
          <pc:docMk/>
          <pc:sldMk cId="651770960" sldId="285"/>
        </pc:sldMkLst>
        <pc:spChg chg="del">
          <ac:chgData name="Brandt Redd" userId="be8ed540b98adac0" providerId="LiveId" clId="{1510D0D0-5210-40E6-88A1-D52D6BCC864D}" dt="2020-02-10T18:36:39.699" v="2790"/>
          <ac:spMkLst>
            <pc:docMk/>
            <pc:sldMk cId="651770960" sldId="285"/>
            <ac:spMk id="2" creationId="{1847FA64-98ED-426D-AD73-B760A062ED16}"/>
          </ac:spMkLst>
        </pc:spChg>
        <pc:spChg chg="del">
          <ac:chgData name="Brandt Redd" userId="be8ed540b98adac0" providerId="LiveId" clId="{1510D0D0-5210-40E6-88A1-D52D6BCC864D}" dt="2020-02-10T18:36:39.699" v="2790"/>
          <ac:spMkLst>
            <pc:docMk/>
            <pc:sldMk cId="651770960" sldId="285"/>
            <ac:spMk id="3" creationId="{7C21CA0C-BCAF-4759-AA92-B524B1844A48}"/>
          </ac:spMkLst>
        </pc:spChg>
        <pc:spChg chg="add mod">
          <ac:chgData name="Brandt Redd" userId="be8ed540b98adac0" providerId="LiveId" clId="{1510D0D0-5210-40E6-88A1-D52D6BCC864D}" dt="2020-02-10T18:37:19.604" v="2835" actId="14100"/>
          <ac:spMkLst>
            <pc:docMk/>
            <pc:sldMk cId="651770960" sldId="285"/>
            <ac:spMk id="6" creationId="{4F824619-ACDD-4271-82B1-845AC9DCBC9C}"/>
          </ac:spMkLst>
        </pc:spChg>
        <pc:spChg chg="add mod">
          <ac:chgData name="Brandt Redd" userId="be8ed540b98adac0" providerId="LiveId" clId="{1510D0D0-5210-40E6-88A1-D52D6BCC864D}" dt="2020-02-10T18:37:55.386" v="2868" actId="14100"/>
          <ac:spMkLst>
            <pc:docMk/>
            <pc:sldMk cId="651770960" sldId="285"/>
            <ac:spMk id="7" creationId="{8747B39D-DE8D-48CC-B334-567A8D58E172}"/>
          </ac:spMkLst>
        </pc:spChg>
        <pc:picChg chg="add mod">
          <ac:chgData name="Brandt Redd" userId="be8ed540b98adac0" providerId="LiveId" clId="{1510D0D0-5210-40E6-88A1-D52D6BCC864D}" dt="2020-02-10T18:38:11.343" v="2870" actId="12788"/>
          <ac:picMkLst>
            <pc:docMk/>
            <pc:sldMk cId="651770960" sldId="285"/>
            <ac:picMk id="5" creationId="{A8F3BC86-C576-4EA1-866F-F85E44A0E3CF}"/>
          </ac:picMkLst>
        </pc:picChg>
      </pc:sldChg>
      <pc:sldChg chg="modSp add">
        <pc:chgData name="Brandt Redd" userId="be8ed540b98adac0" providerId="LiveId" clId="{1510D0D0-5210-40E6-88A1-D52D6BCC864D}" dt="2020-02-10T19:20:55.390" v="3956" actId="20577"/>
        <pc:sldMkLst>
          <pc:docMk/>
          <pc:sldMk cId="1354788580" sldId="286"/>
        </pc:sldMkLst>
        <pc:spChg chg="mod">
          <ac:chgData name="Brandt Redd" userId="be8ed540b98adac0" providerId="LiveId" clId="{1510D0D0-5210-40E6-88A1-D52D6BCC864D}" dt="2020-02-10T19:20:55.390" v="3956" actId="20577"/>
          <ac:spMkLst>
            <pc:docMk/>
            <pc:sldMk cId="1354788580" sldId="286"/>
            <ac:spMk id="3" creationId="{62736FAC-AEEF-49C2-BCF3-7D7A2BCC468D}"/>
          </ac:spMkLst>
        </pc:spChg>
      </pc:sldChg>
      <pc:sldChg chg="addSp delSp modSp add del ord">
        <pc:chgData name="Brandt Redd" userId="be8ed540b98adac0" providerId="LiveId" clId="{1510D0D0-5210-40E6-88A1-D52D6BCC864D}" dt="2020-02-10T19:12:27.321" v="3822"/>
        <pc:sldMkLst>
          <pc:docMk/>
          <pc:sldMk cId="256116552" sldId="287"/>
        </pc:sldMkLst>
        <pc:spChg chg="add del mod">
          <ac:chgData name="Brandt Redd" userId="be8ed540b98adac0" providerId="LiveId" clId="{1510D0D0-5210-40E6-88A1-D52D6BCC864D}" dt="2020-02-10T19:11:51.917" v="3818" actId="6549"/>
          <ac:spMkLst>
            <pc:docMk/>
            <pc:sldMk cId="256116552" sldId="287"/>
            <ac:spMk id="2" creationId="{BD6170E5-19A5-4740-A020-650EB8CE11B3}"/>
          </ac:spMkLst>
        </pc:spChg>
        <pc:spChg chg="add del mod">
          <ac:chgData name="Brandt Redd" userId="be8ed540b98adac0" providerId="LiveId" clId="{1510D0D0-5210-40E6-88A1-D52D6BCC864D}" dt="2020-02-10T18:55:39.487" v="3038" actId="3680"/>
          <ac:spMkLst>
            <pc:docMk/>
            <pc:sldMk cId="256116552" sldId="287"/>
            <ac:spMk id="3" creationId="{C7D345F7-27EC-40E4-9C63-1B89A6B250E2}"/>
          </ac:spMkLst>
        </pc:spChg>
        <pc:graphicFrameChg chg="add mod ord modGraphic">
          <ac:chgData name="Brandt Redd" userId="be8ed540b98adac0" providerId="LiveId" clId="{1510D0D0-5210-40E6-88A1-D52D6BCC864D}" dt="2020-02-10T19:11:37.619" v="3811" actId="20577"/>
          <ac:graphicFrameMkLst>
            <pc:docMk/>
            <pc:sldMk cId="256116552" sldId="287"/>
            <ac:graphicFrameMk id="4" creationId="{76E2D404-1486-4CBA-92A0-692E391DAD02}"/>
          </ac:graphicFrameMkLst>
        </pc:graphicFrameChg>
      </pc:sldChg>
      <pc:sldChg chg="addSp delSp modSp add">
        <pc:chgData name="Brandt Redd" userId="be8ed540b98adac0" providerId="LiveId" clId="{1510D0D0-5210-40E6-88A1-D52D6BCC864D}" dt="2020-02-10T19:12:56.257" v="3839" actId="20577"/>
        <pc:sldMkLst>
          <pc:docMk/>
          <pc:sldMk cId="3754430244" sldId="288"/>
        </pc:sldMkLst>
        <pc:spChg chg="del">
          <ac:chgData name="Brandt Redd" userId="be8ed540b98adac0" providerId="LiveId" clId="{1510D0D0-5210-40E6-88A1-D52D6BCC864D}" dt="2020-02-10T19:12:49.101" v="3824"/>
          <ac:spMkLst>
            <pc:docMk/>
            <pc:sldMk cId="3754430244" sldId="288"/>
            <ac:spMk id="2" creationId="{DA092243-C113-425B-9C30-C7014288FBEF}"/>
          </ac:spMkLst>
        </pc:spChg>
        <pc:spChg chg="del">
          <ac:chgData name="Brandt Redd" userId="be8ed540b98adac0" providerId="LiveId" clId="{1510D0D0-5210-40E6-88A1-D52D6BCC864D}" dt="2020-02-10T19:12:49.101" v="3824"/>
          <ac:spMkLst>
            <pc:docMk/>
            <pc:sldMk cId="3754430244" sldId="288"/>
            <ac:spMk id="3" creationId="{59E9BFFD-4AB2-4152-A35E-3F629BA359D4}"/>
          </ac:spMkLst>
        </pc:spChg>
        <pc:spChg chg="add mod">
          <ac:chgData name="Brandt Redd" userId="be8ed540b98adac0" providerId="LiveId" clId="{1510D0D0-5210-40E6-88A1-D52D6BCC864D}" dt="2020-02-10T19:12:56.257" v="3839" actId="20577"/>
          <ac:spMkLst>
            <pc:docMk/>
            <pc:sldMk cId="3754430244" sldId="288"/>
            <ac:spMk id="4" creationId="{6069C947-D927-4457-BD90-0F25E6D7DDDB}"/>
          </ac:spMkLst>
        </pc:spChg>
        <pc:spChg chg="add mod">
          <ac:chgData name="Brandt Redd" userId="be8ed540b98adac0" providerId="LiveId" clId="{1510D0D0-5210-40E6-88A1-D52D6BCC864D}" dt="2020-02-10T19:12:49.101" v="3824"/>
          <ac:spMkLst>
            <pc:docMk/>
            <pc:sldMk cId="3754430244" sldId="288"/>
            <ac:spMk id="5" creationId="{D4CA3ABF-EBAA-41D6-A24D-A086EFE1AAD5}"/>
          </ac:spMkLst>
        </pc:spChg>
      </pc:sldChg>
      <pc:sldChg chg="modSp add">
        <pc:chgData name="Brandt Redd" userId="be8ed540b98adac0" providerId="LiveId" clId="{1510D0D0-5210-40E6-88A1-D52D6BCC864D}" dt="2020-02-10T19:21:07.193" v="3962" actId="20577"/>
        <pc:sldMkLst>
          <pc:docMk/>
          <pc:sldMk cId="4048395675" sldId="289"/>
        </pc:sldMkLst>
        <pc:spChg chg="mod">
          <ac:chgData name="Brandt Redd" userId="be8ed540b98adac0" providerId="LiveId" clId="{1510D0D0-5210-40E6-88A1-D52D6BCC864D}" dt="2020-02-10T19:21:07.193" v="3962" actId="20577"/>
          <ac:spMkLst>
            <pc:docMk/>
            <pc:sldMk cId="4048395675" sldId="289"/>
            <ac:spMk id="3" creationId="{62736FAC-AEEF-49C2-BCF3-7D7A2BCC468D}"/>
          </ac:spMkLst>
        </pc:spChg>
      </pc:sldChg>
      <pc:sldChg chg="modSp add">
        <pc:chgData name="Brandt Redd" userId="be8ed540b98adac0" providerId="LiveId" clId="{1510D0D0-5210-40E6-88A1-D52D6BCC864D}" dt="2020-02-10T20:11:34.402" v="4127" actId="20577"/>
        <pc:sldMkLst>
          <pc:docMk/>
          <pc:sldMk cId="850209945" sldId="290"/>
        </pc:sldMkLst>
        <pc:spChg chg="mod">
          <ac:chgData name="Brandt Redd" userId="be8ed540b98adac0" providerId="LiveId" clId="{1510D0D0-5210-40E6-88A1-D52D6BCC864D}" dt="2020-02-10T19:40:16.805" v="3970" actId="20577"/>
          <ac:spMkLst>
            <pc:docMk/>
            <pc:sldMk cId="850209945" sldId="290"/>
            <ac:spMk id="3" creationId="{62736FAC-AEEF-49C2-BCF3-7D7A2BCC468D}"/>
          </ac:spMkLst>
        </pc:spChg>
        <pc:spChg chg="mod">
          <ac:chgData name="Brandt Redd" userId="be8ed540b98adac0" providerId="LiveId" clId="{1510D0D0-5210-40E6-88A1-D52D6BCC864D}" dt="2020-02-10T20:11:34.402" v="4127" actId="20577"/>
          <ac:spMkLst>
            <pc:docMk/>
            <pc:sldMk cId="850209945" sldId="290"/>
            <ac:spMk id="4" creationId="{5D57C1CD-0C19-43EB-8444-D7EAB2969333}"/>
          </ac:spMkLst>
        </pc:spChg>
      </pc:sldChg>
      <pc:sldChg chg="addSp delSp modSp add">
        <pc:chgData name="Brandt Redd" userId="be8ed540b98adac0" providerId="LiveId" clId="{1510D0D0-5210-40E6-88A1-D52D6BCC864D}" dt="2020-02-10T19:42:04.403" v="4069" actId="947"/>
        <pc:sldMkLst>
          <pc:docMk/>
          <pc:sldMk cId="2010656136" sldId="291"/>
        </pc:sldMkLst>
        <pc:spChg chg="del">
          <ac:chgData name="Brandt Redd" userId="be8ed540b98adac0" providerId="LiveId" clId="{1510D0D0-5210-40E6-88A1-D52D6BCC864D}" dt="2020-02-10T19:41:27.951" v="3974"/>
          <ac:spMkLst>
            <pc:docMk/>
            <pc:sldMk cId="2010656136" sldId="291"/>
            <ac:spMk id="2" creationId="{BD532892-4E2E-442B-BB08-2105DF60F4BA}"/>
          </ac:spMkLst>
        </pc:spChg>
        <pc:spChg chg="del">
          <ac:chgData name="Brandt Redd" userId="be8ed540b98adac0" providerId="LiveId" clId="{1510D0D0-5210-40E6-88A1-D52D6BCC864D}" dt="2020-02-10T19:41:27.951" v="3974"/>
          <ac:spMkLst>
            <pc:docMk/>
            <pc:sldMk cId="2010656136" sldId="291"/>
            <ac:spMk id="3" creationId="{B2B9CCBD-FE71-4A7A-B71C-E95304997A07}"/>
          </ac:spMkLst>
        </pc:spChg>
        <pc:spChg chg="add mod">
          <ac:chgData name="Brandt Redd" userId="be8ed540b98adac0" providerId="LiveId" clId="{1510D0D0-5210-40E6-88A1-D52D6BCC864D}" dt="2020-02-10T19:41:35.907" v="3981" actId="20577"/>
          <ac:spMkLst>
            <pc:docMk/>
            <pc:sldMk cId="2010656136" sldId="291"/>
            <ac:spMk id="4" creationId="{F0D9FA39-DC20-4608-8BB1-91D4A949E7EE}"/>
          </ac:spMkLst>
        </pc:spChg>
        <pc:spChg chg="add mod">
          <ac:chgData name="Brandt Redd" userId="be8ed540b98adac0" providerId="LiveId" clId="{1510D0D0-5210-40E6-88A1-D52D6BCC864D}" dt="2020-02-10T19:42:04.403" v="4069" actId="947"/>
          <ac:spMkLst>
            <pc:docMk/>
            <pc:sldMk cId="2010656136" sldId="291"/>
            <ac:spMk id="5" creationId="{86F24CB4-9E4C-4529-B072-4F3B1B560CEF}"/>
          </ac:spMkLst>
        </pc:spChg>
      </pc:sldChg>
      <pc:sldChg chg="modSp add">
        <pc:chgData name="Brandt Redd" userId="be8ed540b98adac0" providerId="LiveId" clId="{1510D0D0-5210-40E6-88A1-D52D6BCC864D}" dt="2020-02-10T20:21:15.922" v="4130" actId="20577"/>
        <pc:sldMkLst>
          <pc:docMk/>
          <pc:sldMk cId="3139368103" sldId="292"/>
        </pc:sldMkLst>
        <pc:spChg chg="mod">
          <ac:chgData name="Brandt Redd" userId="be8ed540b98adac0" providerId="LiveId" clId="{1510D0D0-5210-40E6-88A1-D52D6BCC864D}" dt="2020-02-10T20:21:15.922" v="4130" actId="20577"/>
          <ac:spMkLst>
            <pc:docMk/>
            <pc:sldMk cId="3139368103" sldId="292"/>
            <ac:spMk id="4" creationId="{5D57C1CD-0C19-43EB-8444-D7EAB2969333}"/>
          </ac:spMkLst>
        </pc:spChg>
      </pc:sldChg>
    </pc:docChg>
  </pc:docChgLst>
  <pc:docChgLst>
    <pc:chgData name="Brandt Redd" userId="be8ed540b98adac0" providerId="LiveId" clId="{84751114-B66A-4CA4-95A4-41611EC54680}"/>
    <pc:docChg chg="undo redo custSel addSld delSld modSld">
      <pc:chgData name="Brandt Redd" userId="be8ed540b98adac0" providerId="LiveId" clId="{84751114-B66A-4CA4-95A4-41611EC54680}" dt="2020-02-12T22:55:51.802" v="3233" actId="20577"/>
      <pc:docMkLst>
        <pc:docMk/>
      </pc:docMkLst>
      <pc:sldChg chg="modSp">
        <pc:chgData name="Brandt Redd" userId="be8ed540b98adac0" providerId="LiveId" clId="{84751114-B66A-4CA4-95A4-41611EC54680}" dt="2020-02-12T16:12:57.722" v="107" actId="404"/>
        <pc:sldMkLst>
          <pc:docMk/>
          <pc:sldMk cId="1185090478" sldId="256"/>
        </pc:sldMkLst>
        <pc:spChg chg="mod">
          <ac:chgData name="Brandt Redd" userId="be8ed540b98adac0" providerId="LiveId" clId="{84751114-B66A-4CA4-95A4-41611EC54680}" dt="2020-02-12T16:12:57.722" v="107" actId="404"/>
          <ac:spMkLst>
            <pc:docMk/>
            <pc:sldMk cId="1185090478" sldId="256"/>
            <ac:spMk id="2" creationId="{3694E4E6-1165-4D21-95FB-D8FC1B9CF11D}"/>
          </ac:spMkLst>
        </pc:spChg>
        <pc:spChg chg="mod">
          <ac:chgData name="Brandt Redd" userId="be8ed540b98adac0" providerId="LiveId" clId="{84751114-B66A-4CA4-95A4-41611EC54680}" dt="2020-02-12T16:12:19.240" v="16" actId="20577"/>
          <ac:spMkLst>
            <pc:docMk/>
            <pc:sldMk cId="1185090478" sldId="256"/>
            <ac:spMk id="3" creationId="{0F9AC1C6-1236-42EE-9863-2E82DEC12E98}"/>
          </ac:spMkLst>
        </pc:spChg>
      </pc:sldChg>
      <pc:sldChg chg="addSp modSp">
        <pc:chgData name="Brandt Redd" userId="be8ed540b98adac0" providerId="LiveId" clId="{84751114-B66A-4CA4-95A4-41611EC54680}" dt="2020-02-12T22:55:51.802" v="3233" actId="20577"/>
        <pc:sldMkLst>
          <pc:docMk/>
          <pc:sldMk cId="2731372549" sldId="257"/>
        </pc:sldMkLst>
        <pc:spChg chg="mod">
          <ac:chgData name="Brandt Redd" userId="be8ed540b98adac0" providerId="LiveId" clId="{84751114-B66A-4CA4-95A4-41611EC54680}" dt="2020-02-12T22:55:36.076" v="3218" actId="14100"/>
          <ac:spMkLst>
            <pc:docMk/>
            <pc:sldMk cId="2731372549" sldId="257"/>
            <ac:spMk id="2" creationId="{77E61DD7-E40A-41F1-A941-F3A5D1103268}"/>
          </ac:spMkLst>
        </pc:spChg>
        <pc:spChg chg="mod">
          <ac:chgData name="Brandt Redd" userId="be8ed540b98adac0" providerId="LiveId" clId="{84751114-B66A-4CA4-95A4-41611EC54680}" dt="2020-02-12T22:55:51.802" v="3233" actId="20577"/>
          <ac:spMkLst>
            <pc:docMk/>
            <pc:sldMk cId="2731372549" sldId="257"/>
            <ac:spMk id="3" creationId="{432FB881-D348-4BC9-8916-911C131462B2}"/>
          </ac:spMkLst>
        </pc:spChg>
        <pc:spChg chg="add mod">
          <ac:chgData name="Brandt Redd" userId="be8ed540b98adac0" providerId="LiveId" clId="{84751114-B66A-4CA4-95A4-41611EC54680}" dt="2020-02-12T21:21:43.204" v="3093" actId="1076"/>
          <ac:spMkLst>
            <pc:docMk/>
            <pc:sldMk cId="2731372549" sldId="257"/>
            <ac:spMk id="4" creationId="{867795A6-3E2E-4C2D-A2EE-14FB73B134F3}"/>
          </ac:spMkLst>
        </pc:spChg>
      </pc:sldChg>
      <pc:sldChg chg="del">
        <pc:chgData name="Brandt Redd" userId="be8ed540b98adac0" providerId="LiveId" clId="{84751114-B66A-4CA4-95A4-41611EC54680}" dt="2020-02-12T18:40:33.389" v="434" actId="47"/>
        <pc:sldMkLst>
          <pc:docMk/>
          <pc:sldMk cId="1251936836" sldId="269"/>
        </pc:sldMkLst>
      </pc:sldChg>
      <pc:sldChg chg="addSp delSp modSp">
        <pc:chgData name="Brandt Redd" userId="be8ed540b98adac0" providerId="LiveId" clId="{84751114-B66A-4CA4-95A4-41611EC54680}" dt="2020-02-12T16:15:48.109" v="116"/>
        <pc:sldMkLst>
          <pc:docMk/>
          <pc:sldMk cId="3923636244" sldId="277"/>
        </pc:sldMkLst>
        <pc:spChg chg="del">
          <ac:chgData name="Brandt Redd" userId="be8ed540b98adac0" providerId="LiveId" clId="{84751114-B66A-4CA4-95A4-41611EC54680}" dt="2020-02-12T16:13:11.426" v="109" actId="478"/>
          <ac:spMkLst>
            <pc:docMk/>
            <pc:sldMk cId="3923636244" sldId="277"/>
            <ac:spMk id="3" creationId="{44AEA909-1635-4E8F-A58D-06894A7AA7A7}"/>
          </ac:spMkLst>
        </pc:spChg>
        <pc:spChg chg="mod">
          <ac:chgData name="Brandt Redd" userId="be8ed540b98adac0" providerId="LiveId" clId="{84751114-B66A-4CA4-95A4-41611EC54680}" dt="2020-02-12T16:12:12.977" v="14" actId="20577"/>
          <ac:spMkLst>
            <pc:docMk/>
            <pc:sldMk cId="3923636244" sldId="277"/>
            <ac:spMk id="4" creationId="{9F05C94D-F16C-4A62-B2AA-5032A3F29B90}"/>
          </ac:spMkLst>
        </pc:spChg>
        <pc:spChg chg="add mod">
          <ac:chgData name="Brandt Redd" userId="be8ed540b98adac0" providerId="LiveId" clId="{84751114-B66A-4CA4-95A4-41611EC54680}" dt="2020-02-12T16:15:48.109" v="116"/>
          <ac:spMkLst>
            <pc:docMk/>
            <pc:sldMk cId="3923636244" sldId="277"/>
            <ac:spMk id="6" creationId="{79CE453A-278A-4229-87F5-91F0302170C6}"/>
          </ac:spMkLst>
        </pc:spChg>
        <pc:picChg chg="del">
          <ac:chgData name="Brandt Redd" userId="be8ed540b98adac0" providerId="LiveId" clId="{84751114-B66A-4CA4-95A4-41611EC54680}" dt="2020-02-12T16:13:06.668" v="108" actId="478"/>
          <ac:picMkLst>
            <pc:docMk/>
            <pc:sldMk cId="3923636244" sldId="277"/>
            <ac:picMk id="2" creationId="{7D48FB58-DC3C-4155-8F0A-E6825E513D2D}"/>
          </ac:picMkLst>
        </pc:picChg>
        <pc:picChg chg="add mod">
          <ac:chgData name="Brandt Redd" userId="be8ed540b98adac0" providerId="LiveId" clId="{84751114-B66A-4CA4-95A4-41611EC54680}" dt="2020-02-12T16:15:42.326" v="114"/>
          <ac:picMkLst>
            <pc:docMk/>
            <pc:sldMk cId="3923636244" sldId="277"/>
            <ac:picMk id="5" creationId="{F38F8A02-8EC7-4608-9585-09859F6795FE}"/>
          </ac:picMkLst>
        </pc:picChg>
      </pc:sldChg>
      <pc:sldChg chg="del">
        <pc:chgData name="Brandt Redd" userId="be8ed540b98adac0" providerId="LiveId" clId="{84751114-B66A-4CA4-95A4-41611EC54680}" dt="2020-02-12T16:18:45.399" v="307" actId="2696"/>
        <pc:sldMkLst>
          <pc:docMk/>
          <pc:sldMk cId="3595071402" sldId="278"/>
        </pc:sldMkLst>
      </pc:sldChg>
      <pc:sldChg chg="del">
        <pc:chgData name="Brandt Redd" userId="be8ed540b98adac0" providerId="LiveId" clId="{84751114-B66A-4CA4-95A4-41611EC54680}" dt="2020-02-12T18:40:10.602" v="433" actId="47"/>
        <pc:sldMkLst>
          <pc:docMk/>
          <pc:sldMk cId="1860556121" sldId="279"/>
        </pc:sldMkLst>
      </pc:sldChg>
      <pc:sldChg chg="delSp modSp">
        <pc:chgData name="Brandt Redd" userId="be8ed540b98adac0" providerId="LiveId" clId="{84751114-B66A-4CA4-95A4-41611EC54680}" dt="2020-02-12T18:39:19.261" v="432" actId="404"/>
        <pc:sldMkLst>
          <pc:docMk/>
          <pc:sldMk cId="647013052" sldId="280"/>
        </pc:sldMkLst>
        <pc:spChg chg="mod">
          <ac:chgData name="Brandt Redd" userId="be8ed540b98adac0" providerId="LiveId" clId="{84751114-B66A-4CA4-95A4-41611EC54680}" dt="2020-02-12T18:39:19.261" v="432" actId="404"/>
          <ac:spMkLst>
            <pc:docMk/>
            <pc:sldMk cId="647013052" sldId="280"/>
            <ac:spMk id="2" creationId="{72AE11B0-8434-42B2-88E9-03E2D49531AB}"/>
          </ac:spMkLst>
        </pc:spChg>
        <pc:spChg chg="del">
          <ac:chgData name="Brandt Redd" userId="be8ed540b98adac0" providerId="LiveId" clId="{84751114-B66A-4CA4-95A4-41611EC54680}" dt="2020-02-12T16:22:29.669" v="401" actId="478"/>
          <ac:spMkLst>
            <pc:docMk/>
            <pc:sldMk cId="647013052" sldId="280"/>
            <ac:spMk id="3" creationId="{BF80C44A-F369-426B-B4EE-0E8FEB2FA024}"/>
          </ac:spMkLst>
        </pc:spChg>
      </pc:sldChg>
      <pc:sldChg chg="del">
        <pc:chgData name="Brandt Redd" userId="be8ed540b98adac0" providerId="LiveId" clId="{84751114-B66A-4CA4-95A4-41611EC54680}" dt="2020-02-12T18:40:10.602" v="433" actId="47"/>
        <pc:sldMkLst>
          <pc:docMk/>
          <pc:sldMk cId="2857179534" sldId="281"/>
        </pc:sldMkLst>
      </pc:sldChg>
      <pc:sldChg chg="del">
        <pc:chgData name="Brandt Redd" userId="be8ed540b98adac0" providerId="LiveId" clId="{84751114-B66A-4CA4-95A4-41611EC54680}" dt="2020-02-12T18:40:10.602" v="433" actId="47"/>
        <pc:sldMkLst>
          <pc:docMk/>
          <pc:sldMk cId="2819173827" sldId="282"/>
        </pc:sldMkLst>
      </pc:sldChg>
      <pc:sldChg chg="del">
        <pc:chgData name="Brandt Redd" userId="be8ed540b98adac0" providerId="LiveId" clId="{84751114-B66A-4CA4-95A4-41611EC54680}" dt="2020-02-12T18:40:10.602" v="433" actId="47"/>
        <pc:sldMkLst>
          <pc:docMk/>
          <pc:sldMk cId="750813245" sldId="283"/>
        </pc:sldMkLst>
      </pc:sldChg>
      <pc:sldChg chg="del">
        <pc:chgData name="Brandt Redd" userId="be8ed540b98adac0" providerId="LiveId" clId="{84751114-B66A-4CA4-95A4-41611EC54680}" dt="2020-02-12T18:40:10.602" v="433" actId="47"/>
        <pc:sldMkLst>
          <pc:docMk/>
          <pc:sldMk cId="2055452175" sldId="284"/>
        </pc:sldMkLst>
      </pc:sldChg>
      <pc:sldChg chg="del">
        <pc:chgData name="Brandt Redd" userId="be8ed540b98adac0" providerId="LiveId" clId="{84751114-B66A-4CA4-95A4-41611EC54680}" dt="2020-02-12T18:40:10.602" v="433" actId="47"/>
        <pc:sldMkLst>
          <pc:docMk/>
          <pc:sldMk cId="651770960" sldId="285"/>
        </pc:sldMkLst>
      </pc:sldChg>
      <pc:sldChg chg="del">
        <pc:chgData name="Brandt Redd" userId="be8ed540b98adac0" providerId="LiveId" clId="{84751114-B66A-4CA4-95A4-41611EC54680}" dt="2020-02-12T18:40:33.389" v="434" actId="47"/>
        <pc:sldMkLst>
          <pc:docMk/>
          <pc:sldMk cId="1354788580" sldId="286"/>
        </pc:sldMkLst>
      </pc:sldChg>
      <pc:sldChg chg="del">
        <pc:chgData name="Brandt Redd" userId="be8ed540b98adac0" providerId="LiveId" clId="{84751114-B66A-4CA4-95A4-41611EC54680}" dt="2020-02-12T18:40:33.389" v="434" actId="47"/>
        <pc:sldMkLst>
          <pc:docMk/>
          <pc:sldMk cId="3754430244" sldId="288"/>
        </pc:sldMkLst>
      </pc:sldChg>
      <pc:sldChg chg="del">
        <pc:chgData name="Brandt Redd" userId="be8ed540b98adac0" providerId="LiveId" clId="{84751114-B66A-4CA4-95A4-41611EC54680}" dt="2020-02-12T18:40:33.389" v="434" actId="47"/>
        <pc:sldMkLst>
          <pc:docMk/>
          <pc:sldMk cId="4048395675" sldId="289"/>
        </pc:sldMkLst>
      </pc:sldChg>
      <pc:sldChg chg="del">
        <pc:chgData name="Brandt Redd" userId="be8ed540b98adac0" providerId="LiveId" clId="{84751114-B66A-4CA4-95A4-41611EC54680}" dt="2020-02-12T16:21:14.574" v="331" actId="2696"/>
        <pc:sldMkLst>
          <pc:docMk/>
          <pc:sldMk cId="850209945" sldId="290"/>
        </pc:sldMkLst>
      </pc:sldChg>
      <pc:sldChg chg="modSp add">
        <pc:chgData name="Brandt Redd" userId="be8ed540b98adac0" providerId="LiveId" clId="{84751114-B66A-4CA4-95A4-41611EC54680}" dt="2020-02-12T19:52:32.693" v="2064" actId="14838"/>
        <pc:sldMkLst>
          <pc:docMk/>
          <pc:sldMk cId="2555419747" sldId="290"/>
        </pc:sldMkLst>
        <pc:spChg chg="mod">
          <ac:chgData name="Brandt Redd" userId="be8ed540b98adac0" providerId="LiveId" clId="{84751114-B66A-4CA4-95A4-41611EC54680}" dt="2020-02-12T19:52:32.693" v="2064" actId="14838"/>
          <ac:spMkLst>
            <pc:docMk/>
            <pc:sldMk cId="2555419747" sldId="290"/>
            <ac:spMk id="4" creationId="{5D57C1CD-0C19-43EB-8444-D7EAB2969333}"/>
          </ac:spMkLst>
        </pc:spChg>
      </pc:sldChg>
      <pc:sldChg chg="del">
        <pc:chgData name="Brandt Redd" userId="be8ed540b98adac0" providerId="LiveId" clId="{84751114-B66A-4CA4-95A4-41611EC54680}" dt="2020-02-12T16:21:14.574" v="331" actId="2696"/>
        <pc:sldMkLst>
          <pc:docMk/>
          <pc:sldMk cId="2010656136" sldId="291"/>
        </pc:sldMkLst>
      </pc:sldChg>
      <pc:sldChg chg="add">
        <pc:chgData name="Brandt Redd" userId="be8ed540b98adac0" providerId="LiveId" clId="{84751114-B66A-4CA4-95A4-41611EC54680}" dt="2020-02-12T16:21:30.310" v="332"/>
        <pc:sldMkLst>
          <pc:docMk/>
          <pc:sldMk cId="3620318173" sldId="291"/>
        </pc:sldMkLst>
      </pc:sldChg>
      <pc:sldChg chg="del">
        <pc:chgData name="Brandt Redd" userId="be8ed540b98adac0" providerId="LiveId" clId="{84751114-B66A-4CA4-95A4-41611EC54680}" dt="2020-02-12T18:40:33.389" v="434" actId="47"/>
        <pc:sldMkLst>
          <pc:docMk/>
          <pc:sldMk cId="3139368103" sldId="292"/>
        </pc:sldMkLst>
      </pc:sldChg>
      <pc:sldChg chg="addSp delSp modSp add">
        <pc:chgData name="Brandt Redd" userId="be8ed540b98adac0" providerId="LiveId" clId="{84751114-B66A-4CA4-95A4-41611EC54680}" dt="2020-02-12T16:21:55.789" v="369" actId="478"/>
        <pc:sldMkLst>
          <pc:docMk/>
          <pc:sldMk cId="548311286" sldId="293"/>
        </pc:sldMkLst>
        <pc:spChg chg="mod">
          <ac:chgData name="Brandt Redd" userId="be8ed540b98adac0" providerId="LiveId" clId="{84751114-B66A-4CA4-95A4-41611EC54680}" dt="2020-02-12T16:21:44.676" v="367" actId="20577"/>
          <ac:spMkLst>
            <pc:docMk/>
            <pc:sldMk cId="548311286" sldId="293"/>
            <ac:spMk id="2" creationId="{A5E34C91-F3C8-4E3A-BB7D-9082D8AA2892}"/>
          </ac:spMkLst>
        </pc:spChg>
        <pc:spChg chg="del">
          <ac:chgData name="Brandt Redd" userId="be8ed540b98adac0" providerId="LiveId" clId="{84751114-B66A-4CA4-95A4-41611EC54680}" dt="2020-02-12T16:21:50.616" v="368"/>
          <ac:spMkLst>
            <pc:docMk/>
            <pc:sldMk cId="548311286" sldId="293"/>
            <ac:spMk id="3" creationId="{560D8329-92AD-4EEC-B4B7-B9582E9DA04C}"/>
          </ac:spMkLst>
        </pc:spChg>
        <pc:spChg chg="add del mod">
          <ac:chgData name="Brandt Redd" userId="be8ed540b98adac0" providerId="LiveId" clId="{84751114-B66A-4CA4-95A4-41611EC54680}" dt="2020-02-12T16:21:55.789" v="369" actId="478"/>
          <ac:spMkLst>
            <pc:docMk/>
            <pc:sldMk cId="548311286" sldId="293"/>
            <ac:spMk id="4" creationId="{EB246715-E454-4CCE-94D9-2E2C5C282727}"/>
          </ac:spMkLst>
        </pc:spChg>
      </pc:sldChg>
      <pc:sldChg chg="modSp add">
        <pc:chgData name="Brandt Redd" userId="be8ed540b98adac0" providerId="LiveId" clId="{84751114-B66A-4CA4-95A4-41611EC54680}" dt="2020-02-12T16:22:03.560" v="376" actId="20577"/>
        <pc:sldMkLst>
          <pc:docMk/>
          <pc:sldMk cId="3537869213" sldId="294"/>
        </pc:sldMkLst>
        <pc:spChg chg="mod">
          <ac:chgData name="Brandt Redd" userId="be8ed540b98adac0" providerId="LiveId" clId="{84751114-B66A-4CA4-95A4-41611EC54680}" dt="2020-02-12T16:22:03.560" v="376" actId="20577"/>
          <ac:spMkLst>
            <pc:docMk/>
            <pc:sldMk cId="3537869213" sldId="294"/>
            <ac:spMk id="4" creationId="{5D57C1CD-0C19-43EB-8444-D7EAB2969333}"/>
          </ac:spMkLst>
        </pc:spChg>
      </pc:sldChg>
      <pc:sldChg chg="addSp delSp modSp add">
        <pc:chgData name="Brandt Redd" userId="be8ed540b98adac0" providerId="LiveId" clId="{84751114-B66A-4CA4-95A4-41611EC54680}" dt="2020-02-12T18:49:38.443" v="706" actId="14100"/>
        <pc:sldMkLst>
          <pc:docMk/>
          <pc:sldMk cId="1687390733" sldId="295"/>
        </pc:sldMkLst>
        <pc:spChg chg="del">
          <ac:chgData name="Brandt Redd" userId="be8ed540b98adac0" providerId="LiveId" clId="{84751114-B66A-4CA4-95A4-41611EC54680}" dt="2020-02-12T18:40:56.708" v="436"/>
          <ac:spMkLst>
            <pc:docMk/>
            <pc:sldMk cId="1687390733" sldId="295"/>
            <ac:spMk id="2" creationId="{68C2EF00-CF89-40D8-B584-A44AA963C648}"/>
          </ac:spMkLst>
        </pc:spChg>
        <pc:spChg chg="del">
          <ac:chgData name="Brandt Redd" userId="be8ed540b98adac0" providerId="LiveId" clId="{84751114-B66A-4CA4-95A4-41611EC54680}" dt="2020-02-12T18:40:56.708" v="436"/>
          <ac:spMkLst>
            <pc:docMk/>
            <pc:sldMk cId="1687390733" sldId="295"/>
            <ac:spMk id="3" creationId="{AE59077C-2931-4227-BD61-E16BE43D72A8}"/>
          </ac:spMkLst>
        </pc:spChg>
        <pc:spChg chg="add mod">
          <ac:chgData name="Brandt Redd" userId="be8ed540b98adac0" providerId="LiveId" clId="{84751114-B66A-4CA4-95A4-41611EC54680}" dt="2020-02-12T18:41:45.156" v="510" actId="20577"/>
          <ac:spMkLst>
            <pc:docMk/>
            <pc:sldMk cId="1687390733" sldId="295"/>
            <ac:spMk id="4" creationId="{6573CC0B-EB17-4181-880B-86D9F444E373}"/>
          </ac:spMkLst>
        </pc:spChg>
        <pc:spChg chg="add mod">
          <ac:chgData name="Brandt Redd" userId="be8ed540b98adac0" providerId="LiveId" clId="{84751114-B66A-4CA4-95A4-41611EC54680}" dt="2020-02-12T18:44:33.092" v="584" actId="14100"/>
          <ac:spMkLst>
            <pc:docMk/>
            <pc:sldMk cId="1687390733" sldId="295"/>
            <ac:spMk id="5" creationId="{4B550071-CAD0-4A17-8C55-2D5CC4AFA143}"/>
          </ac:spMkLst>
        </pc:spChg>
        <pc:spChg chg="add del mod">
          <ac:chgData name="Brandt Redd" userId="be8ed540b98adac0" providerId="LiveId" clId="{84751114-B66A-4CA4-95A4-41611EC54680}" dt="2020-02-12T18:44:23.600" v="580" actId="11529"/>
          <ac:spMkLst>
            <pc:docMk/>
            <pc:sldMk cId="1687390733" sldId="295"/>
            <ac:spMk id="6" creationId="{46033F90-3752-4461-A45B-1A45C00D9054}"/>
          </ac:spMkLst>
        </pc:spChg>
        <pc:spChg chg="add mod">
          <ac:chgData name="Brandt Redd" userId="be8ed540b98adac0" providerId="LiveId" clId="{84751114-B66A-4CA4-95A4-41611EC54680}" dt="2020-02-12T18:49:38.443" v="706" actId="14100"/>
          <ac:spMkLst>
            <pc:docMk/>
            <pc:sldMk cId="1687390733" sldId="295"/>
            <ac:spMk id="7" creationId="{3786B235-7C7F-4CA9-923C-3AB5F4739472}"/>
          </ac:spMkLst>
        </pc:spChg>
        <pc:spChg chg="add mod">
          <ac:chgData name="Brandt Redd" userId="be8ed540b98adac0" providerId="LiveId" clId="{84751114-B66A-4CA4-95A4-41611EC54680}" dt="2020-02-12T18:46:49.810" v="631" actId="14100"/>
          <ac:spMkLst>
            <pc:docMk/>
            <pc:sldMk cId="1687390733" sldId="295"/>
            <ac:spMk id="8" creationId="{AD2628AF-E748-4E45-9934-E47C96389F3E}"/>
          </ac:spMkLst>
        </pc:spChg>
        <pc:spChg chg="add mod">
          <ac:chgData name="Brandt Redd" userId="be8ed540b98adac0" providerId="LiveId" clId="{84751114-B66A-4CA4-95A4-41611EC54680}" dt="2020-02-12T18:47:13.402" v="640" actId="20577"/>
          <ac:spMkLst>
            <pc:docMk/>
            <pc:sldMk cId="1687390733" sldId="295"/>
            <ac:spMk id="9" creationId="{50173749-438A-4DD2-8BED-B7BA8DD5533B}"/>
          </ac:spMkLst>
        </pc:spChg>
      </pc:sldChg>
      <pc:sldChg chg="addSp delSp modSp add">
        <pc:chgData name="Brandt Redd" userId="be8ed540b98adac0" providerId="LiveId" clId="{84751114-B66A-4CA4-95A4-41611EC54680}" dt="2020-02-12T18:49:45.203" v="708"/>
        <pc:sldMkLst>
          <pc:docMk/>
          <pc:sldMk cId="2663913399" sldId="296"/>
        </pc:sldMkLst>
        <pc:spChg chg="mod">
          <ac:chgData name="Brandt Redd" userId="be8ed540b98adac0" providerId="LiveId" clId="{84751114-B66A-4CA4-95A4-41611EC54680}" dt="2020-02-12T18:48:28.929" v="685" actId="20577"/>
          <ac:spMkLst>
            <pc:docMk/>
            <pc:sldMk cId="2663913399" sldId="296"/>
            <ac:spMk id="4" creationId="{6573CC0B-EB17-4181-880B-86D9F444E373}"/>
          </ac:spMkLst>
        </pc:spChg>
        <pc:spChg chg="mod">
          <ac:chgData name="Brandt Redd" userId="be8ed540b98adac0" providerId="LiveId" clId="{84751114-B66A-4CA4-95A4-41611EC54680}" dt="2020-02-12T18:48:32.208" v="686" actId="20577"/>
          <ac:spMkLst>
            <pc:docMk/>
            <pc:sldMk cId="2663913399" sldId="296"/>
            <ac:spMk id="5" creationId="{4B550071-CAD0-4A17-8C55-2D5CC4AFA143}"/>
          </ac:spMkLst>
        </pc:spChg>
        <pc:spChg chg="del">
          <ac:chgData name="Brandt Redd" userId="be8ed540b98adac0" providerId="LiveId" clId="{84751114-B66A-4CA4-95A4-41611EC54680}" dt="2020-02-12T18:49:44.787" v="707" actId="478"/>
          <ac:spMkLst>
            <pc:docMk/>
            <pc:sldMk cId="2663913399" sldId="296"/>
            <ac:spMk id="7" creationId="{3786B235-7C7F-4CA9-923C-3AB5F4739472}"/>
          </ac:spMkLst>
        </pc:spChg>
        <pc:spChg chg="add">
          <ac:chgData name="Brandt Redd" userId="be8ed540b98adac0" providerId="LiveId" clId="{84751114-B66A-4CA4-95A4-41611EC54680}" dt="2020-02-12T18:49:45.203" v="708"/>
          <ac:spMkLst>
            <pc:docMk/>
            <pc:sldMk cId="2663913399" sldId="296"/>
            <ac:spMk id="10" creationId="{D0D82628-EB01-4F0C-8BE7-C4312B3021CA}"/>
          </ac:spMkLst>
        </pc:spChg>
      </pc:sldChg>
      <pc:sldChg chg="addSp delSp modSp add">
        <pc:chgData name="Brandt Redd" userId="be8ed540b98adac0" providerId="LiveId" clId="{84751114-B66A-4CA4-95A4-41611EC54680}" dt="2020-02-12T18:51:12.921" v="778" actId="14100"/>
        <pc:sldMkLst>
          <pc:docMk/>
          <pc:sldMk cId="3557072445" sldId="297"/>
        </pc:sldMkLst>
        <pc:spChg chg="mod">
          <ac:chgData name="Brandt Redd" userId="be8ed540b98adac0" providerId="LiveId" clId="{84751114-B66A-4CA4-95A4-41611EC54680}" dt="2020-02-12T18:50:06.284" v="735" actId="20577"/>
          <ac:spMkLst>
            <pc:docMk/>
            <pc:sldMk cId="3557072445" sldId="297"/>
            <ac:spMk id="2" creationId="{C21DEF40-975D-4632-B321-875677AC84ED}"/>
          </ac:spMkLst>
        </pc:spChg>
        <pc:spChg chg="del">
          <ac:chgData name="Brandt Redd" userId="be8ed540b98adac0" providerId="LiveId" clId="{84751114-B66A-4CA4-95A4-41611EC54680}" dt="2020-02-12T18:50:32.771" v="737" actId="478"/>
          <ac:spMkLst>
            <pc:docMk/>
            <pc:sldMk cId="3557072445" sldId="297"/>
            <ac:spMk id="3" creationId="{91F5B7B7-C66D-4703-8DDE-1D5CCA6FEBC3}"/>
          </ac:spMkLst>
        </pc:spChg>
        <pc:spChg chg="add mod">
          <ac:chgData name="Brandt Redd" userId="be8ed540b98adac0" providerId="LiveId" clId="{84751114-B66A-4CA4-95A4-41611EC54680}" dt="2020-02-12T18:50:52.494" v="763" actId="20577"/>
          <ac:spMkLst>
            <pc:docMk/>
            <pc:sldMk cId="3557072445" sldId="297"/>
            <ac:spMk id="4" creationId="{9F9144DA-AA8F-4A8A-BE57-74DD2EB0F59B}"/>
          </ac:spMkLst>
        </pc:spChg>
        <pc:spChg chg="add mod">
          <ac:chgData name="Brandt Redd" userId="be8ed540b98adac0" providerId="LiveId" clId="{84751114-B66A-4CA4-95A4-41611EC54680}" dt="2020-02-12T18:51:08.865" v="777" actId="14100"/>
          <ac:spMkLst>
            <pc:docMk/>
            <pc:sldMk cId="3557072445" sldId="297"/>
            <ac:spMk id="5" creationId="{200CDECD-97AD-4A40-8AED-656ABCE22C18}"/>
          </ac:spMkLst>
        </pc:spChg>
        <pc:spChg chg="add mod">
          <ac:chgData name="Brandt Redd" userId="be8ed540b98adac0" providerId="LiveId" clId="{84751114-B66A-4CA4-95A4-41611EC54680}" dt="2020-02-12T18:51:12.921" v="778" actId="14100"/>
          <ac:spMkLst>
            <pc:docMk/>
            <pc:sldMk cId="3557072445" sldId="297"/>
            <ac:spMk id="6" creationId="{AE5F2781-32F7-44BA-84AD-59D97D5E04AF}"/>
          </ac:spMkLst>
        </pc:spChg>
        <pc:spChg chg="add mod">
          <ac:chgData name="Brandt Redd" userId="be8ed540b98adac0" providerId="LiveId" clId="{84751114-B66A-4CA4-95A4-41611EC54680}" dt="2020-02-12T18:51:04.344" v="775" actId="14100"/>
          <ac:spMkLst>
            <pc:docMk/>
            <pc:sldMk cId="3557072445" sldId="297"/>
            <ac:spMk id="7" creationId="{67A3582E-2C9A-4112-83B9-A468C8BB404D}"/>
          </ac:spMkLst>
        </pc:spChg>
      </pc:sldChg>
      <pc:sldChg chg="add del">
        <pc:chgData name="Brandt Redd" userId="be8ed540b98adac0" providerId="LiveId" clId="{84751114-B66A-4CA4-95A4-41611EC54680}" dt="2020-02-12T18:48:56.803" v="688"/>
        <pc:sldMkLst>
          <pc:docMk/>
          <pc:sldMk cId="4072401508" sldId="297"/>
        </pc:sldMkLst>
      </pc:sldChg>
      <pc:sldChg chg="addSp delSp modSp add">
        <pc:chgData name="Brandt Redd" userId="be8ed540b98adac0" providerId="LiveId" clId="{84751114-B66A-4CA4-95A4-41611EC54680}" dt="2020-02-12T19:00:44.061" v="891" actId="313"/>
        <pc:sldMkLst>
          <pc:docMk/>
          <pc:sldMk cId="3741600079" sldId="298"/>
        </pc:sldMkLst>
        <pc:spChg chg="mod">
          <ac:chgData name="Brandt Redd" userId="be8ed540b98adac0" providerId="LiveId" clId="{84751114-B66A-4CA4-95A4-41611EC54680}" dt="2020-02-12T18:51:34.274" v="812" actId="20577"/>
          <ac:spMkLst>
            <pc:docMk/>
            <pc:sldMk cId="3741600079" sldId="298"/>
            <ac:spMk id="2" creationId="{06DF28C8-CD7A-40D1-9478-AC744E701FF3}"/>
          </ac:spMkLst>
        </pc:spChg>
        <pc:spChg chg="del">
          <ac:chgData name="Brandt Redd" userId="be8ed540b98adac0" providerId="LiveId" clId="{84751114-B66A-4CA4-95A4-41611EC54680}" dt="2020-02-12T18:51:58.037" v="813" actId="478"/>
          <ac:spMkLst>
            <pc:docMk/>
            <pc:sldMk cId="3741600079" sldId="298"/>
            <ac:spMk id="3" creationId="{B447E76D-76CB-4401-9A21-43F16C6A3CCE}"/>
          </ac:spMkLst>
        </pc:spChg>
        <pc:spChg chg="add mod">
          <ac:chgData name="Brandt Redd" userId="be8ed540b98adac0" providerId="LiveId" clId="{84751114-B66A-4CA4-95A4-41611EC54680}" dt="2020-02-12T19:00:44.061" v="891" actId="313"/>
          <ac:spMkLst>
            <pc:docMk/>
            <pc:sldMk cId="3741600079" sldId="298"/>
            <ac:spMk id="4" creationId="{E42223A7-CDCB-4CD4-946F-BEC150BA2C29}"/>
          </ac:spMkLst>
        </pc:spChg>
        <pc:spChg chg="add">
          <ac:chgData name="Brandt Redd" userId="be8ed540b98adac0" providerId="LiveId" clId="{84751114-B66A-4CA4-95A4-41611EC54680}" dt="2020-02-12T18:51:58.405" v="814"/>
          <ac:spMkLst>
            <pc:docMk/>
            <pc:sldMk cId="3741600079" sldId="298"/>
            <ac:spMk id="5" creationId="{74795A37-855E-4F6C-926B-D4D6D0EAA196}"/>
          </ac:spMkLst>
        </pc:spChg>
        <pc:spChg chg="add mod">
          <ac:chgData name="Brandt Redd" userId="be8ed540b98adac0" providerId="LiveId" clId="{84751114-B66A-4CA4-95A4-41611EC54680}" dt="2020-02-12T19:00:19.552" v="874" actId="20577"/>
          <ac:spMkLst>
            <pc:docMk/>
            <pc:sldMk cId="3741600079" sldId="298"/>
            <ac:spMk id="6" creationId="{A93A57B3-0601-4976-8823-C6D6D1E61212}"/>
          </ac:spMkLst>
        </pc:spChg>
        <pc:spChg chg="add mod">
          <ac:chgData name="Brandt Redd" userId="be8ed540b98adac0" providerId="LiveId" clId="{84751114-B66A-4CA4-95A4-41611EC54680}" dt="2020-02-12T19:00:23.661" v="875" actId="14100"/>
          <ac:spMkLst>
            <pc:docMk/>
            <pc:sldMk cId="3741600079" sldId="298"/>
            <ac:spMk id="7" creationId="{19271A5A-8D1C-4B7C-9600-24E360BD34D6}"/>
          </ac:spMkLst>
        </pc:spChg>
      </pc:sldChg>
      <pc:sldChg chg="addSp delSp modSp add">
        <pc:chgData name="Brandt Redd" userId="be8ed540b98adac0" providerId="LiveId" clId="{84751114-B66A-4CA4-95A4-41611EC54680}" dt="2020-02-12T19:39:27.520" v="1835" actId="20577"/>
        <pc:sldMkLst>
          <pc:docMk/>
          <pc:sldMk cId="4226447210" sldId="299"/>
        </pc:sldMkLst>
        <pc:spChg chg="mod">
          <ac:chgData name="Brandt Redd" userId="be8ed540b98adac0" providerId="LiveId" clId="{84751114-B66A-4CA4-95A4-41611EC54680}" dt="2020-02-12T19:01:08.913" v="919" actId="20577"/>
          <ac:spMkLst>
            <pc:docMk/>
            <pc:sldMk cId="4226447210" sldId="299"/>
            <ac:spMk id="2" creationId="{B774A6A6-C233-4387-9F69-6C5641BC9DF6}"/>
          </ac:spMkLst>
        </pc:spChg>
        <pc:spChg chg="add del mod">
          <ac:chgData name="Brandt Redd" userId="be8ed540b98adac0" providerId="LiveId" clId="{84751114-B66A-4CA4-95A4-41611EC54680}" dt="2020-02-12T19:39:27.520" v="1835" actId="20577"/>
          <ac:spMkLst>
            <pc:docMk/>
            <pc:sldMk cId="4226447210" sldId="299"/>
            <ac:spMk id="3" creationId="{868F89B9-8597-4D6A-AF02-A12E161EF22A}"/>
          </ac:spMkLst>
        </pc:spChg>
        <pc:spChg chg="add del mod">
          <ac:chgData name="Brandt Redd" userId="be8ed540b98adac0" providerId="LiveId" clId="{84751114-B66A-4CA4-95A4-41611EC54680}" dt="2020-02-12T19:01:28.948" v="929"/>
          <ac:spMkLst>
            <pc:docMk/>
            <pc:sldMk cId="4226447210" sldId="299"/>
            <ac:spMk id="4" creationId="{37DFB280-9BAA-43CF-B894-D84B2AEBA2EE}"/>
          </ac:spMkLst>
        </pc:spChg>
        <pc:spChg chg="add del mod">
          <ac:chgData name="Brandt Redd" userId="be8ed540b98adac0" providerId="LiveId" clId="{84751114-B66A-4CA4-95A4-41611EC54680}" dt="2020-02-12T19:01:28.948" v="929"/>
          <ac:spMkLst>
            <pc:docMk/>
            <pc:sldMk cId="4226447210" sldId="299"/>
            <ac:spMk id="5" creationId="{9A139A6B-9467-4238-8F2E-02AFFE402AEB}"/>
          </ac:spMkLst>
        </pc:spChg>
        <pc:spChg chg="add del mod">
          <ac:chgData name="Brandt Redd" userId="be8ed540b98adac0" providerId="LiveId" clId="{84751114-B66A-4CA4-95A4-41611EC54680}" dt="2020-02-12T19:01:28.948" v="929"/>
          <ac:spMkLst>
            <pc:docMk/>
            <pc:sldMk cId="4226447210" sldId="299"/>
            <ac:spMk id="6" creationId="{7719539C-AC49-413F-8BE9-8FF64AD4EF8B}"/>
          </ac:spMkLst>
        </pc:spChg>
        <pc:spChg chg="add del mod">
          <ac:chgData name="Brandt Redd" userId="be8ed540b98adac0" providerId="LiveId" clId="{84751114-B66A-4CA4-95A4-41611EC54680}" dt="2020-02-12T19:01:28.948" v="929"/>
          <ac:spMkLst>
            <pc:docMk/>
            <pc:sldMk cId="4226447210" sldId="299"/>
            <ac:spMk id="7" creationId="{1FD340DA-77FA-4CB0-A85F-3B50E5BEE2FA}"/>
          </ac:spMkLst>
        </pc:spChg>
        <pc:spChg chg="add mod">
          <ac:chgData name="Brandt Redd" userId="be8ed540b98adac0" providerId="LiveId" clId="{84751114-B66A-4CA4-95A4-41611EC54680}" dt="2020-02-12T19:35:09.925" v="1591" actId="20577"/>
          <ac:spMkLst>
            <pc:docMk/>
            <pc:sldMk cId="4226447210" sldId="299"/>
            <ac:spMk id="8" creationId="{E5CDAAFB-050C-448E-BEC7-7D3800744C94}"/>
          </ac:spMkLst>
        </pc:spChg>
      </pc:sldChg>
      <pc:sldChg chg="addSp delSp modSp add">
        <pc:chgData name="Brandt Redd" userId="be8ed540b98adac0" providerId="LiveId" clId="{84751114-B66A-4CA4-95A4-41611EC54680}" dt="2020-02-12T21:07:54.702" v="2916" actId="27636"/>
        <pc:sldMkLst>
          <pc:docMk/>
          <pc:sldMk cId="3580319440" sldId="300"/>
        </pc:sldMkLst>
        <pc:spChg chg="del">
          <ac:chgData name="Brandt Redd" userId="be8ed540b98adac0" providerId="LiveId" clId="{84751114-B66A-4CA4-95A4-41611EC54680}" dt="2020-02-12T19:21:42.045" v="1235"/>
          <ac:spMkLst>
            <pc:docMk/>
            <pc:sldMk cId="3580319440" sldId="300"/>
            <ac:spMk id="2" creationId="{29BD8F07-DF38-4E91-8BBA-47FF422F43B6}"/>
          </ac:spMkLst>
        </pc:spChg>
        <pc:spChg chg="del">
          <ac:chgData name="Brandt Redd" userId="be8ed540b98adac0" providerId="LiveId" clId="{84751114-B66A-4CA4-95A4-41611EC54680}" dt="2020-02-12T19:21:42.045" v="1235"/>
          <ac:spMkLst>
            <pc:docMk/>
            <pc:sldMk cId="3580319440" sldId="300"/>
            <ac:spMk id="3" creationId="{888EA79B-82CD-44AD-97CA-48F600B91262}"/>
          </ac:spMkLst>
        </pc:spChg>
        <pc:spChg chg="del">
          <ac:chgData name="Brandt Redd" userId="be8ed540b98adac0" providerId="LiveId" clId="{84751114-B66A-4CA4-95A4-41611EC54680}" dt="2020-02-12T19:21:42.045" v="1235"/>
          <ac:spMkLst>
            <pc:docMk/>
            <pc:sldMk cId="3580319440" sldId="300"/>
            <ac:spMk id="4" creationId="{D5516AB9-73BE-4C14-A73C-EEB5C85BF8BF}"/>
          </ac:spMkLst>
        </pc:spChg>
        <pc:spChg chg="add mod">
          <ac:chgData name="Brandt Redd" userId="be8ed540b98adac0" providerId="LiveId" clId="{84751114-B66A-4CA4-95A4-41611EC54680}" dt="2020-02-12T19:22:00.251" v="1266" actId="20577"/>
          <ac:spMkLst>
            <pc:docMk/>
            <pc:sldMk cId="3580319440" sldId="300"/>
            <ac:spMk id="5" creationId="{EC949ABC-F83F-48DB-B6D0-65DFE2F37A83}"/>
          </ac:spMkLst>
        </pc:spChg>
        <pc:spChg chg="add mod">
          <ac:chgData name="Brandt Redd" userId="be8ed540b98adac0" providerId="LiveId" clId="{84751114-B66A-4CA4-95A4-41611EC54680}" dt="2020-02-12T21:07:54.702" v="2916" actId="27636"/>
          <ac:spMkLst>
            <pc:docMk/>
            <pc:sldMk cId="3580319440" sldId="300"/>
            <ac:spMk id="6" creationId="{03485CA2-4551-4783-BBFA-2FFFBE82B428}"/>
          </ac:spMkLst>
        </pc:spChg>
        <pc:spChg chg="add mod">
          <ac:chgData name="Brandt Redd" userId="be8ed540b98adac0" providerId="LiveId" clId="{84751114-B66A-4CA4-95A4-41611EC54680}" dt="2020-02-12T21:07:54.700" v="2915" actId="27636"/>
          <ac:spMkLst>
            <pc:docMk/>
            <pc:sldMk cId="3580319440" sldId="300"/>
            <ac:spMk id="7" creationId="{01F1967A-CAA2-4E47-82EA-77AF107A8B8E}"/>
          </ac:spMkLst>
        </pc:spChg>
      </pc:sldChg>
      <pc:sldChg chg="addSp delSp modSp add">
        <pc:chgData name="Brandt Redd" userId="be8ed540b98adac0" providerId="LiveId" clId="{84751114-B66A-4CA4-95A4-41611EC54680}" dt="2020-02-12T21:13:54.467" v="3073" actId="27636"/>
        <pc:sldMkLst>
          <pc:docMk/>
          <pc:sldMk cId="826292471" sldId="301"/>
        </pc:sldMkLst>
        <pc:spChg chg="del">
          <ac:chgData name="Brandt Redd" userId="be8ed540b98adac0" providerId="LiveId" clId="{84751114-B66A-4CA4-95A4-41611EC54680}" dt="2020-02-12T20:38:42.754" v="2495" actId="478"/>
          <ac:spMkLst>
            <pc:docMk/>
            <pc:sldMk cId="826292471" sldId="301"/>
            <ac:spMk id="2" creationId="{81295157-D5C9-41B7-911C-015E8B4AEDD6}"/>
          </ac:spMkLst>
        </pc:spChg>
        <pc:spChg chg="mod">
          <ac:chgData name="Brandt Redd" userId="be8ed540b98adac0" providerId="LiveId" clId="{84751114-B66A-4CA4-95A4-41611EC54680}" dt="2020-02-12T21:08:39.362" v="2974" actId="14100"/>
          <ac:spMkLst>
            <pc:docMk/>
            <pc:sldMk cId="826292471" sldId="301"/>
            <ac:spMk id="3" creationId="{7F69DFF0-D3DC-4155-90C5-A5081395AE9A}"/>
          </ac:spMkLst>
        </pc:spChg>
        <pc:spChg chg="mod">
          <ac:chgData name="Brandt Redd" userId="be8ed540b98adac0" providerId="LiveId" clId="{84751114-B66A-4CA4-95A4-41611EC54680}" dt="2020-02-12T21:13:54.467" v="3073" actId="27636"/>
          <ac:spMkLst>
            <pc:docMk/>
            <pc:sldMk cId="826292471" sldId="301"/>
            <ac:spMk id="4" creationId="{F47D7D10-8C2E-4557-AF7F-19875DFF9BDD}"/>
          </ac:spMkLst>
        </pc:spChg>
        <pc:spChg chg="add del mod">
          <ac:chgData name="Brandt Redd" userId="be8ed540b98adac0" providerId="LiveId" clId="{84751114-B66A-4CA4-95A4-41611EC54680}" dt="2020-02-12T21:08:39.663" v="2976"/>
          <ac:spMkLst>
            <pc:docMk/>
            <pc:sldMk cId="826292471" sldId="301"/>
            <ac:spMk id="5" creationId="{8253BA89-684D-4F4C-9295-91D99B9D651E}"/>
          </ac:spMkLst>
        </pc:spChg>
        <pc:spChg chg="add mod">
          <ac:chgData name="Brandt Redd" userId="be8ed540b98adac0" providerId="LiveId" clId="{84751114-B66A-4CA4-95A4-41611EC54680}" dt="2020-02-12T21:09:32.009" v="3055" actId="1076"/>
          <ac:spMkLst>
            <pc:docMk/>
            <pc:sldMk cId="826292471" sldId="301"/>
            <ac:spMk id="8" creationId="{837E222A-C923-4C5A-B2F5-DE7CAD12F157}"/>
          </ac:spMkLst>
        </pc:spChg>
        <pc:cxnChg chg="add del mod">
          <ac:chgData name="Brandt Redd" userId="be8ed540b98adac0" providerId="LiveId" clId="{84751114-B66A-4CA4-95A4-41611EC54680}" dt="2020-02-12T21:08:45.925" v="2978" actId="11529"/>
          <ac:cxnSpMkLst>
            <pc:docMk/>
            <pc:sldMk cId="826292471" sldId="301"/>
            <ac:cxnSpMk id="7" creationId="{7EF92BE0-BFC7-4663-920B-FF25A55E261D}"/>
          </ac:cxnSpMkLst>
        </pc:cxnChg>
      </pc:sldChg>
      <pc:sldChg chg="modSp add">
        <pc:chgData name="Brandt Redd" userId="be8ed540b98adac0" providerId="LiveId" clId="{84751114-B66A-4CA4-95A4-41611EC54680}" dt="2020-02-12T19:52:50.004" v="2066" actId="20577"/>
        <pc:sldMkLst>
          <pc:docMk/>
          <pc:sldMk cId="571778094" sldId="302"/>
        </pc:sldMkLst>
        <pc:spChg chg="mod">
          <ac:chgData name="Brandt Redd" userId="be8ed540b98adac0" providerId="LiveId" clId="{84751114-B66A-4CA4-95A4-41611EC54680}" dt="2020-02-12T19:52:50.004" v="2066" actId="20577"/>
          <ac:spMkLst>
            <pc:docMk/>
            <pc:sldMk cId="571778094" sldId="302"/>
            <ac:spMk id="4" creationId="{5D57C1CD-0C19-43EB-8444-D7EAB2969333}"/>
          </ac:spMkLst>
        </pc:spChg>
      </pc:sldChg>
      <pc:sldChg chg="modSp add">
        <pc:chgData name="Brandt Redd" userId="be8ed540b98adac0" providerId="LiveId" clId="{84751114-B66A-4CA4-95A4-41611EC54680}" dt="2020-02-12T20:11:08.591" v="2494" actId="20577"/>
        <pc:sldMkLst>
          <pc:docMk/>
          <pc:sldMk cId="1858946929" sldId="303"/>
        </pc:sldMkLst>
        <pc:spChg chg="mod">
          <ac:chgData name="Brandt Redd" userId="be8ed540b98adac0" providerId="LiveId" clId="{84751114-B66A-4CA4-95A4-41611EC54680}" dt="2020-02-12T19:53:55.489" v="2115" actId="20577"/>
          <ac:spMkLst>
            <pc:docMk/>
            <pc:sldMk cId="1858946929" sldId="303"/>
            <ac:spMk id="2" creationId="{1A173930-EBAE-4FFD-B488-E3E8EAD61549}"/>
          </ac:spMkLst>
        </pc:spChg>
        <pc:spChg chg="mod">
          <ac:chgData name="Brandt Redd" userId="be8ed540b98adac0" providerId="LiveId" clId="{84751114-B66A-4CA4-95A4-41611EC54680}" dt="2020-02-12T20:11:08.591" v="2494" actId="20577"/>
          <ac:spMkLst>
            <pc:docMk/>
            <pc:sldMk cId="1858946929" sldId="303"/>
            <ac:spMk id="3" creationId="{92843939-875B-4FB5-BC2F-320A09709B17}"/>
          </ac:spMkLst>
        </pc:spChg>
      </pc:sldChg>
      <pc:sldChg chg="modSp add">
        <pc:chgData name="Brandt Redd" userId="be8ed540b98adac0" providerId="LiveId" clId="{84751114-B66A-4CA4-95A4-41611EC54680}" dt="2020-02-12T20:48:10.629" v="2727" actId="20577"/>
        <pc:sldMkLst>
          <pc:docMk/>
          <pc:sldMk cId="2822211787" sldId="304"/>
        </pc:sldMkLst>
        <pc:spChg chg="mod">
          <ac:chgData name="Brandt Redd" userId="be8ed540b98adac0" providerId="LiveId" clId="{84751114-B66A-4CA4-95A4-41611EC54680}" dt="2020-02-12T20:45:23.920" v="2549" actId="20577"/>
          <ac:spMkLst>
            <pc:docMk/>
            <pc:sldMk cId="2822211787" sldId="304"/>
            <ac:spMk id="2" creationId="{3373D33E-096F-4F54-882E-607D9B578157}"/>
          </ac:spMkLst>
        </pc:spChg>
        <pc:spChg chg="mod">
          <ac:chgData name="Brandt Redd" userId="be8ed540b98adac0" providerId="LiveId" clId="{84751114-B66A-4CA4-95A4-41611EC54680}" dt="2020-02-12T20:48:10.629" v="2727" actId="20577"/>
          <ac:spMkLst>
            <pc:docMk/>
            <pc:sldMk cId="2822211787" sldId="304"/>
            <ac:spMk id="3" creationId="{A5AEC80C-9436-4C45-B070-D123657FCB35}"/>
          </ac:spMkLst>
        </pc:spChg>
      </pc:sldChg>
      <pc:sldChg chg="addSp modSp add">
        <pc:chgData name="Brandt Redd" userId="be8ed540b98adac0" providerId="LiveId" clId="{84751114-B66A-4CA4-95A4-41611EC54680}" dt="2020-02-12T21:01:49.696" v="2891" actId="27636"/>
        <pc:sldMkLst>
          <pc:docMk/>
          <pc:sldMk cId="1387809859" sldId="305"/>
        </pc:sldMkLst>
        <pc:spChg chg="add mod">
          <ac:chgData name="Brandt Redd" userId="be8ed540b98adac0" providerId="LiveId" clId="{84751114-B66A-4CA4-95A4-41611EC54680}" dt="2020-02-12T20:58:20.131" v="2783" actId="20577"/>
          <ac:spMkLst>
            <pc:docMk/>
            <pc:sldMk cId="1387809859" sldId="305"/>
            <ac:spMk id="2" creationId="{2E137F7E-8574-48EE-9F7B-CC91FED28C04}"/>
          </ac:spMkLst>
        </pc:spChg>
        <pc:spChg chg="add mod">
          <ac:chgData name="Brandt Redd" userId="be8ed540b98adac0" providerId="LiveId" clId="{84751114-B66A-4CA4-95A4-41611EC54680}" dt="2020-02-12T21:01:49.696" v="2891" actId="27636"/>
          <ac:spMkLst>
            <pc:docMk/>
            <pc:sldMk cId="1387809859" sldId="305"/>
            <ac:spMk id="3" creationId="{35A4B311-86D3-4008-B25B-B5EEC32F34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1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1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6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5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0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4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8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1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BC56A7-3553-4DBC-939C-E09EA466C9BC}" type="datetimeFigureOut">
              <a:rPr lang="en-US" smtClean="0"/>
              <a:t>2020-02-12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6A7-3553-4DBC-939C-E09EA466C9BC}" type="datetimeFigureOut">
              <a:rPr lang="en-US" smtClean="0"/>
              <a:t>2020-02-12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BC56A7-3553-4DBC-939C-E09EA466C9BC}" type="datetimeFigureOut">
              <a:rPr lang="en-US" smtClean="0"/>
              <a:t>2020-02-12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095242-A32E-4637-B2FC-B5B6BDAF9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4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mINGWsyW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E4E6-1165-4D21-95FB-D8FC1B9C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VBA Loops,</a:t>
            </a:r>
            <a:br>
              <a:rPr lang="en-US" sz="6000" dirty="0"/>
            </a:br>
            <a:r>
              <a:rPr lang="en-US" sz="6000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AC1C6-1236-42EE-9863-2E82DEC12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IS201 – Brandt Redd – Session 11</a:t>
            </a:r>
          </a:p>
        </p:txBody>
      </p:sp>
    </p:spTree>
    <p:extLst>
      <p:ext uri="{BB962C8B-B14F-4D97-AF65-F5344CB8AC3E}">
        <p14:creationId xmlns:p14="http://schemas.microsoft.com/office/powerpoint/2010/main" val="118509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D33E-096F-4F54-882E-607D9B57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br>
              <a:rPr lang="en-US" dirty="0"/>
            </a:br>
            <a:r>
              <a:rPr lang="en-US" dirty="0"/>
              <a:t>= has two meanings: Assign &amp; Equals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C80C-9436-4C45-B070-D123657F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Dim </a:t>
            </a:r>
            <a:r>
              <a:rPr lang="en-US" dirty="0" err="1"/>
              <a:t>i</a:t>
            </a:r>
            <a:r>
              <a:rPr lang="en-US" dirty="0"/>
              <a:t> As Integer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 = 5</a:t>
            </a:r>
          </a:p>
          <a:p>
            <a:r>
              <a:rPr lang="en-US" dirty="0"/>
              <a:t>Equals Test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= 5 Then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MsgBox</a:t>
            </a:r>
            <a:r>
              <a:rPr lang="en-US" dirty="0"/>
              <a:t> "</a:t>
            </a:r>
            <a:r>
              <a:rPr lang="en-US" dirty="0" err="1"/>
              <a:t>i</a:t>
            </a:r>
            <a:r>
              <a:rPr lang="en-US" dirty="0"/>
              <a:t> is 5“</a:t>
            </a:r>
            <a:br>
              <a:rPr lang="en-US" dirty="0"/>
            </a:br>
            <a:r>
              <a:rPr lang="en-US" dirty="0"/>
              <a:t>End If</a:t>
            </a:r>
          </a:p>
          <a:p>
            <a:r>
              <a:rPr lang="en-US" dirty="0"/>
              <a:t>Both</a:t>
            </a:r>
          </a:p>
          <a:p>
            <a:pPr lvl="1"/>
            <a:r>
              <a:rPr lang="en-US" dirty="0"/>
              <a:t>Dim b As Boolean</a:t>
            </a:r>
            <a:br>
              <a:rPr lang="en-US" dirty="0"/>
            </a:br>
            <a:r>
              <a:rPr lang="en-US" dirty="0"/>
              <a:t>b = </a:t>
            </a:r>
            <a:r>
              <a:rPr lang="en-US" dirty="0" err="1"/>
              <a:t>i</a:t>
            </a:r>
            <a:r>
              <a:rPr lang="en-US" dirty="0"/>
              <a:t> = 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1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11B0-8434-42B2-88E9-03E2D495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Some More Theory</a:t>
            </a:r>
            <a:br>
              <a:rPr lang="en-US" sz="6000" dirty="0"/>
            </a:br>
            <a:r>
              <a:rPr lang="en-US" sz="6000" dirty="0"/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64701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73CC0B-EB17-4181-880B-86D9F444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550071-CAD0-4A17-8C55-2D5CC4AFA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5466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Imperative Sentence:</a:t>
            </a:r>
          </a:p>
          <a:p>
            <a:pPr algn="ctr"/>
            <a:r>
              <a:rPr lang="en-US" sz="4000" dirty="0"/>
              <a:t>(You) Prepare for the Test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7" name="Callout: Line with No Border 6">
            <a:extLst>
              <a:ext uri="{FF2B5EF4-FFF2-40B4-BE49-F238E27FC236}">
                <a16:creationId xmlns:a16="http://schemas.microsoft.com/office/drawing/2014/main" id="{3786B235-7C7F-4CA9-923C-3AB5F4739472}"/>
              </a:ext>
            </a:extLst>
          </p:cNvPr>
          <p:cNvSpPr/>
          <p:nvPr/>
        </p:nvSpPr>
        <p:spPr>
          <a:xfrm>
            <a:off x="1470454" y="3657601"/>
            <a:ext cx="1809441" cy="1062680"/>
          </a:xfrm>
          <a:prstGeom prst="callout1">
            <a:avLst>
              <a:gd name="adj1" fmla="val 50000"/>
              <a:gd name="adj2" fmla="val 89264"/>
              <a:gd name="adj3" fmla="val -67891"/>
              <a:gd name="adj4" fmla="val 1415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Subject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(Implied)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AD2628AF-E748-4E45-9934-E47C96389F3E}"/>
              </a:ext>
            </a:extLst>
          </p:cNvPr>
          <p:cNvSpPr/>
          <p:nvPr/>
        </p:nvSpPr>
        <p:spPr>
          <a:xfrm>
            <a:off x="3906383" y="3657600"/>
            <a:ext cx="1563130" cy="790831"/>
          </a:xfrm>
          <a:prstGeom prst="callout1">
            <a:avLst>
              <a:gd name="adj1" fmla="val 53125"/>
              <a:gd name="adj2" fmla="val 82149"/>
              <a:gd name="adj3" fmla="val -83335"/>
              <a:gd name="adj4" fmla="val 1101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Verb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50173749-438A-4DD2-8BED-B7BA8DD5533B}"/>
              </a:ext>
            </a:extLst>
          </p:cNvPr>
          <p:cNvSpPr/>
          <p:nvPr/>
        </p:nvSpPr>
        <p:spPr>
          <a:xfrm>
            <a:off x="6096000" y="3657600"/>
            <a:ext cx="1563130" cy="790831"/>
          </a:xfrm>
          <a:prstGeom prst="callout1">
            <a:avLst>
              <a:gd name="adj1" fmla="val 50000"/>
              <a:gd name="adj2" fmla="val 89264"/>
              <a:gd name="adj3" fmla="val -95835"/>
              <a:gd name="adj4" fmla="val 1402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68739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73CC0B-EB17-4181-880B-86D9F444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Computer Grammar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550071-CAD0-4A17-8C55-2D5CC4AFA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5466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Imperative Sentence</a:t>
            </a:r>
          </a:p>
          <a:p>
            <a:pPr algn="ctr"/>
            <a:r>
              <a:rPr lang="en-US" sz="4000" dirty="0"/>
              <a:t>(Computer) </a:t>
            </a:r>
            <a:r>
              <a:rPr lang="en-US" sz="4000" dirty="0" err="1"/>
              <a:t>MsgBox</a:t>
            </a:r>
            <a:r>
              <a:rPr lang="en-US" sz="4000" dirty="0"/>
              <a:t> “Hello, World”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AD2628AF-E748-4E45-9934-E47C96389F3E}"/>
              </a:ext>
            </a:extLst>
          </p:cNvPr>
          <p:cNvSpPr/>
          <p:nvPr/>
        </p:nvSpPr>
        <p:spPr>
          <a:xfrm>
            <a:off x="3906383" y="3657600"/>
            <a:ext cx="1563130" cy="790831"/>
          </a:xfrm>
          <a:prstGeom prst="callout1">
            <a:avLst>
              <a:gd name="adj1" fmla="val 53125"/>
              <a:gd name="adj2" fmla="val 82149"/>
              <a:gd name="adj3" fmla="val -83335"/>
              <a:gd name="adj4" fmla="val 1101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Verb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50173749-438A-4DD2-8BED-B7BA8DD5533B}"/>
              </a:ext>
            </a:extLst>
          </p:cNvPr>
          <p:cNvSpPr/>
          <p:nvPr/>
        </p:nvSpPr>
        <p:spPr>
          <a:xfrm>
            <a:off x="6096000" y="3657600"/>
            <a:ext cx="1563130" cy="790831"/>
          </a:xfrm>
          <a:prstGeom prst="callout1">
            <a:avLst>
              <a:gd name="adj1" fmla="val 50000"/>
              <a:gd name="adj2" fmla="val 89264"/>
              <a:gd name="adj3" fmla="val -95835"/>
              <a:gd name="adj4" fmla="val 1402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10" name="Callout: Line with No Border 9">
            <a:extLst>
              <a:ext uri="{FF2B5EF4-FFF2-40B4-BE49-F238E27FC236}">
                <a16:creationId xmlns:a16="http://schemas.microsoft.com/office/drawing/2014/main" id="{D0D82628-EB01-4F0C-8BE7-C4312B3021CA}"/>
              </a:ext>
            </a:extLst>
          </p:cNvPr>
          <p:cNvSpPr/>
          <p:nvPr/>
        </p:nvSpPr>
        <p:spPr>
          <a:xfrm>
            <a:off x="1470454" y="3657601"/>
            <a:ext cx="1809441" cy="1062680"/>
          </a:xfrm>
          <a:prstGeom prst="callout1">
            <a:avLst>
              <a:gd name="adj1" fmla="val 50000"/>
              <a:gd name="adj2" fmla="val 89264"/>
              <a:gd name="adj3" fmla="val -67891"/>
              <a:gd name="adj4" fmla="val 1415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Subject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(Implied)</a:t>
            </a:r>
          </a:p>
        </p:txBody>
      </p:sp>
    </p:spTree>
    <p:extLst>
      <p:ext uri="{BB962C8B-B14F-4D97-AF65-F5344CB8AC3E}">
        <p14:creationId xmlns:p14="http://schemas.microsoft.com/office/powerpoint/2010/main" val="266391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EF40-975D-4632-B321-875677AC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Subject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F9144DA-AA8F-4A8A-BE57-74DD2EB0F59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13546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John, Walk The Dog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200CDECD-97AD-4A40-8AED-656ABCE22C18}"/>
              </a:ext>
            </a:extLst>
          </p:cNvPr>
          <p:cNvSpPr/>
          <p:nvPr/>
        </p:nvSpPr>
        <p:spPr>
          <a:xfrm>
            <a:off x="3906383" y="3657600"/>
            <a:ext cx="1563130" cy="790831"/>
          </a:xfrm>
          <a:prstGeom prst="callout1">
            <a:avLst>
              <a:gd name="adj1" fmla="val 53125"/>
              <a:gd name="adj2" fmla="val 82149"/>
              <a:gd name="adj3" fmla="val -153647"/>
              <a:gd name="adj4" fmla="val 1251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Verb</a:t>
            </a:r>
          </a:p>
        </p:txBody>
      </p:sp>
      <p:sp>
        <p:nvSpPr>
          <p:cNvPr id="6" name="Callout: Line with No Border 5">
            <a:extLst>
              <a:ext uri="{FF2B5EF4-FFF2-40B4-BE49-F238E27FC236}">
                <a16:creationId xmlns:a16="http://schemas.microsoft.com/office/drawing/2014/main" id="{AE5F2781-32F7-44BA-84AD-59D97D5E04AF}"/>
              </a:ext>
            </a:extLst>
          </p:cNvPr>
          <p:cNvSpPr/>
          <p:nvPr/>
        </p:nvSpPr>
        <p:spPr>
          <a:xfrm>
            <a:off x="6096000" y="3657600"/>
            <a:ext cx="1563130" cy="790831"/>
          </a:xfrm>
          <a:prstGeom prst="callout1">
            <a:avLst>
              <a:gd name="adj1" fmla="val 50000"/>
              <a:gd name="adj2" fmla="val 89264"/>
              <a:gd name="adj3" fmla="val -153648"/>
              <a:gd name="adj4" fmla="val 1149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7" name="Callout: Line with No Border 6">
            <a:extLst>
              <a:ext uri="{FF2B5EF4-FFF2-40B4-BE49-F238E27FC236}">
                <a16:creationId xmlns:a16="http://schemas.microsoft.com/office/drawing/2014/main" id="{67A3582E-2C9A-4112-83B9-A468C8BB404D}"/>
              </a:ext>
            </a:extLst>
          </p:cNvPr>
          <p:cNvSpPr/>
          <p:nvPr/>
        </p:nvSpPr>
        <p:spPr>
          <a:xfrm>
            <a:off x="1470454" y="3657601"/>
            <a:ext cx="1809441" cy="790830"/>
          </a:xfrm>
          <a:prstGeom prst="callout1">
            <a:avLst>
              <a:gd name="adj1" fmla="val 50000"/>
              <a:gd name="adj2" fmla="val 89264"/>
              <a:gd name="adj3" fmla="val -152266"/>
              <a:gd name="adj4" fmla="val 1627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355707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28C8-CD7A-40D1-9478-AC744E70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2223A7-CDCB-4CD4-946F-BEC150BA2C29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13546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/>
              <a:t>ActiveCell.Replace</a:t>
            </a:r>
            <a:r>
              <a:rPr lang="en-US" sz="4000" dirty="0"/>
              <a:t> "Fred", "George"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74795A37-855E-4F6C-926B-D4D6D0EAA196}"/>
              </a:ext>
            </a:extLst>
          </p:cNvPr>
          <p:cNvSpPr/>
          <p:nvPr/>
        </p:nvSpPr>
        <p:spPr>
          <a:xfrm>
            <a:off x="3906383" y="3657600"/>
            <a:ext cx="1563130" cy="790831"/>
          </a:xfrm>
          <a:prstGeom prst="callout1">
            <a:avLst>
              <a:gd name="adj1" fmla="val 53125"/>
              <a:gd name="adj2" fmla="val 82149"/>
              <a:gd name="adj3" fmla="val -153647"/>
              <a:gd name="adj4" fmla="val 1251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Verb</a:t>
            </a:r>
          </a:p>
        </p:txBody>
      </p:sp>
      <p:sp>
        <p:nvSpPr>
          <p:cNvPr id="6" name="Callout: Line with No Border 5">
            <a:extLst>
              <a:ext uri="{FF2B5EF4-FFF2-40B4-BE49-F238E27FC236}">
                <a16:creationId xmlns:a16="http://schemas.microsoft.com/office/drawing/2014/main" id="{A93A57B3-0601-4976-8823-C6D6D1E61212}"/>
              </a:ext>
            </a:extLst>
          </p:cNvPr>
          <p:cNvSpPr/>
          <p:nvPr/>
        </p:nvSpPr>
        <p:spPr>
          <a:xfrm>
            <a:off x="6096000" y="3657600"/>
            <a:ext cx="1563130" cy="790831"/>
          </a:xfrm>
          <a:prstGeom prst="callout1">
            <a:avLst>
              <a:gd name="adj1" fmla="val 50000"/>
              <a:gd name="adj2" fmla="val 89264"/>
              <a:gd name="adj3" fmla="val -153648"/>
              <a:gd name="adj4" fmla="val 1149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Objects</a:t>
            </a:r>
          </a:p>
        </p:txBody>
      </p:sp>
      <p:sp>
        <p:nvSpPr>
          <p:cNvPr id="7" name="Callout: Line with No Border 6">
            <a:extLst>
              <a:ext uri="{FF2B5EF4-FFF2-40B4-BE49-F238E27FC236}">
                <a16:creationId xmlns:a16="http://schemas.microsoft.com/office/drawing/2014/main" id="{19271A5A-8D1C-4B7C-9600-24E360BD34D6}"/>
              </a:ext>
            </a:extLst>
          </p:cNvPr>
          <p:cNvSpPr/>
          <p:nvPr/>
        </p:nvSpPr>
        <p:spPr>
          <a:xfrm>
            <a:off x="1470454" y="3657601"/>
            <a:ext cx="1809441" cy="790830"/>
          </a:xfrm>
          <a:prstGeom prst="callout1">
            <a:avLst>
              <a:gd name="adj1" fmla="val 50000"/>
              <a:gd name="adj2" fmla="val 89264"/>
              <a:gd name="adj3" fmla="val -155391"/>
              <a:gd name="adj4" fmla="val 1265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374160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A6A6-C233-4387-9F69-6C5641BC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89B9-8597-4D6A-AF02-A12E161EF2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Objects Have</a:t>
            </a:r>
          </a:p>
          <a:p>
            <a:pPr lvl="1"/>
            <a:r>
              <a:rPr lang="en-US" sz="2800" dirty="0"/>
              <a:t>Properties</a:t>
            </a:r>
          </a:p>
          <a:p>
            <a:pPr lvl="2"/>
            <a:r>
              <a:rPr lang="en-US" sz="2000" dirty="0" err="1"/>
              <a:t>ActiveCell.Value</a:t>
            </a:r>
            <a:r>
              <a:rPr lang="en-US" sz="2000" dirty="0"/>
              <a:t> = 5</a:t>
            </a:r>
          </a:p>
          <a:p>
            <a:pPr lvl="2"/>
            <a:r>
              <a:rPr lang="en-US" sz="2000" dirty="0"/>
              <a:t>height = Range(“A4”).Height</a:t>
            </a:r>
          </a:p>
          <a:p>
            <a:pPr lvl="1"/>
            <a:r>
              <a:rPr lang="en-US" sz="2800" dirty="0"/>
              <a:t>Methods</a:t>
            </a:r>
          </a:p>
          <a:p>
            <a:pPr lvl="2"/>
            <a:r>
              <a:rPr lang="en-US" sz="2000" dirty="0" err="1"/>
              <a:t>Sheets.Add</a:t>
            </a:r>
            <a:r>
              <a:rPr lang="en-US" sz="2000" dirty="0"/>
              <a:t>()</a:t>
            </a:r>
          </a:p>
          <a:p>
            <a:pPr lvl="2"/>
            <a:r>
              <a:rPr lang="en-US" sz="2000" dirty="0" err="1"/>
              <a:t>ThisWorkbook.PrintOut</a:t>
            </a:r>
            <a:endParaRPr lang="en-US" sz="2000" dirty="0"/>
          </a:p>
          <a:p>
            <a:pPr lvl="2"/>
            <a:r>
              <a:rPr lang="en-US" sz="2000" dirty="0"/>
              <a:t>Range("A1:C6“).</a:t>
            </a:r>
            <a:r>
              <a:rPr lang="en-US" sz="2000" dirty="0" err="1"/>
              <a:t>ClearContents</a:t>
            </a:r>
            <a:endParaRPr lang="en-US" sz="2000" dirty="0"/>
          </a:p>
          <a:p>
            <a:pPr lvl="2"/>
            <a:endParaRPr lang="en-US" sz="24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CDAAFB-050C-448E-BEC7-7D3800744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496285" cy="4023360"/>
          </a:xfrm>
        </p:spPr>
        <p:txBody>
          <a:bodyPr>
            <a:normAutofit/>
          </a:bodyPr>
          <a:lstStyle/>
          <a:p>
            <a:r>
              <a:rPr lang="en-US" sz="2800" dirty="0"/>
              <a:t>Properties of Objects may be Objects</a:t>
            </a:r>
          </a:p>
          <a:p>
            <a:pPr lvl="1"/>
            <a:r>
              <a:rPr lang="en-US" sz="2400" dirty="0"/>
              <a:t>Range("A4:D7").Cells(1, 2).</a:t>
            </a:r>
            <a:r>
              <a:rPr lang="en-US" sz="2400" dirty="0" err="1"/>
              <a:t>Font.Name</a:t>
            </a:r>
            <a:endParaRPr lang="en-US" sz="2400" dirty="0"/>
          </a:p>
          <a:p>
            <a:r>
              <a:rPr lang="en-US" sz="2600" dirty="0"/>
              <a:t>Methods may return Objects</a:t>
            </a:r>
          </a:p>
          <a:p>
            <a:pPr lvl="1"/>
            <a:r>
              <a:rPr lang="en-US" sz="2400" dirty="0"/>
              <a:t>Range("A4“).End(</a:t>
            </a:r>
            <a:r>
              <a:rPr lang="en-US" sz="2400" dirty="0" err="1"/>
              <a:t>xlDown</a:t>
            </a:r>
            <a:r>
              <a:rPr lang="en-US" sz="2400" dirty="0"/>
              <a:t>).Activate</a:t>
            </a:r>
          </a:p>
        </p:txBody>
      </p:sp>
    </p:spTree>
    <p:extLst>
      <p:ext uri="{BB962C8B-B14F-4D97-AF65-F5344CB8AC3E}">
        <p14:creationId xmlns:p14="http://schemas.microsoft.com/office/powerpoint/2010/main" val="4226447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49ABC-F83F-48DB-B6D0-65DFE2F3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85CA2-4551-4783-BBFA-2FFFBE82B4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err="1"/>
              <a:t>ThisWorkbook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Sheets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err="1"/>
              <a:t>ActiveSheet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Cells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err="1"/>
              <a:t>ActiveCell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Range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Application</a:t>
            </a:r>
          </a:p>
          <a:p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F1967A-CAA2-4E47-82EA-77AF107A8B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Examples</a:t>
            </a:r>
          </a:p>
          <a:p>
            <a:pPr lvl="1"/>
            <a:r>
              <a:rPr lang="en-US" sz="3000" dirty="0"/>
              <a:t>Sheets("Sheet1“)</a:t>
            </a:r>
          </a:p>
          <a:p>
            <a:pPr lvl="1"/>
            <a:r>
              <a:rPr lang="en-US" sz="3000" dirty="0"/>
              <a:t>Cells(1, 5)</a:t>
            </a:r>
          </a:p>
          <a:p>
            <a:pPr lvl="1"/>
            <a:r>
              <a:rPr lang="en-US" sz="3000" dirty="0"/>
              <a:t>Range("B4")</a:t>
            </a:r>
          </a:p>
          <a:p>
            <a:pPr lvl="1"/>
            <a:r>
              <a:rPr lang="en-US" sz="3000" dirty="0"/>
              <a:t>Range("B4:C8")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031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DFF0-D3DC-4155-90C5-A5081395AE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37937" y="691232"/>
            <a:ext cx="4938713" cy="2954012"/>
          </a:xfrm>
        </p:spPr>
        <p:txBody>
          <a:bodyPr>
            <a:normAutofit/>
          </a:bodyPr>
          <a:lstStyle/>
          <a:p>
            <a:r>
              <a:rPr lang="en-US" sz="2400" dirty="0"/>
              <a:t>Useful Methods</a:t>
            </a:r>
          </a:p>
          <a:p>
            <a:pPr lvl="1"/>
            <a:r>
              <a:rPr lang="en-US" sz="2000" dirty="0" err="1"/>
              <a:t>Cell.Activate</a:t>
            </a:r>
            <a:endParaRPr lang="en-US" sz="2000" dirty="0"/>
          </a:p>
          <a:p>
            <a:pPr lvl="1"/>
            <a:r>
              <a:rPr lang="en-US" sz="2000" dirty="0" err="1"/>
              <a:t>Range.Select</a:t>
            </a:r>
            <a:endParaRPr lang="en-US" sz="2000" dirty="0"/>
          </a:p>
          <a:p>
            <a:pPr lvl="1"/>
            <a:r>
              <a:rPr lang="en-US" sz="2000" dirty="0" err="1"/>
              <a:t>Cell.End</a:t>
            </a:r>
            <a:r>
              <a:rPr lang="en-US" sz="2000" dirty="0"/>
              <a:t>(</a:t>
            </a:r>
            <a:r>
              <a:rPr lang="en-US" sz="2000" dirty="0" err="1"/>
              <a:t>xlDown</a:t>
            </a:r>
            <a:r>
              <a:rPr lang="en-US" sz="2000" dirty="0"/>
              <a:t>)</a:t>
            </a:r>
          </a:p>
          <a:p>
            <a:pPr lvl="2"/>
            <a:r>
              <a:rPr lang="en-US" sz="1600" dirty="0" err="1"/>
              <a:t>xlUp</a:t>
            </a:r>
            <a:r>
              <a:rPr lang="en-US" sz="1600" dirty="0"/>
              <a:t>, </a:t>
            </a:r>
            <a:r>
              <a:rPr lang="en-US" sz="1600" dirty="0" err="1"/>
              <a:t>xlToLeft</a:t>
            </a:r>
            <a:r>
              <a:rPr lang="en-US" sz="1600" dirty="0"/>
              <a:t>, </a:t>
            </a:r>
            <a:r>
              <a:rPr lang="en-US" sz="1600" dirty="0" err="1"/>
              <a:t>xlToRight</a:t>
            </a:r>
            <a:endParaRPr lang="en-US" sz="1600" dirty="0"/>
          </a:p>
          <a:p>
            <a:pPr lvl="1"/>
            <a:r>
              <a:rPr lang="en-US" sz="2000" dirty="0" err="1"/>
              <a:t>Range.ClearContents</a:t>
            </a:r>
            <a:endParaRPr lang="en-US" sz="2000" dirty="0"/>
          </a:p>
          <a:p>
            <a:pPr lvl="1"/>
            <a:r>
              <a:rPr lang="en-US" sz="2000" dirty="0" err="1"/>
              <a:t>Range.ClearFormats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D7D10-8C2E-4557-AF7F-19875DFF9BD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096000" y="691231"/>
            <a:ext cx="4937125" cy="5511861"/>
          </a:xfrm>
        </p:spPr>
        <p:txBody>
          <a:bodyPr>
            <a:normAutofit/>
          </a:bodyPr>
          <a:lstStyle/>
          <a:p>
            <a:r>
              <a:rPr lang="en-US" sz="2400" dirty="0"/>
              <a:t>Useful Properties</a:t>
            </a:r>
          </a:p>
          <a:p>
            <a:pPr lvl="1"/>
            <a:r>
              <a:rPr lang="en-US" sz="2200" dirty="0" err="1"/>
              <a:t>Cell.Value</a:t>
            </a:r>
            <a:endParaRPr lang="en-US" sz="2200" dirty="0"/>
          </a:p>
          <a:p>
            <a:pPr lvl="1"/>
            <a:r>
              <a:rPr lang="en-US" sz="2200" dirty="0" err="1"/>
              <a:t>Cell.Row</a:t>
            </a:r>
            <a:endParaRPr lang="en-US" sz="2200" dirty="0"/>
          </a:p>
          <a:p>
            <a:pPr lvl="1"/>
            <a:r>
              <a:rPr lang="en-US" sz="2200" dirty="0" err="1"/>
              <a:t>Cell.Column</a:t>
            </a:r>
            <a:endParaRPr lang="en-US" sz="2200" dirty="0"/>
          </a:p>
          <a:p>
            <a:pPr lvl="1"/>
            <a:r>
              <a:rPr lang="en-US" sz="2200" dirty="0" err="1"/>
              <a:t>Cell.Address</a:t>
            </a:r>
            <a:endParaRPr lang="en-US" sz="2200" dirty="0"/>
          </a:p>
          <a:p>
            <a:pPr lvl="1"/>
            <a:r>
              <a:rPr lang="en-US" sz="2200" dirty="0" err="1"/>
              <a:t>Cell.Font.Bold</a:t>
            </a:r>
            <a:endParaRPr lang="en-US" sz="2200" dirty="0"/>
          </a:p>
          <a:p>
            <a:pPr lvl="1"/>
            <a:r>
              <a:rPr lang="en-US" sz="2200" dirty="0" err="1"/>
              <a:t>Cell.CurrentRegion</a:t>
            </a:r>
            <a:endParaRPr lang="en-US" sz="2200" dirty="0"/>
          </a:p>
          <a:p>
            <a:pPr lvl="1"/>
            <a:r>
              <a:rPr lang="en-US" sz="2200" dirty="0" err="1"/>
              <a:t>Cell.Formula</a:t>
            </a:r>
            <a:endParaRPr lang="en-US" sz="2200" dirty="0"/>
          </a:p>
          <a:p>
            <a:pPr lvl="1"/>
            <a:r>
              <a:rPr lang="en-US" sz="2200" dirty="0" err="1"/>
              <a:t>Range.Columns</a:t>
            </a:r>
            <a:endParaRPr lang="en-US" sz="2200" dirty="0"/>
          </a:p>
          <a:p>
            <a:pPr lvl="1"/>
            <a:r>
              <a:rPr lang="en-US" sz="2200" dirty="0" err="1"/>
              <a:t>Range.Rows</a:t>
            </a:r>
            <a:endParaRPr lang="en-US" sz="2200" dirty="0"/>
          </a:p>
          <a:p>
            <a:pPr lvl="1"/>
            <a:r>
              <a:rPr lang="en-US" sz="2200" dirty="0" err="1"/>
              <a:t>Range.ColumnWidth</a:t>
            </a:r>
            <a:endParaRPr lang="en-US" sz="2200" dirty="0"/>
          </a:p>
          <a:p>
            <a:pPr lvl="1"/>
            <a:r>
              <a:rPr lang="en-US" sz="2200" dirty="0" err="1"/>
              <a:t>Range.Offset</a:t>
            </a:r>
            <a:endParaRPr lang="en-US" sz="2200" dirty="0"/>
          </a:p>
          <a:p>
            <a:pPr lvl="1"/>
            <a:r>
              <a:rPr lang="en-US" sz="2200" dirty="0" err="1"/>
              <a:t>Range.VerticalAlignment</a:t>
            </a:r>
            <a:endParaRPr lang="en-US" sz="2200" dirty="0"/>
          </a:p>
          <a:p>
            <a:pPr lvl="1"/>
            <a:r>
              <a:rPr lang="en-US" sz="2200" dirty="0" err="1"/>
              <a:t>Font.Color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E222A-C923-4C5A-B2F5-DE7CAD12F157}"/>
              </a:ext>
            </a:extLst>
          </p:cNvPr>
          <p:cNvSpPr txBox="1"/>
          <p:nvPr/>
        </p:nvSpPr>
        <p:spPr>
          <a:xfrm>
            <a:off x="2607276" y="4690770"/>
            <a:ext cx="386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Most Cell properties can be used on Range and visa versa.</a:t>
            </a:r>
          </a:p>
        </p:txBody>
      </p:sp>
    </p:spTree>
    <p:extLst>
      <p:ext uri="{BB962C8B-B14F-4D97-AF65-F5344CB8AC3E}">
        <p14:creationId xmlns:p14="http://schemas.microsoft.com/office/powerpoint/2010/main" val="82629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7F7E-8574-48EE-9F7B-CC91FED2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</a:t>
            </a:r>
            <a:br>
              <a:rPr lang="en-US" dirty="0"/>
            </a:br>
            <a:r>
              <a:rPr lang="en-US" dirty="0"/>
              <a:t>Assigning Objects to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B311-86D3-4008-B25B-B5EEC32F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Must use the “Set” keyword when assigning objects.</a:t>
            </a:r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Sub Sample()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    Dim </a:t>
            </a:r>
            <a:r>
              <a:rPr lang="en-US" dirty="0" err="1">
                <a:latin typeface="Lucida Sans Typewriter" panose="020B05090305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0"/>
              </a:rPr>
              <a:t> As Integer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    Dim o As Object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    Dim cell As Object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    </a:t>
            </a:r>
            <a:r>
              <a:rPr lang="en-US" dirty="0" err="1">
                <a:latin typeface="Lucida Sans Typewriter" panose="020B05090305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0"/>
              </a:rPr>
              <a:t> =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    Set o = Range("A1:B2")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    For Each cell In 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        </a:t>
            </a:r>
            <a:r>
              <a:rPr lang="en-US" dirty="0" err="1">
                <a:latin typeface="Lucida Sans Typewriter" panose="020B0509030504030204" pitchFamily="49" charset="0"/>
              </a:rPr>
              <a:t>cell.Value</a:t>
            </a:r>
            <a:r>
              <a:rPr lang="en-US" dirty="0">
                <a:latin typeface="Lucida Sans Typewriter" panose="020B0509030504030204" pitchFamily="49" charset="0"/>
              </a:rPr>
              <a:t> = </a:t>
            </a:r>
            <a:r>
              <a:rPr lang="en-US" dirty="0" err="1">
                <a:latin typeface="Lucida Sans Typewriter" panose="020B0509030504030204" pitchFamily="49" charset="0"/>
              </a:rPr>
              <a:t>i</a:t>
            </a: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    Next cell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 Typewriter" panose="020B0509030504030204" pitchFamily="49" charset="0"/>
              </a:rPr>
              <a:t>End Sub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0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5C94D-F16C-4A62-B2AA-5032A3F29B90}"/>
              </a:ext>
            </a:extLst>
          </p:cNvPr>
          <p:cNvSpPr txBox="1"/>
          <p:nvPr/>
        </p:nvSpPr>
        <p:spPr>
          <a:xfrm>
            <a:off x="772510" y="1166648"/>
            <a:ext cx="3216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Infinite Loop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F38F8A02-8EC7-4608-9585-09859F679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454" y="840216"/>
            <a:ext cx="7288476" cy="4378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E453A-278A-4229-87F5-91F0302170C6}"/>
              </a:ext>
            </a:extLst>
          </p:cNvPr>
          <p:cNvSpPr txBox="1"/>
          <p:nvPr/>
        </p:nvSpPr>
        <p:spPr>
          <a:xfrm>
            <a:off x="4603531" y="5612524"/>
            <a:ext cx="63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https://www.youtube.com/watch?v=vmINGWsyWX0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36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70E5-19A5-4740-A020-650EB8CE11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2814" y="272152"/>
            <a:ext cx="10058400" cy="848359"/>
          </a:xfrm>
        </p:spPr>
        <p:txBody>
          <a:bodyPr/>
          <a:lstStyle/>
          <a:p>
            <a:r>
              <a:rPr lang="en-US" dirty="0"/>
              <a:t>Variable Types in VBA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E2D404-1486-4CBA-92A0-692E391DAD0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9259769"/>
              </p:ext>
            </p:extLst>
          </p:nvPr>
        </p:nvGraphicFramePr>
        <p:xfrm>
          <a:off x="572814" y="1294470"/>
          <a:ext cx="10058401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13">
                  <a:extLst>
                    <a:ext uri="{9D8B030D-6E8A-4147-A177-3AD203B41FA5}">
                      <a16:colId xmlns:a16="http://schemas.microsoft.com/office/drawing/2014/main" val="1099618652"/>
                    </a:ext>
                  </a:extLst>
                </a:gridCol>
                <a:gridCol w="3549149">
                  <a:extLst>
                    <a:ext uri="{9D8B030D-6E8A-4147-A177-3AD203B41FA5}">
                      <a16:colId xmlns:a16="http://schemas.microsoft.com/office/drawing/2014/main" val="781519605"/>
                    </a:ext>
                  </a:extLst>
                </a:gridCol>
                <a:gridCol w="3460122">
                  <a:extLst>
                    <a:ext uri="{9D8B030D-6E8A-4147-A177-3AD203B41FA5}">
                      <a16:colId xmlns:a16="http://schemas.microsoft.com/office/drawing/2014/main" val="4108116618"/>
                    </a:ext>
                  </a:extLst>
                </a:gridCol>
                <a:gridCol w="727494">
                  <a:extLst>
                    <a:ext uri="{9D8B030D-6E8A-4147-A177-3AD203B41FA5}">
                      <a16:colId xmlns:a16="http://schemas.microsoft.com/office/drawing/2014/main" val="1027948935"/>
                    </a:ext>
                  </a:extLst>
                </a:gridCol>
                <a:gridCol w="694323">
                  <a:extLst>
                    <a:ext uri="{9D8B030D-6E8A-4147-A177-3AD203B41FA5}">
                      <a16:colId xmlns:a16="http://schemas.microsoft.com/office/drawing/2014/main" val="2648394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5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“Short” Integers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-32768 to 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“Long” Integers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-2,147,483,648 to 2,147,483,647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03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number with single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±2.4 × 10</a:t>
                      </a:r>
                      <a:r>
                        <a:rPr lang="en-US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2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number with double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±4.9 × 10</a:t>
                      </a:r>
                      <a:r>
                        <a:rPr lang="en-US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2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of all sorts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Strings up to 2 billion characters in length.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1 byte per character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2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“True” or “False”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“True”, “False”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25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Monetary values with up to 4 decimal places. Avoids rounding.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±922 Trillion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9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 of both 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0100-01-01 to 9999-12-31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of the above types.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0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1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1DD7-E40A-41F1-A941-F3A5D110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4384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B881-D348-4BC9-8916-911C1314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22940"/>
            <a:ext cx="10058400" cy="395624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Monday: President’s Day Holiday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Monday Classes </a:t>
            </a:r>
            <a:r>
              <a:rPr lang="en-US" sz="3200"/>
              <a:t>on Tuesday the 18th </a:t>
            </a:r>
            <a:r>
              <a:rPr lang="en-US" sz="3200" dirty="0"/>
              <a:t>(across all of BYU)!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Module 4.4. VBA Navigation and Conditionals HW Due on Tuesday the 18th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Start on your VBA homework early and expect the tasks to take several hours. Don’t wait until due dates for help!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Sample data for today: </a:t>
            </a:r>
            <a:r>
              <a:rPr lang="en-US" sz="3200" dirty="0" err="1"/>
              <a:t>LearningSuite</a:t>
            </a:r>
            <a:r>
              <a:rPr lang="en-US" sz="3200" dirty="0"/>
              <a:t> – Content – Data Sets – Cities Spreadsheet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7795A6-3E2E-4C2D-A2EE-14FB73B134F3}"/>
              </a:ext>
            </a:extLst>
          </p:cNvPr>
          <p:cNvSpPr/>
          <p:nvPr/>
        </p:nvSpPr>
        <p:spPr>
          <a:xfrm>
            <a:off x="3269813" y="5179186"/>
            <a:ext cx="49779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 Can Do This!</a:t>
            </a:r>
          </a:p>
        </p:txBody>
      </p:sp>
    </p:spTree>
    <p:extLst>
      <p:ext uri="{BB962C8B-B14F-4D97-AF65-F5344CB8AC3E}">
        <p14:creationId xmlns:p14="http://schemas.microsoft.com/office/powerpoint/2010/main" val="273137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0541-702B-4691-A740-5BE7E580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6FAC-AEEF-49C2-BCF3-7D7A2BCC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06478" cy="402336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Procedure</a:t>
            </a:r>
          </a:p>
          <a:p>
            <a:pPr lvl="1"/>
            <a:r>
              <a:rPr lang="en-US" sz="2000" dirty="0"/>
              <a:t>VBA: Sub (meaning Subroutine)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Function</a:t>
            </a:r>
          </a:p>
          <a:p>
            <a:pPr lvl="1"/>
            <a:r>
              <a:rPr lang="en-US" sz="2200" dirty="0"/>
              <a:t>VBA: Function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Comment</a:t>
            </a:r>
          </a:p>
          <a:p>
            <a:pPr lvl="1"/>
            <a:r>
              <a:rPr lang="en-US" sz="2200" dirty="0"/>
              <a:t>VBA: 'Single Quote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Variable</a:t>
            </a:r>
          </a:p>
          <a:p>
            <a:pPr lvl="1"/>
            <a:r>
              <a:rPr lang="en-US" sz="2000" dirty="0"/>
              <a:t>VBA: Dim … As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Conditional</a:t>
            </a:r>
          </a:p>
          <a:p>
            <a:pPr lvl="1"/>
            <a:r>
              <a:rPr lang="en-US" sz="2000" dirty="0"/>
              <a:t>VBA: If … Then ... Else … </a:t>
            </a:r>
            <a:r>
              <a:rPr lang="en-US" sz="2000" dirty="0" err="1"/>
              <a:t>ElseIf</a:t>
            </a:r>
            <a:r>
              <a:rPr lang="en-US" sz="2000" dirty="0"/>
              <a:t> … End If</a:t>
            </a:r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57C1CD-0C19-43EB-8444-D7EAB2969333}"/>
              </a:ext>
            </a:extLst>
          </p:cNvPr>
          <p:cNvSpPr txBox="1">
            <a:spLocks/>
          </p:cNvSpPr>
          <p:nvPr/>
        </p:nvSpPr>
        <p:spPr>
          <a:xfrm>
            <a:off x="6495448" y="1851439"/>
            <a:ext cx="49064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Select Case</a:t>
            </a:r>
          </a:p>
          <a:p>
            <a:pPr lvl="1"/>
            <a:r>
              <a:rPr lang="en-US" sz="2000" dirty="0"/>
              <a:t>VBA: Select Case … Case … End Select</a:t>
            </a:r>
          </a:p>
          <a:p>
            <a:r>
              <a:rPr lang="en-US" sz="2400" dirty="0"/>
              <a:t>Loops</a:t>
            </a:r>
          </a:p>
          <a:p>
            <a:pPr lvl="1"/>
            <a:r>
              <a:rPr lang="en-US" sz="2000" dirty="0"/>
              <a:t>VBA: Do Until Loop</a:t>
            </a:r>
          </a:p>
          <a:p>
            <a:pPr lvl="1"/>
            <a:r>
              <a:rPr lang="en-US" sz="2000" dirty="0"/>
              <a:t>VBA: Do Loop Until</a:t>
            </a:r>
          </a:p>
          <a:p>
            <a:pPr lvl="1"/>
            <a:r>
              <a:rPr lang="en-US" sz="2000" dirty="0"/>
              <a:t>VBA: While Wend</a:t>
            </a:r>
          </a:p>
          <a:p>
            <a:pPr lvl="1"/>
            <a:r>
              <a:rPr lang="en-US" sz="2000" dirty="0"/>
              <a:t>VBA: For Next</a:t>
            </a:r>
          </a:p>
          <a:p>
            <a:pPr lvl="1"/>
            <a:r>
              <a:rPr lang="en-US" sz="2000" dirty="0"/>
              <a:t>VBA: For Each</a:t>
            </a:r>
          </a:p>
        </p:txBody>
      </p:sp>
    </p:spTree>
    <p:extLst>
      <p:ext uri="{BB962C8B-B14F-4D97-AF65-F5344CB8AC3E}">
        <p14:creationId xmlns:p14="http://schemas.microsoft.com/office/powerpoint/2010/main" val="353786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4C91-F3C8-4E3A-BB7D-9082D8AA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Case</a:t>
            </a:r>
          </a:p>
        </p:txBody>
      </p:sp>
    </p:spTree>
    <p:extLst>
      <p:ext uri="{BB962C8B-B14F-4D97-AF65-F5344CB8AC3E}">
        <p14:creationId xmlns:p14="http://schemas.microsoft.com/office/powerpoint/2010/main" val="54831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0541-702B-4691-A740-5BE7E580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6FAC-AEEF-49C2-BCF3-7D7A2BCC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06478" cy="402336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Procedure</a:t>
            </a:r>
          </a:p>
          <a:p>
            <a:pPr lvl="1"/>
            <a:r>
              <a:rPr lang="en-US" sz="2000" dirty="0"/>
              <a:t>VBA: Sub (meaning Subroutine)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Function</a:t>
            </a:r>
          </a:p>
          <a:p>
            <a:pPr lvl="1"/>
            <a:r>
              <a:rPr lang="en-US" sz="2200" dirty="0"/>
              <a:t>VBA: Function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Comment</a:t>
            </a:r>
          </a:p>
          <a:p>
            <a:pPr lvl="1"/>
            <a:r>
              <a:rPr lang="en-US" sz="2200" dirty="0"/>
              <a:t>VBA: 'Single Quote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Variable</a:t>
            </a:r>
          </a:p>
          <a:p>
            <a:pPr lvl="1"/>
            <a:r>
              <a:rPr lang="en-US" sz="2000" dirty="0"/>
              <a:t>VBA: Dim … As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Conditional</a:t>
            </a:r>
          </a:p>
          <a:p>
            <a:pPr lvl="1"/>
            <a:r>
              <a:rPr lang="en-US" sz="2000" dirty="0"/>
              <a:t>VBA: If … Then ... Else … </a:t>
            </a:r>
            <a:r>
              <a:rPr lang="en-US" sz="2000" dirty="0" err="1"/>
              <a:t>ElseIf</a:t>
            </a:r>
            <a:r>
              <a:rPr lang="en-US" sz="2000" dirty="0"/>
              <a:t> … End If</a:t>
            </a:r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57C1CD-0C19-43EB-8444-D7EAB2969333}"/>
              </a:ext>
            </a:extLst>
          </p:cNvPr>
          <p:cNvSpPr txBox="1">
            <a:spLocks/>
          </p:cNvSpPr>
          <p:nvPr/>
        </p:nvSpPr>
        <p:spPr>
          <a:xfrm>
            <a:off x="6495448" y="1851439"/>
            <a:ext cx="49064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Select Case</a:t>
            </a:r>
          </a:p>
          <a:p>
            <a:pPr lvl="1"/>
            <a:r>
              <a:rPr lang="en-US" sz="2000" dirty="0"/>
              <a:t>VBA: Select Case … Case … End Select</a:t>
            </a:r>
          </a:p>
          <a:p>
            <a:r>
              <a:rPr lang="en-US" sz="24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Loops</a:t>
            </a:r>
          </a:p>
          <a:p>
            <a:pPr lvl="1"/>
            <a:r>
              <a:rPr lang="en-US" sz="2000" dirty="0"/>
              <a:t>VBA: Do Until Loop</a:t>
            </a:r>
          </a:p>
          <a:p>
            <a:pPr lvl="1"/>
            <a:r>
              <a:rPr lang="en-US" sz="2000" dirty="0"/>
              <a:t>VBA: Do Loop Until</a:t>
            </a:r>
          </a:p>
          <a:p>
            <a:pPr lvl="1"/>
            <a:r>
              <a:rPr lang="en-US" sz="2000" dirty="0"/>
              <a:t>VBA: While Wend</a:t>
            </a:r>
          </a:p>
          <a:p>
            <a:pPr lvl="1"/>
            <a:r>
              <a:rPr lang="en-US" sz="2000" dirty="0"/>
              <a:t>VBA: For Next</a:t>
            </a:r>
          </a:p>
          <a:p>
            <a:pPr lvl="1"/>
            <a:r>
              <a:rPr lang="en-US" sz="2000" dirty="0"/>
              <a:t>VBA: For Each</a:t>
            </a:r>
          </a:p>
        </p:txBody>
      </p:sp>
    </p:spTree>
    <p:extLst>
      <p:ext uri="{BB962C8B-B14F-4D97-AF65-F5344CB8AC3E}">
        <p14:creationId xmlns:p14="http://schemas.microsoft.com/office/powerpoint/2010/main" val="255541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D9FA39-DC20-4608-8BB1-91D4A949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24CB4-9E4C-4529-B072-4F3B1B560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Finally, writing a program is faster than doing the work by hand.</a:t>
            </a:r>
          </a:p>
        </p:txBody>
      </p:sp>
    </p:spTree>
    <p:extLst>
      <p:ext uri="{BB962C8B-B14F-4D97-AF65-F5344CB8AC3E}">
        <p14:creationId xmlns:p14="http://schemas.microsoft.com/office/powerpoint/2010/main" val="362031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0541-702B-4691-A740-5BE7E580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6FAC-AEEF-49C2-BCF3-7D7A2BCC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06478" cy="402336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Procedure</a:t>
            </a:r>
          </a:p>
          <a:p>
            <a:pPr lvl="1"/>
            <a:r>
              <a:rPr lang="en-US" sz="2000" dirty="0"/>
              <a:t>VBA: Sub (meaning Subroutine)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Function</a:t>
            </a:r>
          </a:p>
          <a:p>
            <a:pPr lvl="1"/>
            <a:r>
              <a:rPr lang="en-US" sz="2200" dirty="0"/>
              <a:t>VBA: Function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Comment</a:t>
            </a:r>
          </a:p>
          <a:p>
            <a:pPr lvl="1"/>
            <a:r>
              <a:rPr lang="en-US" sz="2200" dirty="0"/>
              <a:t>VBA: 'Single Quote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Variable</a:t>
            </a:r>
          </a:p>
          <a:p>
            <a:pPr lvl="1"/>
            <a:r>
              <a:rPr lang="en-US" sz="2000" dirty="0"/>
              <a:t>VBA: Dim … As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Conditional</a:t>
            </a:r>
          </a:p>
          <a:p>
            <a:pPr lvl="1"/>
            <a:r>
              <a:rPr lang="en-US" sz="2000" dirty="0"/>
              <a:t>VBA: If … Then ... Else … </a:t>
            </a:r>
            <a:r>
              <a:rPr lang="en-US" sz="2000" dirty="0" err="1"/>
              <a:t>ElseIf</a:t>
            </a:r>
            <a:r>
              <a:rPr lang="en-US" sz="2000" dirty="0"/>
              <a:t> … End If</a:t>
            </a:r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57C1CD-0C19-43EB-8444-D7EAB2969333}"/>
              </a:ext>
            </a:extLst>
          </p:cNvPr>
          <p:cNvSpPr txBox="1">
            <a:spLocks/>
          </p:cNvSpPr>
          <p:nvPr/>
        </p:nvSpPr>
        <p:spPr>
          <a:xfrm>
            <a:off x="6495448" y="1851439"/>
            <a:ext cx="49064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Select Case</a:t>
            </a:r>
          </a:p>
          <a:p>
            <a:pPr lvl="1"/>
            <a:r>
              <a:rPr lang="en-US" sz="2000" dirty="0"/>
              <a:t>VBA: Select Case … Case … End Select</a:t>
            </a:r>
          </a:p>
          <a:p>
            <a:r>
              <a:rPr lang="en-US" sz="2400" dirty="0">
                <a:solidFill>
                  <a:srgbClr val="00B050"/>
                </a:solidFill>
              </a:rPr>
              <a:t>✓</a:t>
            </a:r>
            <a:r>
              <a:rPr lang="en-US" sz="2400" dirty="0"/>
              <a:t>Loops</a:t>
            </a:r>
          </a:p>
          <a:p>
            <a:pPr lvl="1"/>
            <a:r>
              <a:rPr lang="en-US" sz="2000" dirty="0"/>
              <a:t>VBA: Do Until Loop</a:t>
            </a:r>
          </a:p>
          <a:p>
            <a:pPr lvl="1"/>
            <a:r>
              <a:rPr lang="en-US" sz="2000" dirty="0"/>
              <a:t>VBA: Do Loop Until</a:t>
            </a:r>
          </a:p>
          <a:p>
            <a:pPr lvl="1"/>
            <a:r>
              <a:rPr lang="en-US" sz="2000" dirty="0"/>
              <a:t>VBA: While Wend</a:t>
            </a:r>
          </a:p>
          <a:p>
            <a:pPr lvl="1"/>
            <a:r>
              <a:rPr lang="en-US" sz="2000" dirty="0"/>
              <a:t>VBA: For Next</a:t>
            </a:r>
          </a:p>
          <a:p>
            <a:pPr lvl="1"/>
            <a:r>
              <a:rPr lang="en-US" sz="2000" dirty="0"/>
              <a:t>VBA: For Each</a:t>
            </a:r>
          </a:p>
        </p:txBody>
      </p:sp>
    </p:spTree>
    <p:extLst>
      <p:ext uri="{BB962C8B-B14F-4D97-AF65-F5344CB8AC3E}">
        <p14:creationId xmlns:p14="http://schemas.microsoft.com/office/powerpoint/2010/main" val="57177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3930-EBAE-4FFD-B488-E3E8EAD6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</a:t>
            </a:r>
            <a:br>
              <a:rPr lang="en-US" dirty="0"/>
            </a:br>
            <a:r>
              <a:rPr lang="en-US" dirty="0"/>
              <a:t>Subroutine vs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3939-875B-4FB5-BC2F-320A0970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width = </a:t>
            </a:r>
            <a:r>
              <a:rPr lang="en-US" sz="3200" dirty="0" err="1"/>
              <a:t>InputBox</a:t>
            </a:r>
            <a:r>
              <a:rPr lang="en-US" sz="3200" dirty="0"/>
              <a:t>("Enter the width.")</a:t>
            </a:r>
          </a:p>
          <a:p>
            <a:r>
              <a:rPr lang="en-US" sz="3200" dirty="0" err="1"/>
              <a:t>MsgBox</a:t>
            </a:r>
            <a:r>
              <a:rPr lang="en-US" sz="3200" dirty="0"/>
              <a:t> "Task is complete.“</a:t>
            </a:r>
          </a:p>
          <a:p>
            <a:r>
              <a:rPr lang="en-US" sz="3200" dirty="0"/>
              <a:t>continue = </a:t>
            </a:r>
            <a:r>
              <a:rPr lang="en-US" sz="3200" dirty="0" err="1"/>
              <a:t>MsgBox</a:t>
            </a:r>
            <a:r>
              <a:rPr lang="en-US" sz="3200" dirty="0"/>
              <a:t>("Do you have another complaint?")</a:t>
            </a:r>
          </a:p>
          <a:p>
            <a:endParaRPr lang="en-US" sz="3200" dirty="0"/>
          </a:p>
          <a:p>
            <a:r>
              <a:rPr lang="en-US" sz="2800" i="1" dirty="0">
                <a:solidFill>
                  <a:srgbClr val="00B050"/>
                </a:solidFill>
              </a:rPr>
              <a:t>It doesn’t matter whether you’re calling a subroutine or a function. It matters whether you’re treating it like a subroutine or a function – whether you use the returned value or ignore it.</a:t>
            </a:r>
          </a:p>
        </p:txBody>
      </p:sp>
    </p:spTree>
    <p:extLst>
      <p:ext uri="{BB962C8B-B14F-4D97-AF65-F5344CB8AC3E}">
        <p14:creationId xmlns:p14="http://schemas.microsoft.com/office/powerpoint/2010/main" val="1858946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914</Words>
  <Application>Microsoft Office PowerPoint</Application>
  <PresentationFormat>Widescreen</PresentationFormat>
  <Paragraphs>218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Lucida Sans Typewriter</vt:lpstr>
      <vt:lpstr>Wingdings</vt:lpstr>
      <vt:lpstr>Retrospect</vt:lpstr>
      <vt:lpstr>VBA Loops, Object-Oriented Programming</vt:lpstr>
      <vt:lpstr>PowerPoint Presentation</vt:lpstr>
      <vt:lpstr>Announcements</vt:lpstr>
      <vt:lpstr>Structured Programming</vt:lpstr>
      <vt:lpstr>Select Case</vt:lpstr>
      <vt:lpstr>Structured Programming</vt:lpstr>
      <vt:lpstr>Loops</vt:lpstr>
      <vt:lpstr>Structured Programming</vt:lpstr>
      <vt:lpstr>Syntax: Subroutine vs Function</vt:lpstr>
      <vt:lpstr>Syntax = has two meanings: Assign &amp; Equals</vt:lpstr>
      <vt:lpstr>Some More Theory Object-Oriented Programming</vt:lpstr>
      <vt:lpstr>Simple Grammar</vt:lpstr>
      <vt:lpstr>Simple Computer Grammar</vt:lpstr>
      <vt:lpstr>Add A Subject</vt:lpstr>
      <vt:lpstr>Object-Oriented Programming</vt:lpstr>
      <vt:lpstr>Object-Oriented Programming</vt:lpstr>
      <vt:lpstr>Excel Objects</vt:lpstr>
      <vt:lpstr>PowerPoint Presentation</vt:lpstr>
      <vt:lpstr>Syntax: Assigning Objects to Variables</vt:lpstr>
      <vt:lpstr>Variable Types in VBA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and to VBA</dc:title>
  <dc:creator>Brandt Redd</dc:creator>
  <cp:lastModifiedBy>Brandt Redd</cp:lastModifiedBy>
  <cp:revision>1</cp:revision>
  <dcterms:created xsi:type="dcterms:W3CDTF">2020-02-10T16:59:22Z</dcterms:created>
  <dcterms:modified xsi:type="dcterms:W3CDTF">2020-02-12T22:56:00Z</dcterms:modified>
</cp:coreProperties>
</file>