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318" r:id="rId3"/>
    <p:sldId id="323" r:id="rId4"/>
    <p:sldId id="338" r:id="rId5"/>
    <p:sldId id="339" r:id="rId6"/>
    <p:sldId id="341" r:id="rId7"/>
    <p:sldId id="342" r:id="rId8"/>
    <p:sldId id="343" r:id="rId9"/>
    <p:sldId id="34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3FEE57-90AF-43EE-8197-D11162FE314A}" v="4" dt="2020-04-13T21:10:30.4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3208" autoAdjust="0"/>
  </p:normalViewPr>
  <p:slideViewPr>
    <p:cSldViewPr snapToGrid="0">
      <p:cViewPr varScale="1">
        <p:scale>
          <a:sx n="76" d="100"/>
          <a:sy n="76" d="100"/>
        </p:scale>
        <p:origin x="126"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t Redd" userId="be8ed540b98adac0" providerId="LiveId" clId="{563FEE57-90AF-43EE-8197-D11162FE314A}"/>
    <pc:docChg chg="undo custSel modSld">
      <pc:chgData name="Brandt Redd" userId="be8ed540b98adac0" providerId="LiveId" clId="{563FEE57-90AF-43EE-8197-D11162FE314A}" dt="2020-04-13T21:12:44.795" v="177" actId="20577"/>
      <pc:docMkLst>
        <pc:docMk/>
      </pc:docMkLst>
      <pc:sldChg chg="modSp">
        <pc:chgData name="Brandt Redd" userId="be8ed540b98adac0" providerId="LiveId" clId="{563FEE57-90AF-43EE-8197-D11162FE314A}" dt="2020-04-13T21:12:44.795" v="177" actId="20577"/>
        <pc:sldMkLst>
          <pc:docMk/>
          <pc:sldMk cId="1320179317" sldId="256"/>
        </pc:sldMkLst>
        <pc:spChg chg="mod">
          <ac:chgData name="Brandt Redd" userId="be8ed540b98adac0" providerId="LiveId" clId="{563FEE57-90AF-43EE-8197-D11162FE314A}" dt="2020-04-13T21:12:04.826" v="152" actId="20577"/>
          <ac:spMkLst>
            <pc:docMk/>
            <pc:sldMk cId="1320179317" sldId="256"/>
            <ac:spMk id="4" creationId="{C48CC46C-9BD5-4DEF-A65E-C70A6F42E760}"/>
          </ac:spMkLst>
        </pc:spChg>
        <pc:spChg chg="mod">
          <ac:chgData name="Brandt Redd" userId="be8ed540b98adac0" providerId="LiveId" clId="{563FEE57-90AF-43EE-8197-D11162FE314A}" dt="2020-04-13T21:12:44.795" v="177" actId="20577"/>
          <ac:spMkLst>
            <pc:docMk/>
            <pc:sldMk cId="1320179317" sldId="256"/>
            <ac:spMk id="7" creationId="{A6797DC0-1000-4BE8-85FC-F9070922B1F4}"/>
          </ac:spMkLst>
        </pc:spChg>
      </pc:sldChg>
      <pc:sldChg chg="addSp delSp modSp">
        <pc:chgData name="Brandt Redd" userId="be8ed540b98adac0" providerId="LiveId" clId="{563FEE57-90AF-43EE-8197-D11162FE314A}" dt="2020-04-13T21:08:00.574" v="9" actId="14100"/>
        <pc:sldMkLst>
          <pc:docMk/>
          <pc:sldMk cId="2700981983" sldId="338"/>
        </pc:sldMkLst>
        <pc:picChg chg="add del mod">
          <ac:chgData name="Brandt Redd" userId="be8ed540b98adac0" providerId="LiveId" clId="{563FEE57-90AF-43EE-8197-D11162FE314A}" dt="2020-04-13T21:07:31.166" v="6"/>
          <ac:picMkLst>
            <pc:docMk/>
            <pc:sldMk cId="2700981983" sldId="338"/>
            <ac:picMk id="4" creationId="{5BE39D4A-D78D-4117-BEC6-D1FA9A2BF251}"/>
          </ac:picMkLst>
        </pc:picChg>
        <pc:picChg chg="add mod">
          <ac:chgData name="Brandt Redd" userId="be8ed540b98adac0" providerId="LiveId" clId="{563FEE57-90AF-43EE-8197-D11162FE314A}" dt="2020-04-13T21:08:00.574" v="9" actId="14100"/>
          <ac:picMkLst>
            <pc:docMk/>
            <pc:sldMk cId="2700981983" sldId="338"/>
            <ac:picMk id="6" creationId="{6D797609-CA34-42E9-94F2-2D9913928413}"/>
          </ac:picMkLst>
        </pc:picChg>
        <pc:picChg chg="del">
          <ac:chgData name="Brandt Redd" userId="be8ed540b98adac0" providerId="LiveId" clId="{563FEE57-90AF-43EE-8197-D11162FE314A}" dt="2020-04-13T21:07:04.837" v="0" actId="478"/>
          <ac:picMkLst>
            <pc:docMk/>
            <pc:sldMk cId="2700981983" sldId="338"/>
            <ac:picMk id="8" creationId="{49F120EA-A292-476F-818E-EBF469733D49}"/>
          </ac:picMkLst>
        </pc:picChg>
      </pc:sldChg>
    </pc:docChg>
  </pc:docChgLst>
  <pc:docChgLst>
    <pc:chgData name="Brandt Redd" userId="be8ed540b98adac0" providerId="LiveId" clId="{2C3237C3-3417-4A35-801F-61196AFFB3CA}"/>
    <pc:docChg chg="undo custSel addSld modSld">
      <pc:chgData name="Brandt Redd" userId="be8ed540b98adac0" providerId="LiveId" clId="{2C3237C3-3417-4A35-801F-61196AFFB3CA}" dt="2020-04-08T22:05:45.996" v="720" actId="20577"/>
      <pc:docMkLst>
        <pc:docMk/>
      </pc:docMkLst>
      <pc:sldChg chg="addSp delSp modSp">
        <pc:chgData name="Brandt Redd" userId="be8ed540b98adac0" providerId="LiveId" clId="{2C3237C3-3417-4A35-801F-61196AFFB3CA}" dt="2020-04-08T21:44:04.693" v="715" actId="1076"/>
        <pc:sldMkLst>
          <pc:docMk/>
          <pc:sldMk cId="1320179317" sldId="256"/>
        </pc:sldMkLst>
        <pc:spChg chg="mod">
          <ac:chgData name="Brandt Redd" userId="be8ed540b98adac0" providerId="LiveId" clId="{2C3237C3-3417-4A35-801F-61196AFFB3CA}" dt="2020-04-08T16:50:56.891" v="188" actId="14100"/>
          <ac:spMkLst>
            <pc:docMk/>
            <pc:sldMk cId="1320179317" sldId="256"/>
            <ac:spMk id="2" creationId="{E95DCB32-A10E-4F6D-8419-F46F5F475A95}"/>
          </ac:spMkLst>
        </pc:spChg>
        <pc:spChg chg="mod">
          <ac:chgData name="Brandt Redd" userId="be8ed540b98adac0" providerId="LiveId" clId="{2C3237C3-3417-4A35-801F-61196AFFB3CA}" dt="2020-04-08T16:20:19.387" v="59" actId="20577"/>
          <ac:spMkLst>
            <pc:docMk/>
            <pc:sldMk cId="1320179317" sldId="256"/>
            <ac:spMk id="3" creationId="{9AD67A8A-FD80-4E35-80F7-3544A15E4D4C}"/>
          </ac:spMkLst>
        </pc:spChg>
        <pc:spChg chg="mod">
          <ac:chgData name="Brandt Redd" userId="be8ed540b98adac0" providerId="LiveId" clId="{2C3237C3-3417-4A35-801F-61196AFFB3CA}" dt="2020-04-08T21:44:04.693" v="715" actId="1076"/>
          <ac:spMkLst>
            <pc:docMk/>
            <pc:sldMk cId="1320179317" sldId="256"/>
            <ac:spMk id="4" creationId="{C48CC46C-9BD5-4DEF-A65E-C70A6F42E760}"/>
          </ac:spMkLst>
        </pc:spChg>
        <pc:spChg chg="del">
          <ac:chgData name="Brandt Redd" userId="be8ed540b98adac0" providerId="LiveId" clId="{2C3237C3-3417-4A35-801F-61196AFFB3CA}" dt="2020-04-08T16:18:49.405" v="52" actId="478"/>
          <ac:spMkLst>
            <pc:docMk/>
            <pc:sldMk cId="1320179317" sldId="256"/>
            <ac:spMk id="5" creationId="{CADEF053-95E0-4E47-83EA-B18AA7F35204}"/>
          </ac:spMkLst>
        </pc:spChg>
        <pc:spChg chg="add mod">
          <ac:chgData name="Brandt Redd" userId="be8ed540b98adac0" providerId="LiveId" clId="{2C3237C3-3417-4A35-801F-61196AFFB3CA}" dt="2020-04-08T17:45:41.322" v="685"/>
          <ac:spMkLst>
            <pc:docMk/>
            <pc:sldMk cId="1320179317" sldId="256"/>
            <ac:spMk id="7" creationId="{A6797DC0-1000-4BE8-85FC-F9070922B1F4}"/>
          </ac:spMkLst>
        </pc:spChg>
        <pc:picChg chg="add del mod">
          <ac:chgData name="Brandt Redd" userId="be8ed540b98adac0" providerId="LiveId" clId="{2C3237C3-3417-4A35-801F-61196AFFB3CA}" dt="2020-04-08T17:33:43.449" v="189" actId="478"/>
          <ac:picMkLst>
            <pc:docMk/>
            <pc:sldMk cId="1320179317" sldId="256"/>
            <ac:picMk id="6" creationId="{569FBCC3-0825-44C6-B155-DF55C337CD56}"/>
          </ac:picMkLst>
        </pc:picChg>
      </pc:sldChg>
      <pc:sldChg chg="modSp">
        <pc:chgData name="Brandt Redd" userId="be8ed540b98adac0" providerId="LiveId" clId="{2C3237C3-3417-4A35-801F-61196AFFB3CA}" dt="2020-04-08T17:37:10.207" v="500" actId="20577"/>
        <pc:sldMkLst>
          <pc:docMk/>
          <pc:sldMk cId="1665343416" sldId="318"/>
        </pc:sldMkLst>
        <pc:spChg chg="mod">
          <ac:chgData name="Brandt Redd" userId="be8ed540b98adac0" providerId="LiveId" clId="{2C3237C3-3417-4A35-801F-61196AFFB3CA}" dt="2020-04-08T16:21:33.600" v="69" actId="20577"/>
          <ac:spMkLst>
            <pc:docMk/>
            <pc:sldMk cId="1665343416" sldId="318"/>
            <ac:spMk id="2" creationId="{AD3414B6-9163-416F-81C8-679A1002E15F}"/>
          </ac:spMkLst>
        </pc:spChg>
        <pc:spChg chg="mod">
          <ac:chgData name="Brandt Redd" userId="be8ed540b98adac0" providerId="LiveId" clId="{2C3237C3-3417-4A35-801F-61196AFFB3CA}" dt="2020-04-08T17:37:10.207" v="500" actId="20577"/>
          <ac:spMkLst>
            <pc:docMk/>
            <pc:sldMk cId="1665343416" sldId="318"/>
            <ac:spMk id="3" creationId="{120DCEF5-14C0-42D2-8A17-1B6E8A63DF6F}"/>
          </ac:spMkLst>
        </pc:spChg>
      </pc:sldChg>
      <pc:sldChg chg="addSp delSp modSp">
        <pc:chgData name="Brandt Redd" userId="be8ed540b98adac0" providerId="LiveId" clId="{2C3237C3-3417-4A35-801F-61196AFFB3CA}" dt="2020-04-08T16:34:08.085" v="123" actId="1038"/>
        <pc:sldMkLst>
          <pc:docMk/>
          <pc:sldMk cId="3139468776" sldId="323"/>
        </pc:sldMkLst>
        <pc:spChg chg="mod">
          <ac:chgData name="Brandt Redd" userId="be8ed540b98adac0" providerId="LiveId" clId="{2C3237C3-3417-4A35-801F-61196AFFB3CA}" dt="2020-04-08T16:30:52.948" v="93" actId="1076"/>
          <ac:spMkLst>
            <pc:docMk/>
            <pc:sldMk cId="3139468776" sldId="323"/>
            <ac:spMk id="2" creationId="{F5C67D79-298B-4927-90FF-7E753D182F5F}"/>
          </ac:spMkLst>
        </pc:spChg>
        <pc:spChg chg="mod">
          <ac:chgData name="Brandt Redd" userId="be8ed540b98adac0" providerId="LiveId" clId="{2C3237C3-3417-4A35-801F-61196AFFB3CA}" dt="2020-04-08T16:25:44.300" v="84" actId="1076"/>
          <ac:spMkLst>
            <pc:docMk/>
            <pc:sldMk cId="3139468776" sldId="323"/>
            <ac:spMk id="5" creationId="{DF5CA83D-7442-4F3D-8F50-A884B719B76E}"/>
          </ac:spMkLst>
        </pc:spChg>
        <pc:picChg chg="del">
          <ac:chgData name="Brandt Redd" userId="be8ed540b98adac0" providerId="LiveId" clId="{2C3237C3-3417-4A35-801F-61196AFFB3CA}" dt="2020-04-08T16:26:57.028" v="85" actId="478"/>
          <ac:picMkLst>
            <pc:docMk/>
            <pc:sldMk cId="3139468776" sldId="323"/>
            <ac:picMk id="3" creationId="{605B236F-B203-4F34-863C-4D745E626687}"/>
          </ac:picMkLst>
        </pc:picChg>
        <pc:picChg chg="add mod">
          <ac:chgData name="Brandt Redd" userId="be8ed540b98adac0" providerId="LiveId" clId="{2C3237C3-3417-4A35-801F-61196AFFB3CA}" dt="2020-04-08T16:32:13.855" v="98" actId="1076"/>
          <ac:picMkLst>
            <pc:docMk/>
            <pc:sldMk cId="3139468776" sldId="323"/>
            <ac:picMk id="4" creationId="{BC545B69-DB8B-4C0E-A5DB-0953A22F0557}"/>
          </ac:picMkLst>
        </pc:picChg>
        <pc:picChg chg="add del mod">
          <ac:chgData name="Brandt Redd" userId="be8ed540b98adac0" providerId="LiveId" clId="{2C3237C3-3417-4A35-801F-61196AFFB3CA}" dt="2020-04-08T16:33:23.160" v="103" actId="478"/>
          <ac:picMkLst>
            <pc:docMk/>
            <pc:sldMk cId="3139468776" sldId="323"/>
            <ac:picMk id="6" creationId="{B2D65337-0FB7-41BE-B30E-5E04496495A3}"/>
          </ac:picMkLst>
        </pc:picChg>
        <pc:picChg chg="add mod">
          <ac:chgData name="Brandt Redd" userId="be8ed540b98adac0" providerId="LiveId" clId="{2C3237C3-3417-4A35-801F-61196AFFB3CA}" dt="2020-04-08T16:34:08.085" v="123" actId="1038"/>
          <ac:picMkLst>
            <pc:docMk/>
            <pc:sldMk cId="3139468776" sldId="323"/>
            <ac:picMk id="7" creationId="{1AF2C53E-0A76-4BBA-B6D6-EE89B65D7807}"/>
          </ac:picMkLst>
        </pc:picChg>
      </pc:sldChg>
      <pc:sldChg chg="addSp delSp modSp">
        <pc:chgData name="Brandt Redd" userId="be8ed540b98adac0" providerId="LiveId" clId="{2C3237C3-3417-4A35-801F-61196AFFB3CA}" dt="2020-04-08T16:40:20.107" v="157" actId="14100"/>
        <pc:sldMkLst>
          <pc:docMk/>
          <pc:sldMk cId="2700981983" sldId="338"/>
        </pc:sldMkLst>
        <pc:spChg chg="mod">
          <ac:chgData name="Brandt Redd" userId="be8ed540b98adac0" providerId="LiveId" clId="{2C3237C3-3417-4A35-801F-61196AFFB3CA}" dt="2020-04-08T16:40:07.111" v="155" actId="1076"/>
          <ac:spMkLst>
            <pc:docMk/>
            <pc:sldMk cId="2700981983" sldId="338"/>
            <ac:spMk id="5" creationId="{445C02A9-AB6F-46AA-B569-D2319FC0CB08}"/>
          </ac:spMkLst>
        </pc:spChg>
        <pc:spChg chg="mod">
          <ac:chgData name="Brandt Redd" userId="be8ed540b98adac0" providerId="LiveId" clId="{2C3237C3-3417-4A35-801F-61196AFFB3CA}" dt="2020-04-08T16:40:20.107" v="157" actId="14100"/>
          <ac:spMkLst>
            <pc:docMk/>
            <pc:sldMk cId="2700981983" sldId="338"/>
            <ac:spMk id="7" creationId="{BDD8A68C-9330-4493-93A0-6FB4B9983A75}"/>
          </ac:spMkLst>
        </pc:spChg>
        <pc:spChg chg="add mod">
          <ac:chgData name="Brandt Redd" userId="be8ed540b98adac0" providerId="LiveId" clId="{2C3237C3-3417-4A35-801F-61196AFFB3CA}" dt="2020-04-08T16:40:00.278" v="154" actId="1076"/>
          <ac:spMkLst>
            <pc:docMk/>
            <pc:sldMk cId="2700981983" sldId="338"/>
            <ac:spMk id="10" creationId="{52E8589A-BBB4-47DA-98DD-942C565397C2}"/>
          </ac:spMkLst>
        </pc:spChg>
        <pc:picChg chg="add del">
          <ac:chgData name="Brandt Redd" userId="be8ed540b98adac0" providerId="LiveId" clId="{2C3237C3-3417-4A35-801F-61196AFFB3CA}" dt="2020-04-08T16:37:04.837" v="126" actId="478"/>
          <ac:picMkLst>
            <pc:docMk/>
            <pc:sldMk cId="2700981983" sldId="338"/>
            <ac:picMk id="3" creationId="{B23878A2-6C8A-4F0D-8D05-142F98DD6815}"/>
          </ac:picMkLst>
        </pc:picChg>
        <pc:picChg chg="add mod">
          <ac:chgData name="Brandt Redd" userId="be8ed540b98adac0" providerId="LiveId" clId="{2C3237C3-3417-4A35-801F-61196AFFB3CA}" dt="2020-04-08T16:37:37.330" v="131" actId="14100"/>
          <ac:picMkLst>
            <pc:docMk/>
            <pc:sldMk cId="2700981983" sldId="338"/>
            <ac:picMk id="4" creationId="{9D731253-DD56-4F3C-BF06-9F90E980EC9A}"/>
          </ac:picMkLst>
        </pc:picChg>
        <pc:picChg chg="add mod">
          <ac:chgData name="Brandt Redd" userId="be8ed540b98adac0" providerId="LiveId" clId="{2C3237C3-3417-4A35-801F-61196AFFB3CA}" dt="2020-04-08T16:39:36.928" v="138" actId="1076"/>
          <ac:picMkLst>
            <pc:docMk/>
            <pc:sldMk cId="2700981983" sldId="338"/>
            <ac:picMk id="6" creationId="{6525A71B-2EE7-42CD-B82E-32001965279F}"/>
          </ac:picMkLst>
        </pc:picChg>
        <pc:picChg chg="del">
          <ac:chgData name="Brandt Redd" userId="be8ed540b98adac0" providerId="LiveId" clId="{2C3237C3-3417-4A35-801F-61196AFFB3CA}" dt="2020-04-08T16:34:18.369" v="124" actId="478"/>
          <ac:picMkLst>
            <pc:docMk/>
            <pc:sldMk cId="2700981983" sldId="338"/>
            <ac:picMk id="9" creationId="{A9DAF581-838A-4E01-B60B-44157F696C39}"/>
          </ac:picMkLst>
        </pc:picChg>
      </pc:sldChg>
      <pc:sldChg chg="addSp delSp modSp">
        <pc:chgData name="Brandt Redd" userId="be8ed540b98adac0" providerId="LiveId" clId="{2C3237C3-3417-4A35-801F-61196AFFB3CA}" dt="2020-04-08T17:41:42.426" v="546" actId="20577"/>
        <pc:sldMkLst>
          <pc:docMk/>
          <pc:sldMk cId="2883511638" sldId="339"/>
        </pc:sldMkLst>
        <pc:spChg chg="mod">
          <ac:chgData name="Brandt Redd" userId="be8ed540b98adac0" providerId="LiveId" clId="{2C3237C3-3417-4A35-801F-61196AFFB3CA}" dt="2020-04-08T16:42:05.561" v="176" actId="20577"/>
          <ac:spMkLst>
            <pc:docMk/>
            <pc:sldMk cId="2883511638" sldId="339"/>
            <ac:spMk id="2" creationId="{C2400824-C7EA-4A90-9077-2197B52CEA6D}"/>
          </ac:spMkLst>
        </pc:spChg>
        <pc:spChg chg="mod">
          <ac:chgData name="Brandt Redd" userId="be8ed540b98adac0" providerId="LiveId" clId="{2C3237C3-3417-4A35-801F-61196AFFB3CA}" dt="2020-04-08T17:41:42.426" v="546" actId="20577"/>
          <ac:spMkLst>
            <pc:docMk/>
            <pc:sldMk cId="2883511638" sldId="339"/>
            <ac:spMk id="3" creationId="{9026F272-F389-4180-8C16-700D1279B01F}"/>
          </ac:spMkLst>
        </pc:spChg>
        <pc:spChg chg="del">
          <ac:chgData name="Brandt Redd" userId="be8ed540b98adac0" providerId="LiveId" clId="{2C3237C3-3417-4A35-801F-61196AFFB3CA}" dt="2020-04-08T17:37:42.745" v="539" actId="478"/>
          <ac:spMkLst>
            <pc:docMk/>
            <pc:sldMk cId="2883511638" sldId="339"/>
            <ac:spMk id="5" creationId="{A8274BF0-2BA7-416E-8ED8-8D414691AEA2}"/>
          </ac:spMkLst>
        </pc:spChg>
        <pc:spChg chg="add del mod">
          <ac:chgData name="Brandt Redd" userId="be8ed540b98adac0" providerId="LiveId" clId="{2C3237C3-3417-4A35-801F-61196AFFB3CA}" dt="2020-04-08T16:42:00.128" v="167" actId="478"/>
          <ac:spMkLst>
            <pc:docMk/>
            <pc:sldMk cId="2883511638" sldId="339"/>
            <ac:spMk id="6" creationId="{C81ECA64-96BD-423A-A8BC-072DF5993E03}"/>
          </ac:spMkLst>
        </pc:spChg>
        <pc:spChg chg="del">
          <ac:chgData name="Brandt Redd" userId="be8ed540b98adac0" providerId="LiveId" clId="{2C3237C3-3417-4A35-801F-61196AFFB3CA}" dt="2020-04-08T16:41:55.989" v="166" actId="478"/>
          <ac:spMkLst>
            <pc:docMk/>
            <pc:sldMk cId="2883511638" sldId="339"/>
            <ac:spMk id="7" creationId="{9388C40D-33E3-4B70-B42E-EBEAFEEB61A9}"/>
          </ac:spMkLst>
        </pc:spChg>
      </pc:sldChg>
      <pc:sldChg chg="modSp add">
        <pc:chgData name="Brandt Redd" userId="be8ed540b98adac0" providerId="LiveId" clId="{2C3237C3-3417-4A35-801F-61196AFFB3CA}" dt="2020-04-08T22:05:45.996" v="720" actId="20577"/>
        <pc:sldMkLst>
          <pc:docMk/>
          <pc:sldMk cId="2892761266" sldId="340"/>
        </pc:sldMkLst>
        <pc:spChg chg="mod">
          <ac:chgData name="Brandt Redd" userId="be8ed540b98adac0" providerId="LiveId" clId="{2C3237C3-3417-4A35-801F-61196AFFB3CA}" dt="2020-04-08T22:05:45.996" v="720" actId="20577"/>
          <ac:spMkLst>
            <pc:docMk/>
            <pc:sldMk cId="2892761266" sldId="340"/>
            <ac:spMk id="2" creationId="{A9A5573C-0EFC-4C88-9FCE-F61420082EB3}"/>
          </ac:spMkLst>
        </pc:spChg>
        <pc:spChg chg="mod">
          <ac:chgData name="Brandt Redd" userId="be8ed540b98adac0" providerId="LiveId" clId="{2C3237C3-3417-4A35-801F-61196AFFB3CA}" dt="2020-04-08T17:44:54.309" v="630"/>
          <ac:spMkLst>
            <pc:docMk/>
            <pc:sldMk cId="2892761266" sldId="340"/>
            <ac:spMk id="3" creationId="{EAD1501A-D357-4D88-B95A-AD57B92E4B09}"/>
          </ac:spMkLst>
        </pc:spChg>
      </pc:sldChg>
    </pc:docChg>
  </pc:docChgLst>
  <pc:docChgLst>
    <pc:chgData name="Brandt Redd" userId="be8ed540b98adac0" providerId="LiveId" clId="{88A2DC79-12A2-46D1-92DB-559626708897}"/>
    <pc:docChg chg="undo redo custSel addSld delSld modSld">
      <pc:chgData name="Brandt Redd" userId="be8ed540b98adac0" providerId="LiveId" clId="{88A2DC79-12A2-46D1-92DB-559626708897}" dt="2020-03-11T21:53:26.349" v="2935" actId="6549"/>
      <pc:docMkLst>
        <pc:docMk/>
      </pc:docMkLst>
      <pc:sldChg chg="modSp">
        <pc:chgData name="Brandt Redd" userId="be8ed540b98adac0" providerId="LiveId" clId="{88A2DC79-12A2-46D1-92DB-559626708897}" dt="2020-03-11T15:35:24.273" v="40" actId="20577"/>
        <pc:sldMkLst>
          <pc:docMk/>
          <pc:sldMk cId="1320179317" sldId="256"/>
        </pc:sldMkLst>
        <pc:spChg chg="mod">
          <ac:chgData name="Brandt Redd" userId="be8ed540b98adac0" providerId="LiveId" clId="{88A2DC79-12A2-46D1-92DB-559626708897}" dt="2020-03-11T15:35:19.740" v="36" actId="20577"/>
          <ac:spMkLst>
            <pc:docMk/>
            <pc:sldMk cId="1320179317" sldId="256"/>
            <ac:spMk id="2" creationId="{E95DCB32-A10E-4F6D-8419-F46F5F475A95}"/>
          </ac:spMkLst>
        </pc:spChg>
        <pc:spChg chg="mod">
          <ac:chgData name="Brandt Redd" userId="be8ed540b98adac0" providerId="LiveId" clId="{88A2DC79-12A2-46D1-92DB-559626708897}" dt="2020-03-11T15:35:24.273" v="40" actId="20577"/>
          <ac:spMkLst>
            <pc:docMk/>
            <pc:sldMk cId="1320179317" sldId="256"/>
            <ac:spMk id="3" creationId="{9AD67A8A-FD80-4E35-80F7-3544A15E4D4C}"/>
          </ac:spMkLst>
        </pc:spChg>
      </pc:sldChg>
      <pc:sldChg chg="del">
        <pc:chgData name="Brandt Redd" userId="be8ed540b98adac0" providerId="LiveId" clId="{88A2DC79-12A2-46D1-92DB-559626708897}" dt="2020-03-11T15:49:20.533" v="685" actId="47"/>
        <pc:sldMkLst>
          <pc:docMk/>
          <pc:sldMk cId="288563050" sldId="257"/>
        </pc:sldMkLst>
      </pc:sldChg>
      <pc:sldChg chg="modSp">
        <pc:chgData name="Brandt Redd" userId="be8ed540b98adac0" providerId="LiveId" clId="{88A2DC79-12A2-46D1-92DB-559626708897}" dt="2020-03-11T15:45:51.291" v="593" actId="27636"/>
        <pc:sldMkLst>
          <pc:docMk/>
          <pc:sldMk cId="154695020" sldId="258"/>
        </pc:sldMkLst>
        <pc:spChg chg="mod">
          <ac:chgData name="Brandt Redd" userId="be8ed540b98adac0" providerId="LiveId" clId="{88A2DC79-12A2-46D1-92DB-559626708897}" dt="2020-03-11T15:39:42.106" v="132" actId="20577"/>
          <ac:spMkLst>
            <pc:docMk/>
            <pc:sldMk cId="154695020" sldId="258"/>
            <ac:spMk id="2" creationId="{BB59AA5E-08D4-4F46-8634-68AE64E35C01}"/>
          </ac:spMkLst>
        </pc:spChg>
        <pc:spChg chg="mod">
          <ac:chgData name="Brandt Redd" userId="be8ed540b98adac0" providerId="LiveId" clId="{88A2DC79-12A2-46D1-92DB-559626708897}" dt="2020-03-11T15:45:51.291" v="593" actId="27636"/>
          <ac:spMkLst>
            <pc:docMk/>
            <pc:sldMk cId="154695020" sldId="258"/>
            <ac:spMk id="3" creationId="{06165ADE-386B-4C44-957F-2F0D7DA315C5}"/>
          </ac:spMkLst>
        </pc:spChg>
      </pc:sldChg>
      <pc:sldChg chg="del">
        <pc:chgData name="Brandt Redd" userId="be8ed540b98adac0" providerId="LiveId" clId="{88A2DC79-12A2-46D1-92DB-559626708897}" dt="2020-03-11T15:49:20.533" v="685" actId="47"/>
        <pc:sldMkLst>
          <pc:docMk/>
          <pc:sldMk cId="3977641666" sldId="259"/>
        </pc:sldMkLst>
      </pc:sldChg>
      <pc:sldChg chg="del">
        <pc:chgData name="Brandt Redd" userId="be8ed540b98adac0" providerId="LiveId" clId="{88A2DC79-12A2-46D1-92DB-559626708897}" dt="2020-03-11T15:49:20.533" v="685" actId="47"/>
        <pc:sldMkLst>
          <pc:docMk/>
          <pc:sldMk cId="3722869195" sldId="261"/>
        </pc:sldMkLst>
      </pc:sldChg>
      <pc:sldChg chg="del">
        <pc:chgData name="Brandt Redd" userId="be8ed540b98adac0" providerId="LiveId" clId="{88A2DC79-12A2-46D1-92DB-559626708897}" dt="2020-03-11T15:49:20.533" v="685" actId="47"/>
        <pc:sldMkLst>
          <pc:docMk/>
          <pc:sldMk cId="1544346165" sldId="262"/>
        </pc:sldMkLst>
      </pc:sldChg>
      <pc:sldChg chg="addSp delSp modSp modNotesTx">
        <pc:chgData name="Brandt Redd" userId="be8ed540b98adac0" providerId="LiveId" clId="{88A2DC79-12A2-46D1-92DB-559626708897}" dt="2020-03-11T21:53:26.349" v="2935" actId="6549"/>
        <pc:sldMkLst>
          <pc:docMk/>
          <pc:sldMk cId="2283731460" sldId="263"/>
        </pc:sldMkLst>
        <pc:spChg chg="mod">
          <ac:chgData name="Brandt Redd" userId="be8ed540b98adac0" providerId="LiveId" clId="{88A2DC79-12A2-46D1-92DB-559626708897}" dt="2020-03-11T15:35:57.146" v="57" actId="20577"/>
          <ac:spMkLst>
            <pc:docMk/>
            <pc:sldMk cId="2283731460" sldId="263"/>
            <ac:spMk id="4" creationId="{8729036E-3B83-44DD-90E4-037A238086C0}"/>
          </ac:spMkLst>
        </pc:spChg>
        <pc:spChg chg="mod">
          <ac:chgData name="Brandt Redd" userId="be8ed540b98adac0" providerId="LiveId" clId="{88A2DC79-12A2-46D1-92DB-559626708897}" dt="2020-03-11T15:37:14.034" v="97" actId="20577"/>
          <ac:spMkLst>
            <pc:docMk/>
            <pc:sldMk cId="2283731460" sldId="263"/>
            <ac:spMk id="6" creationId="{7BA9ADC0-DA51-4E4F-BDA5-C3B7330F2173}"/>
          </ac:spMkLst>
        </pc:spChg>
        <pc:picChg chg="add mod">
          <ac:chgData name="Brandt Redd" userId="be8ed540b98adac0" providerId="LiveId" clId="{88A2DC79-12A2-46D1-92DB-559626708897}" dt="2020-03-11T15:38:44.415" v="101"/>
          <ac:picMkLst>
            <pc:docMk/>
            <pc:sldMk cId="2283731460" sldId="263"/>
            <ac:picMk id="2" creationId="{E5671E4E-B2D4-4ABE-947E-22B03AD0384A}"/>
          </ac:picMkLst>
        </pc:picChg>
        <pc:picChg chg="del">
          <ac:chgData name="Brandt Redd" userId="be8ed540b98adac0" providerId="LiveId" clId="{88A2DC79-12A2-46D1-92DB-559626708897}" dt="2020-03-11T15:36:00.570" v="58" actId="478"/>
          <ac:picMkLst>
            <pc:docMk/>
            <pc:sldMk cId="2283731460" sldId="263"/>
            <ac:picMk id="5" creationId="{3AE60228-8951-4C41-979E-764676D60C49}"/>
          </ac:picMkLst>
        </pc:picChg>
      </pc:sldChg>
      <pc:sldChg chg="del">
        <pc:chgData name="Brandt Redd" userId="be8ed540b98adac0" providerId="LiveId" clId="{88A2DC79-12A2-46D1-92DB-559626708897}" dt="2020-03-11T15:49:20.533" v="685" actId="47"/>
        <pc:sldMkLst>
          <pc:docMk/>
          <pc:sldMk cId="2906571530" sldId="264"/>
        </pc:sldMkLst>
      </pc:sldChg>
      <pc:sldChg chg="del">
        <pc:chgData name="Brandt Redd" userId="be8ed540b98adac0" providerId="LiveId" clId="{88A2DC79-12A2-46D1-92DB-559626708897}" dt="2020-03-11T15:49:20.533" v="685" actId="47"/>
        <pc:sldMkLst>
          <pc:docMk/>
          <pc:sldMk cId="298619018" sldId="265"/>
        </pc:sldMkLst>
      </pc:sldChg>
      <pc:sldChg chg="del">
        <pc:chgData name="Brandt Redd" userId="be8ed540b98adac0" providerId="LiveId" clId="{88A2DC79-12A2-46D1-92DB-559626708897}" dt="2020-03-11T15:49:20.533" v="685" actId="47"/>
        <pc:sldMkLst>
          <pc:docMk/>
          <pc:sldMk cId="1384203567" sldId="266"/>
        </pc:sldMkLst>
      </pc:sldChg>
      <pc:sldChg chg="del">
        <pc:chgData name="Brandt Redd" userId="be8ed540b98adac0" providerId="LiveId" clId="{88A2DC79-12A2-46D1-92DB-559626708897}" dt="2020-03-11T15:49:20.533" v="685" actId="47"/>
        <pc:sldMkLst>
          <pc:docMk/>
          <pc:sldMk cId="3204535516" sldId="267"/>
        </pc:sldMkLst>
      </pc:sldChg>
      <pc:sldChg chg="del">
        <pc:chgData name="Brandt Redd" userId="be8ed540b98adac0" providerId="LiveId" clId="{88A2DC79-12A2-46D1-92DB-559626708897}" dt="2020-03-11T15:49:20.533" v="685" actId="47"/>
        <pc:sldMkLst>
          <pc:docMk/>
          <pc:sldMk cId="3772177337" sldId="268"/>
        </pc:sldMkLst>
      </pc:sldChg>
      <pc:sldChg chg="del">
        <pc:chgData name="Brandt Redd" userId="be8ed540b98adac0" providerId="LiveId" clId="{88A2DC79-12A2-46D1-92DB-559626708897}" dt="2020-03-11T15:49:20.533" v="685" actId="47"/>
        <pc:sldMkLst>
          <pc:docMk/>
          <pc:sldMk cId="3130548868" sldId="269"/>
        </pc:sldMkLst>
      </pc:sldChg>
      <pc:sldChg chg="del">
        <pc:chgData name="Brandt Redd" userId="be8ed540b98adac0" providerId="LiveId" clId="{88A2DC79-12A2-46D1-92DB-559626708897}" dt="2020-03-11T15:49:20.533" v="685" actId="47"/>
        <pc:sldMkLst>
          <pc:docMk/>
          <pc:sldMk cId="2728087549" sldId="274"/>
        </pc:sldMkLst>
      </pc:sldChg>
      <pc:sldChg chg="del">
        <pc:chgData name="Brandt Redd" userId="be8ed540b98adac0" providerId="LiveId" clId="{88A2DC79-12A2-46D1-92DB-559626708897}" dt="2020-03-11T15:49:20.533" v="685" actId="47"/>
        <pc:sldMkLst>
          <pc:docMk/>
          <pc:sldMk cId="614138352" sldId="275"/>
        </pc:sldMkLst>
      </pc:sldChg>
      <pc:sldChg chg="del">
        <pc:chgData name="Brandt Redd" userId="be8ed540b98adac0" providerId="LiveId" clId="{88A2DC79-12A2-46D1-92DB-559626708897}" dt="2020-03-11T15:49:20.533" v="685" actId="47"/>
        <pc:sldMkLst>
          <pc:docMk/>
          <pc:sldMk cId="2733690635" sldId="277"/>
        </pc:sldMkLst>
      </pc:sldChg>
      <pc:sldChg chg="del">
        <pc:chgData name="Brandt Redd" userId="be8ed540b98adac0" providerId="LiveId" clId="{88A2DC79-12A2-46D1-92DB-559626708897}" dt="2020-03-11T15:49:20.533" v="685" actId="47"/>
        <pc:sldMkLst>
          <pc:docMk/>
          <pc:sldMk cId="3020949003" sldId="278"/>
        </pc:sldMkLst>
      </pc:sldChg>
      <pc:sldChg chg="del">
        <pc:chgData name="Brandt Redd" userId="be8ed540b98adac0" providerId="LiveId" clId="{88A2DC79-12A2-46D1-92DB-559626708897}" dt="2020-03-11T15:49:20.533" v="685" actId="47"/>
        <pc:sldMkLst>
          <pc:docMk/>
          <pc:sldMk cId="2837274239" sldId="279"/>
        </pc:sldMkLst>
      </pc:sldChg>
      <pc:sldChg chg="del">
        <pc:chgData name="Brandt Redd" userId="be8ed540b98adac0" providerId="LiveId" clId="{88A2DC79-12A2-46D1-92DB-559626708897}" dt="2020-03-11T15:49:20.533" v="685" actId="47"/>
        <pc:sldMkLst>
          <pc:docMk/>
          <pc:sldMk cId="3581374598" sldId="294"/>
        </pc:sldMkLst>
      </pc:sldChg>
      <pc:sldChg chg="del">
        <pc:chgData name="Brandt Redd" userId="be8ed540b98adac0" providerId="LiveId" clId="{88A2DC79-12A2-46D1-92DB-559626708897}" dt="2020-03-11T15:49:05.200" v="684" actId="47"/>
        <pc:sldMkLst>
          <pc:docMk/>
          <pc:sldMk cId="1363935064" sldId="296"/>
        </pc:sldMkLst>
      </pc:sldChg>
      <pc:sldChg chg="del">
        <pc:chgData name="Brandt Redd" userId="be8ed540b98adac0" providerId="LiveId" clId="{88A2DC79-12A2-46D1-92DB-559626708897}" dt="2020-03-11T15:49:20.533" v="685" actId="47"/>
        <pc:sldMkLst>
          <pc:docMk/>
          <pc:sldMk cId="1195447341" sldId="297"/>
        </pc:sldMkLst>
      </pc:sldChg>
      <pc:sldChg chg="del">
        <pc:chgData name="Brandt Redd" userId="be8ed540b98adac0" providerId="LiveId" clId="{88A2DC79-12A2-46D1-92DB-559626708897}" dt="2020-03-11T15:49:20.533" v="685" actId="47"/>
        <pc:sldMkLst>
          <pc:docMk/>
          <pc:sldMk cId="958599495" sldId="298"/>
        </pc:sldMkLst>
      </pc:sldChg>
      <pc:sldChg chg="del">
        <pc:chgData name="Brandt Redd" userId="be8ed540b98adac0" providerId="LiveId" clId="{88A2DC79-12A2-46D1-92DB-559626708897}" dt="2020-03-11T15:49:20.533" v="685" actId="47"/>
        <pc:sldMkLst>
          <pc:docMk/>
          <pc:sldMk cId="412928337" sldId="299"/>
        </pc:sldMkLst>
      </pc:sldChg>
      <pc:sldChg chg="del">
        <pc:chgData name="Brandt Redd" userId="be8ed540b98adac0" providerId="LiveId" clId="{88A2DC79-12A2-46D1-92DB-559626708897}" dt="2020-03-11T15:49:20.533" v="685" actId="47"/>
        <pc:sldMkLst>
          <pc:docMk/>
          <pc:sldMk cId="2799538474" sldId="300"/>
        </pc:sldMkLst>
      </pc:sldChg>
      <pc:sldChg chg="del">
        <pc:chgData name="Brandt Redd" userId="be8ed540b98adac0" providerId="LiveId" clId="{88A2DC79-12A2-46D1-92DB-559626708897}" dt="2020-03-11T15:49:20.533" v="685" actId="47"/>
        <pc:sldMkLst>
          <pc:docMk/>
          <pc:sldMk cId="160230760" sldId="301"/>
        </pc:sldMkLst>
      </pc:sldChg>
      <pc:sldChg chg="del">
        <pc:chgData name="Brandt Redd" userId="be8ed540b98adac0" providerId="LiveId" clId="{88A2DC79-12A2-46D1-92DB-559626708897}" dt="2020-03-11T15:49:20.533" v="685" actId="47"/>
        <pc:sldMkLst>
          <pc:docMk/>
          <pc:sldMk cId="538443942" sldId="302"/>
        </pc:sldMkLst>
      </pc:sldChg>
      <pc:sldChg chg="del">
        <pc:chgData name="Brandt Redd" userId="be8ed540b98adac0" providerId="LiveId" clId="{88A2DC79-12A2-46D1-92DB-559626708897}" dt="2020-03-11T15:49:20.533" v="685" actId="47"/>
        <pc:sldMkLst>
          <pc:docMk/>
          <pc:sldMk cId="2469248460" sldId="303"/>
        </pc:sldMkLst>
      </pc:sldChg>
      <pc:sldChg chg="del">
        <pc:chgData name="Brandt Redd" userId="be8ed540b98adac0" providerId="LiveId" clId="{88A2DC79-12A2-46D1-92DB-559626708897}" dt="2020-03-11T15:49:20.533" v="685" actId="47"/>
        <pc:sldMkLst>
          <pc:docMk/>
          <pc:sldMk cId="917681823" sldId="304"/>
        </pc:sldMkLst>
      </pc:sldChg>
      <pc:sldChg chg="del">
        <pc:chgData name="Brandt Redd" userId="be8ed540b98adac0" providerId="LiveId" clId="{88A2DC79-12A2-46D1-92DB-559626708897}" dt="2020-03-11T15:49:20.533" v="685" actId="47"/>
        <pc:sldMkLst>
          <pc:docMk/>
          <pc:sldMk cId="2273110961" sldId="305"/>
        </pc:sldMkLst>
      </pc:sldChg>
      <pc:sldChg chg="del">
        <pc:chgData name="Brandt Redd" userId="be8ed540b98adac0" providerId="LiveId" clId="{88A2DC79-12A2-46D1-92DB-559626708897}" dt="2020-03-11T15:49:20.533" v="685" actId="47"/>
        <pc:sldMkLst>
          <pc:docMk/>
          <pc:sldMk cId="2053009111" sldId="306"/>
        </pc:sldMkLst>
      </pc:sldChg>
      <pc:sldChg chg="modSp add del">
        <pc:chgData name="Brandt Redd" userId="be8ed540b98adac0" providerId="LiveId" clId="{88A2DC79-12A2-46D1-92DB-559626708897}" dt="2020-03-11T15:48:26.198" v="609" actId="47"/>
        <pc:sldMkLst>
          <pc:docMk/>
          <pc:sldMk cId="842717941" sldId="307"/>
        </pc:sldMkLst>
        <pc:spChg chg="mod">
          <ac:chgData name="Brandt Redd" userId="be8ed540b98adac0" providerId="LiveId" clId="{88A2DC79-12A2-46D1-92DB-559626708897}" dt="2020-03-11T15:46:25.047" v="606" actId="20577"/>
          <ac:spMkLst>
            <pc:docMk/>
            <pc:sldMk cId="842717941" sldId="307"/>
            <ac:spMk id="2" creationId="{4B08B16B-BA4A-4113-B140-BDA580F016FE}"/>
          </ac:spMkLst>
        </pc:spChg>
      </pc:sldChg>
      <pc:sldChg chg="modSp add">
        <pc:chgData name="Brandt Redd" userId="be8ed540b98adac0" providerId="LiveId" clId="{88A2DC79-12A2-46D1-92DB-559626708897}" dt="2020-03-11T15:48:57.307" v="683" actId="27636"/>
        <pc:sldMkLst>
          <pc:docMk/>
          <pc:sldMk cId="708955848" sldId="308"/>
        </pc:sldMkLst>
        <pc:spChg chg="mod">
          <ac:chgData name="Brandt Redd" userId="be8ed540b98adac0" providerId="LiveId" clId="{88A2DC79-12A2-46D1-92DB-559626708897}" dt="2020-03-11T15:48:57.307" v="683" actId="27636"/>
          <ac:spMkLst>
            <pc:docMk/>
            <pc:sldMk cId="708955848" sldId="308"/>
            <ac:spMk id="3" creationId="{8E0E38A6-3103-4D16-A929-AF3B2649325B}"/>
          </ac:spMkLst>
        </pc:spChg>
      </pc:sldChg>
      <pc:sldChg chg="modSp add">
        <pc:chgData name="Brandt Redd" userId="be8ed540b98adac0" providerId="LiveId" clId="{88A2DC79-12A2-46D1-92DB-559626708897}" dt="2020-03-11T15:58:48.256" v="1166" actId="20577"/>
        <pc:sldMkLst>
          <pc:docMk/>
          <pc:sldMk cId="457019352" sldId="309"/>
        </pc:sldMkLst>
        <pc:spChg chg="mod">
          <ac:chgData name="Brandt Redd" userId="be8ed540b98adac0" providerId="LiveId" clId="{88A2DC79-12A2-46D1-92DB-559626708897}" dt="2020-03-11T15:50:58.034" v="701" actId="20577"/>
          <ac:spMkLst>
            <pc:docMk/>
            <pc:sldMk cId="457019352" sldId="309"/>
            <ac:spMk id="2" creationId="{9A98FAF5-9824-4F7D-A3D6-021D1DEE7CFA}"/>
          </ac:spMkLst>
        </pc:spChg>
        <pc:spChg chg="mod">
          <ac:chgData name="Brandt Redd" userId="be8ed540b98adac0" providerId="LiveId" clId="{88A2DC79-12A2-46D1-92DB-559626708897}" dt="2020-03-11T15:58:48.256" v="1166" actId="20577"/>
          <ac:spMkLst>
            <pc:docMk/>
            <pc:sldMk cId="457019352" sldId="309"/>
            <ac:spMk id="3" creationId="{F0ABB624-52AE-42BE-8FCF-B99BEA2B027C}"/>
          </ac:spMkLst>
        </pc:spChg>
      </pc:sldChg>
      <pc:sldChg chg="modSp add">
        <pc:chgData name="Brandt Redd" userId="be8ed540b98adac0" providerId="LiveId" clId="{88A2DC79-12A2-46D1-92DB-559626708897}" dt="2020-03-11T16:16:28.410" v="2005" actId="20577"/>
        <pc:sldMkLst>
          <pc:docMk/>
          <pc:sldMk cId="4018184181" sldId="310"/>
        </pc:sldMkLst>
        <pc:spChg chg="mod">
          <ac:chgData name="Brandt Redd" userId="be8ed540b98adac0" providerId="LiveId" clId="{88A2DC79-12A2-46D1-92DB-559626708897}" dt="2020-03-11T16:00:13.646" v="1238" actId="20577"/>
          <ac:spMkLst>
            <pc:docMk/>
            <pc:sldMk cId="4018184181" sldId="310"/>
            <ac:spMk id="2" creationId="{6DABD719-4B23-43F3-A2A4-842F1B8E6EB7}"/>
          </ac:spMkLst>
        </pc:spChg>
        <pc:spChg chg="mod">
          <ac:chgData name="Brandt Redd" userId="be8ed540b98adac0" providerId="LiveId" clId="{88A2DC79-12A2-46D1-92DB-559626708897}" dt="2020-03-11T16:16:28.410" v="2005" actId="20577"/>
          <ac:spMkLst>
            <pc:docMk/>
            <pc:sldMk cId="4018184181" sldId="310"/>
            <ac:spMk id="3" creationId="{D2FD54C3-EDFC-4DDE-9249-A78B697A6C9A}"/>
          </ac:spMkLst>
        </pc:spChg>
      </pc:sldChg>
      <pc:sldChg chg="modSp add">
        <pc:chgData name="Brandt Redd" userId="be8ed540b98adac0" providerId="LiveId" clId="{88A2DC79-12A2-46D1-92DB-559626708897}" dt="2020-03-11T16:56:48.993" v="2763" actId="20577"/>
        <pc:sldMkLst>
          <pc:docMk/>
          <pc:sldMk cId="162103241" sldId="311"/>
        </pc:sldMkLst>
        <pc:spChg chg="mod">
          <ac:chgData name="Brandt Redd" userId="be8ed540b98adac0" providerId="LiveId" clId="{88A2DC79-12A2-46D1-92DB-559626708897}" dt="2020-03-11T16:48:01.757" v="2075" actId="20577"/>
          <ac:spMkLst>
            <pc:docMk/>
            <pc:sldMk cId="162103241" sldId="311"/>
            <ac:spMk id="2" creationId="{11D93E65-150D-49CF-81D6-37E1915CFBD4}"/>
          </ac:spMkLst>
        </pc:spChg>
        <pc:spChg chg="mod">
          <ac:chgData name="Brandt Redd" userId="be8ed540b98adac0" providerId="LiveId" clId="{88A2DC79-12A2-46D1-92DB-559626708897}" dt="2020-03-11T16:56:48.993" v="2763" actId="20577"/>
          <ac:spMkLst>
            <pc:docMk/>
            <pc:sldMk cId="162103241" sldId="311"/>
            <ac:spMk id="3" creationId="{96DB067C-E7F5-4083-94E3-5E5F2CE63E3D}"/>
          </ac:spMkLst>
        </pc:spChg>
      </pc:sldChg>
      <pc:sldChg chg="modSp add">
        <pc:chgData name="Brandt Redd" userId="be8ed540b98adac0" providerId="LiveId" clId="{88A2DC79-12A2-46D1-92DB-559626708897}" dt="2020-03-11T21:20:17.456" v="2934" actId="20577"/>
        <pc:sldMkLst>
          <pc:docMk/>
          <pc:sldMk cId="1388652087" sldId="312"/>
        </pc:sldMkLst>
        <pc:spChg chg="mod">
          <ac:chgData name="Brandt Redd" userId="be8ed540b98adac0" providerId="LiveId" clId="{88A2DC79-12A2-46D1-92DB-559626708897}" dt="2020-03-11T21:18:42.581" v="2780" actId="20577"/>
          <ac:spMkLst>
            <pc:docMk/>
            <pc:sldMk cId="1388652087" sldId="312"/>
            <ac:spMk id="2" creationId="{47DCCABF-F2A4-4F13-91F6-96AE232879CA}"/>
          </ac:spMkLst>
        </pc:spChg>
        <pc:spChg chg="mod">
          <ac:chgData name="Brandt Redd" userId="be8ed540b98adac0" providerId="LiveId" clId="{88A2DC79-12A2-46D1-92DB-559626708897}" dt="2020-03-11T21:20:17.456" v="2934" actId="20577"/>
          <ac:spMkLst>
            <pc:docMk/>
            <pc:sldMk cId="1388652087" sldId="312"/>
            <ac:spMk id="3" creationId="{B41281BC-CA7B-49B7-B051-5A80D0851948}"/>
          </ac:spMkLst>
        </pc:spChg>
      </pc:sldChg>
    </pc:docChg>
  </pc:docChgLst>
  <pc:docChgLst>
    <pc:chgData name="Brandt Redd" userId="be8ed540b98adac0" providerId="LiveId" clId="{B860035E-A829-4BD5-ABC6-FDCE33452113}"/>
    <pc:docChg chg="undo custSel addSld delSld modSld">
      <pc:chgData name="Brandt Redd" userId="be8ed540b98adac0" providerId="LiveId" clId="{B860035E-A829-4BD5-ABC6-FDCE33452113}" dt="2020-04-02T00:56:52.988" v="1546" actId="20577"/>
      <pc:docMkLst>
        <pc:docMk/>
      </pc:docMkLst>
      <pc:sldChg chg="addSp delSp modSp">
        <pc:chgData name="Brandt Redd" userId="be8ed540b98adac0" providerId="LiveId" clId="{B860035E-A829-4BD5-ABC6-FDCE33452113}" dt="2020-04-02T00:56:52.988" v="1546" actId="20577"/>
        <pc:sldMkLst>
          <pc:docMk/>
          <pc:sldMk cId="1320179317" sldId="256"/>
        </pc:sldMkLst>
        <pc:spChg chg="mod">
          <ac:chgData name="Brandt Redd" userId="be8ed540b98adac0" providerId="LiveId" clId="{B860035E-A829-4BD5-ABC6-FDCE33452113}" dt="2020-03-31T13:02:04.391" v="17" actId="20577"/>
          <ac:spMkLst>
            <pc:docMk/>
            <pc:sldMk cId="1320179317" sldId="256"/>
            <ac:spMk id="2" creationId="{E95DCB32-A10E-4F6D-8419-F46F5F475A95}"/>
          </ac:spMkLst>
        </pc:spChg>
        <pc:spChg chg="mod">
          <ac:chgData name="Brandt Redd" userId="be8ed540b98adac0" providerId="LiveId" clId="{B860035E-A829-4BD5-ABC6-FDCE33452113}" dt="2020-03-31T13:01:56.010" v="7" actId="20577"/>
          <ac:spMkLst>
            <pc:docMk/>
            <pc:sldMk cId="1320179317" sldId="256"/>
            <ac:spMk id="3" creationId="{9AD67A8A-FD80-4E35-80F7-3544A15E4D4C}"/>
          </ac:spMkLst>
        </pc:spChg>
        <pc:spChg chg="add mod">
          <ac:chgData name="Brandt Redd" userId="be8ed540b98adac0" providerId="LiveId" clId="{B860035E-A829-4BD5-ABC6-FDCE33452113}" dt="2020-04-02T00:56:52.988" v="1546" actId="20577"/>
          <ac:spMkLst>
            <pc:docMk/>
            <pc:sldMk cId="1320179317" sldId="256"/>
            <ac:spMk id="5" creationId="{CADEF053-95E0-4E47-83EA-B18AA7F35204}"/>
          </ac:spMkLst>
        </pc:spChg>
        <pc:spChg chg="del">
          <ac:chgData name="Brandt Redd" userId="be8ed540b98adac0" providerId="LiveId" clId="{B860035E-A829-4BD5-ABC6-FDCE33452113}" dt="2020-03-31T13:05:09.803" v="19" actId="478"/>
          <ac:spMkLst>
            <pc:docMk/>
            <pc:sldMk cId="1320179317" sldId="256"/>
            <ac:spMk id="6" creationId="{485C46BB-A405-499D-A608-677210844F69}"/>
          </ac:spMkLst>
        </pc:spChg>
        <pc:picChg chg="del">
          <ac:chgData name="Brandt Redd" userId="be8ed540b98adac0" providerId="LiveId" clId="{B860035E-A829-4BD5-ABC6-FDCE33452113}" dt="2020-03-31T13:05:06.983" v="18" actId="478"/>
          <ac:picMkLst>
            <pc:docMk/>
            <pc:sldMk cId="1320179317" sldId="256"/>
            <ac:picMk id="1026" creationId="{1BB3712A-D594-41CE-9DB0-1FFDF5D78F8F}"/>
          </ac:picMkLst>
        </pc:picChg>
      </pc:sldChg>
      <pc:sldChg chg="modSp">
        <pc:chgData name="Brandt Redd" userId="be8ed540b98adac0" providerId="LiveId" clId="{B860035E-A829-4BD5-ABC6-FDCE33452113}" dt="2020-04-01T18:38:08.772" v="1369" actId="20577"/>
        <pc:sldMkLst>
          <pc:docMk/>
          <pc:sldMk cId="1665343416" sldId="318"/>
        </pc:sldMkLst>
        <pc:spChg chg="mod">
          <ac:chgData name="Brandt Redd" userId="be8ed540b98adac0" providerId="LiveId" clId="{B860035E-A829-4BD5-ABC6-FDCE33452113}" dt="2020-03-31T13:06:15.152" v="48" actId="20577"/>
          <ac:spMkLst>
            <pc:docMk/>
            <pc:sldMk cId="1665343416" sldId="318"/>
            <ac:spMk id="2" creationId="{AD3414B6-9163-416F-81C8-679A1002E15F}"/>
          </ac:spMkLst>
        </pc:spChg>
        <pc:spChg chg="mod">
          <ac:chgData name="Brandt Redd" userId="be8ed540b98adac0" providerId="LiveId" clId="{B860035E-A829-4BD5-ABC6-FDCE33452113}" dt="2020-04-01T18:38:08.772" v="1369" actId="20577"/>
          <ac:spMkLst>
            <pc:docMk/>
            <pc:sldMk cId="1665343416" sldId="318"/>
            <ac:spMk id="3" creationId="{120DCEF5-14C0-42D2-8A17-1B6E8A63DF6F}"/>
          </ac:spMkLst>
        </pc:spChg>
      </pc:sldChg>
      <pc:sldChg chg="delSp modSp del">
        <pc:chgData name="Brandt Redd" userId="be8ed540b98adac0" providerId="LiveId" clId="{B860035E-A829-4BD5-ABC6-FDCE33452113}" dt="2020-04-01T21:47:15.873" v="1457" actId="2696"/>
        <pc:sldMkLst>
          <pc:docMk/>
          <pc:sldMk cId="1541831570" sldId="319"/>
        </pc:sldMkLst>
        <pc:spChg chg="mod">
          <ac:chgData name="Brandt Redd" userId="be8ed540b98adac0" providerId="LiveId" clId="{B860035E-A829-4BD5-ABC6-FDCE33452113}" dt="2020-03-31T13:05:32.895" v="31" actId="20577"/>
          <ac:spMkLst>
            <pc:docMk/>
            <pc:sldMk cId="1541831570" sldId="319"/>
            <ac:spMk id="5" creationId="{B221DCC8-9F7E-4E35-8661-84BCF3514FFE}"/>
          </ac:spMkLst>
        </pc:spChg>
        <pc:picChg chg="del">
          <ac:chgData name="Brandt Redd" userId="be8ed540b98adac0" providerId="LiveId" clId="{B860035E-A829-4BD5-ABC6-FDCE33452113}" dt="2020-03-31T13:05:24.669" v="20" actId="478"/>
          <ac:picMkLst>
            <pc:docMk/>
            <pc:sldMk cId="1541831570" sldId="319"/>
            <ac:picMk id="2" creationId="{00A0B128-B494-4BE2-883F-070FE29DE99A}"/>
          </ac:picMkLst>
        </pc:picChg>
      </pc:sldChg>
      <pc:sldChg chg="addSp modSp">
        <pc:chgData name="Brandt Redd" userId="be8ed540b98adac0" providerId="LiveId" clId="{B860035E-A829-4BD5-ABC6-FDCE33452113}" dt="2020-03-31T13:31:08.855" v="1062" actId="20577"/>
        <pc:sldMkLst>
          <pc:docMk/>
          <pc:sldMk cId="3032397304" sldId="335"/>
        </pc:sldMkLst>
        <pc:spChg chg="mod">
          <ac:chgData name="Brandt Redd" userId="be8ed540b98adac0" providerId="LiveId" clId="{B860035E-A829-4BD5-ABC6-FDCE33452113}" dt="2020-03-31T13:31:08.855" v="1062" actId="20577"/>
          <ac:spMkLst>
            <pc:docMk/>
            <pc:sldMk cId="3032397304" sldId="335"/>
            <ac:spMk id="2" creationId="{54298F2E-C1FB-4FE8-B6CD-D77C1E927724}"/>
          </ac:spMkLst>
        </pc:spChg>
        <pc:spChg chg="mod">
          <ac:chgData name="Brandt Redd" userId="be8ed540b98adac0" providerId="LiveId" clId="{B860035E-A829-4BD5-ABC6-FDCE33452113}" dt="2020-03-31T13:09:19.401" v="127" actId="14100"/>
          <ac:spMkLst>
            <pc:docMk/>
            <pc:sldMk cId="3032397304" sldId="335"/>
            <ac:spMk id="3" creationId="{EF84F061-F0F3-4142-91C9-3C5D135EF29D}"/>
          </ac:spMkLst>
        </pc:spChg>
        <pc:spChg chg="mod">
          <ac:chgData name="Brandt Redd" userId="be8ed540b98adac0" providerId="LiveId" clId="{B860035E-A829-4BD5-ABC6-FDCE33452113}" dt="2020-03-31T13:24:37.493" v="686" actId="20577"/>
          <ac:spMkLst>
            <pc:docMk/>
            <pc:sldMk cId="3032397304" sldId="335"/>
            <ac:spMk id="4" creationId="{D0E58EEF-8708-405E-9BCF-70C1981AA0A3}"/>
          </ac:spMkLst>
        </pc:spChg>
        <pc:spChg chg="add mod">
          <ac:chgData name="Brandt Redd" userId="be8ed540b98adac0" providerId="LiveId" clId="{B860035E-A829-4BD5-ABC6-FDCE33452113}" dt="2020-03-31T13:14:23.350" v="284" actId="20577"/>
          <ac:spMkLst>
            <pc:docMk/>
            <pc:sldMk cId="3032397304" sldId="335"/>
            <ac:spMk id="5" creationId="{1DBD7607-5829-4528-A2E3-12946B442A5C}"/>
          </ac:spMkLst>
        </pc:spChg>
        <pc:spChg chg="add mod">
          <ac:chgData name="Brandt Redd" userId="be8ed540b98adac0" providerId="LiveId" clId="{B860035E-A829-4BD5-ABC6-FDCE33452113}" dt="2020-03-31T13:24:56.319" v="688" actId="404"/>
          <ac:spMkLst>
            <pc:docMk/>
            <pc:sldMk cId="3032397304" sldId="335"/>
            <ac:spMk id="6" creationId="{77CAE2D3-E54C-402F-8E09-DE3EEF571319}"/>
          </ac:spMkLst>
        </pc:spChg>
      </pc:sldChg>
      <pc:sldChg chg="addSp delSp modSp">
        <pc:chgData name="Brandt Redd" userId="be8ed540b98adac0" providerId="LiveId" clId="{B860035E-A829-4BD5-ABC6-FDCE33452113}" dt="2020-04-01T21:50:29.499" v="1465" actId="1076"/>
        <pc:sldMkLst>
          <pc:docMk/>
          <pc:sldMk cId="2700981983" sldId="338"/>
        </pc:sldMkLst>
        <pc:picChg chg="del">
          <ac:chgData name="Brandt Redd" userId="be8ed540b98adac0" providerId="LiveId" clId="{B860035E-A829-4BD5-ABC6-FDCE33452113}" dt="2020-04-01T21:48:40.266" v="1458" actId="478"/>
          <ac:picMkLst>
            <pc:docMk/>
            <pc:sldMk cId="2700981983" sldId="338"/>
            <ac:picMk id="3" creationId="{D38A83BB-B82E-4696-869E-FADFEC67E853}"/>
          </ac:picMkLst>
        </pc:picChg>
        <pc:picChg chg="add mod">
          <ac:chgData name="Brandt Redd" userId="be8ed540b98adac0" providerId="LiveId" clId="{B860035E-A829-4BD5-ABC6-FDCE33452113}" dt="2020-04-01T21:48:54.154" v="1461" actId="14100"/>
          <ac:picMkLst>
            <pc:docMk/>
            <pc:sldMk cId="2700981983" sldId="338"/>
            <ac:picMk id="4" creationId="{B40E0733-3C81-4D6F-8C13-BEF8BB225D52}"/>
          </ac:picMkLst>
        </pc:picChg>
        <pc:picChg chg="add mod">
          <ac:chgData name="Brandt Redd" userId="be8ed540b98adac0" providerId="LiveId" clId="{B860035E-A829-4BD5-ABC6-FDCE33452113}" dt="2020-04-01T21:50:29.499" v="1465" actId="1076"/>
          <ac:picMkLst>
            <pc:docMk/>
            <pc:sldMk cId="2700981983" sldId="338"/>
            <ac:picMk id="8" creationId="{60CE9DE5-0D04-4694-918E-0BA5C4FBCB41}"/>
          </ac:picMkLst>
        </pc:picChg>
      </pc:sldChg>
      <pc:sldChg chg="del">
        <pc:chgData name="Brandt Redd" userId="be8ed540b98adac0" providerId="LiveId" clId="{B860035E-A829-4BD5-ABC6-FDCE33452113}" dt="2020-03-31T13:08:33.300" v="108" actId="47"/>
        <pc:sldMkLst>
          <pc:docMk/>
          <pc:sldMk cId="856252328" sldId="339"/>
        </pc:sldMkLst>
      </pc:sldChg>
      <pc:sldChg chg="addSp modSp add">
        <pc:chgData name="Brandt Redd" userId="be8ed540b98adac0" providerId="LiveId" clId="{B860035E-A829-4BD5-ABC6-FDCE33452113}" dt="2020-03-31T14:44:52.974" v="1208" actId="20577"/>
        <pc:sldMkLst>
          <pc:docMk/>
          <pc:sldMk cId="2883511638" sldId="339"/>
        </pc:sldMkLst>
        <pc:spChg chg="mod">
          <ac:chgData name="Brandt Redd" userId="be8ed540b98adac0" providerId="LiveId" clId="{B860035E-A829-4BD5-ABC6-FDCE33452113}" dt="2020-03-31T13:25:13.113" v="708" actId="20577"/>
          <ac:spMkLst>
            <pc:docMk/>
            <pc:sldMk cId="2883511638" sldId="339"/>
            <ac:spMk id="2" creationId="{C2400824-C7EA-4A90-9077-2197B52CEA6D}"/>
          </ac:spMkLst>
        </pc:spChg>
        <pc:spChg chg="mod">
          <ac:chgData name="Brandt Redd" userId="be8ed540b98adac0" providerId="LiveId" clId="{B860035E-A829-4BD5-ABC6-FDCE33452113}" dt="2020-03-31T14:44:52.974" v="1208" actId="20577"/>
          <ac:spMkLst>
            <pc:docMk/>
            <pc:sldMk cId="2883511638" sldId="339"/>
            <ac:spMk id="3" creationId="{9026F272-F389-4180-8C16-700D1279B01F}"/>
          </ac:spMkLst>
        </pc:spChg>
        <pc:spChg chg="mod">
          <ac:chgData name="Brandt Redd" userId="be8ed540b98adac0" providerId="LiveId" clId="{B860035E-A829-4BD5-ABC6-FDCE33452113}" dt="2020-03-31T14:29:48.665" v="1064" actId="403"/>
          <ac:spMkLst>
            <pc:docMk/>
            <pc:sldMk cId="2883511638" sldId="339"/>
            <ac:spMk id="4" creationId="{6F16A530-7A16-40E1-8AEB-FC6A81C6F710}"/>
          </ac:spMkLst>
        </pc:spChg>
        <pc:spChg chg="add mod">
          <ac:chgData name="Brandt Redd" userId="be8ed540b98adac0" providerId="LiveId" clId="{B860035E-A829-4BD5-ABC6-FDCE33452113}" dt="2020-03-31T14:30:21.268" v="1077"/>
          <ac:spMkLst>
            <pc:docMk/>
            <pc:sldMk cId="2883511638" sldId="339"/>
            <ac:spMk id="5" creationId="{A8274BF0-2BA7-416E-8ED8-8D414691AEA2}"/>
          </ac:spMkLst>
        </pc:spChg>
      </pc:sldChg>
      <pc:sldChg chg="modSp del">
        <pc:chgData name="Brandt Redd" userId="be8ed540b98adac0" providerId="LiveId" clId="{B860035E-A829-4BD5-ABC6-FDCE33452113}" dt="2020-03-31T13:08:31.399" v="107" actId="47"/>
        <pc:sldMkLst>
          <pc:docMk/>
          <pc:sldMk cId="526735408" sldId="340"/>
        </pc:sldMkLst>
        <pc:spChg chg="mod">
          <ac:chgData name="Brandt Redd" userId="be8ed540b98adac0" providerId="LiveId" clId="{B860035E-A829-4BD5-ABC6-FDCE33452113}" dt="2020-03-31T13:07:59.848" v="106" actId="20577"/>
          <ac:spMkLst>
            <pc:docMk/>
            <pc:sldMk cId="526735408" sldId="340"/>
            <ac:spMk id="3" creationId="{9BF0963E-DEA4-4E5E-9D7D-733DA821062A}"/>
          </ac:spMkLst>
        </pc:spChg>
      </pc:sldChg>
      <pc:sldChg chg="addSp modSp add">
        <pc:chgData name="Brandt Redd" userId="be8ed540b98adac0" providerId="LiveId" clId="{B860035E-A829-4BD5-ABC6-FDCE33452113}" dt="2020-03-31T14:35:39.010" v="1148" actId="1076"/>
        <pc:sldMkLst>
          <pc:docMk/>
          <pc:sldMk cId="831794496" sldId="340"/>
        </pc:sldMkLst>
        <pc:spChg chg="mod">
          <ac:chgData name="Brandt Redd" userId="be8ed540b98adac0" providerId="LiveId" clId="{B860035E-A829-4BD5-ABC6-FDCE33452113}" dt="2020-03-31T14:34:51.810" v="1142" actId="1076"/>
          <ac:spMkLst>
            <pc:docMk/>
            <pc:sldMk cId="831794496" sldId="340"/>
            <ac:spMk id="2" creationId="{6B3172DD-464F-4269-A1AA-3A3F9ED23353}"/>
          </ac:spMkLst>
        </pc:spChg>
        <pc:spChg chg="add mod">
          <ac:chgData name="Brandt Redd" userId="be8ed540b98adac0" providerId="LiveId" clId="{B860035E-A829-4BD5-ABC6-FDCE33452113}" dt="2020-03-31T14:35:00.648" v="1146" actId="403"/>
          <ac:spMkLst>
            <pc:docMk/>
            <pc:sldMk cId="831794496" sldId="340"/>
            <ac:spMk id="3" creationId="{0F772E84-B723-4DB1-9052-9EB76FD32F3E}"/>
          </ac:spMkLst>
        </pc:spChg>
        <pc:picChg chg="add mod">
          <ac:chgData name="Brandt Redd" userId="be8ed540b98adac0" providerId="LiveId" clId="{B860035E-A829-4BD5-ABC6-FDCE33452113}" dt="2020-03-31T14:35:39.010" v="1148" actId="1076"/>
          <ac:picMkLst>
            <pc:docMk/>
            <pc:sldMk cId="831794496" sldId="340"/>
            <ac:picMk id="4" creationId="{F0F4B073-CA6D-4954-B7A2-3DFB90B64D69}"/>
          </ac:picMkLst>
        </pc:picChg>
      </pc:sldChg>
    </pc:docChg>
  </pc:docChgLst>
  <pc:docChgLst>
    <pc:chgData name="Brandt Redd" userId="be8ed540b98adac0" providerId="LiveId" clId="{E9D74B8E-0DD0-444B-A4C7-67FABC8CDEA0}"/>
    <pc:docChg chg="custSel addSld modSld">
      <pc:chgData name="Brandt Redd" userId="be8ed540b98adac0" providerId="LiveId" clId="{E9D74B8E-0DD0-444B-A4C7-67FABC8CDEA0}" dt="2020-03-02T16:37:21.580" v="2230" actId="14100"/>
      <pc:docMkLst>
        <pc:docMk/>
      </pc:docMkLst>
      <pc:sldChg chg="modSp">
        <pc:chgData name="Brandt Redd" userId="be8ed540b98adac0" providerId="LiveId" clId="{E9D74B8E-0DD0-444B-A4C7-67FABC8CDEA0}" dt="2020-03-02T14:32:03.809" v="51" actId="20577"/>
        <pc:sldMkLst>
          <pc:docMk/>
          <pc:sldMk cId="1320179317" sldId="256"/>
        </pc:sldMkLst>
        <pc:spChg chg="mod">
          <ac:chgData name="Brandt Redd" userId="be8ed540b98adac0" providerId="LiveId" clId="{E9D74B8E-0DD0-444B-A4C7-67FABC8CDEA0}" dt="2020-03-02T14:31:41.120" v="14" actId="20577"/>
          <ac:spMkLst>
            <pc:docMk/>
            <pc:sldMk cId="1320179317" sldId="256"/>
            <ac:spMk id="2" creationId="{E95DCB32-A10E-4F6D-8419-F46F5F475A95}"/>
          </ac:spMkLst>
        </pc:spChg>
        <pc:spChg chg="mod">
          <ac:chgData name="Brandt Redd" userId="be8ed540b98adac0" providerId="LiveId" clId="{E9D74B8E-0DD0-444B-A4C7-67FABC8CDEA0}" dt="2020-03-02T14:32:03.809" v="51" actId="20577"/>
          <ac:spMkLst>
            <pc:docMk/>
            <pc:sldMk cId="1320179317" sldId="256"/>
            <ac:spMk id="3" creationId="{9AD67A8A-FD80-4E35-80F7-3544A15E4D4C}"/>
          </ac:spMkLst>
        </pc:spChg>
      </pc:sldChg>
      <pc:sldChg chg="modSp add">
        <pc:chgData name="Brandt Redd" userId="be8ed540b98adac0" providerId="LiveId" clId="{E9D74B8E-0DD0-444B-A4C7-67FABC8CDEA0}" dt="2020-03-02T14:49:41.480" v="1519" actId="20577"/>
        <pc:sldMkLst>
          <pc:docMk/>
          <pc:sldMk cId="1729233392" sldId="257"/>
        </pc:sldMkLst>
        <pc:spChg chg="mod">
          <ac:chgData name="Brandt Redd" userId="be8ed540b98adac0" providerId="LiveId" clId="{E9D74B8E-0DD0-444B-A4C7-67FABC8CDEA0}" dt="2020-03-02T14:49:41.480" v="1519" actId="20577"/>
          <ac:spMkLst>
            <pc:docMk/>
            <pc:sldMk cId="1729233392" sldId="257"/>
            <ac:spMk id="2" creationId="{3ACF71DC-AF3B-45BB-A884-B8EDA34D0927}"/>
          </ac:spMkLst>
        </pc:spChg>
        <pc:spChg chg="mod">
          <ac:chgData name="Brandt Redd" userId="be8ed540b98adac0" providerId="LiveId" clId="{E9D74B8E-0DD0-444B-A4C7-67FABC8CDEA0}" dt="2020-03-02T14:40:43.281" v="934" actId="27636"/>
          <ac:spMkLst>
            <pc:docMk/>
            <pc:sldMk cId="1729233392" sldId="257"/>
            <ac:spMk id="3" creationId="{EEF8738B-C5B0-4F5D-9AD4-2FE2E09C77D6}"/>
          </ac:spMkLst>
        </pc:spChg>
      </pc:sldChg>
      <pc:sldChg chg="modSp add">
        <pc:chgData name="Brandt Redd" userId="be8ed540b98adac0" providerId="LiveId" clId="{E9D74B8E-0DD0-444B-A4C7-67FABC8CDEA0}" dt="2020-03-02T14:49:29.522" v="1515" actId="20577"/>
        <pc:sldMkLst>
          <pc:docMk/>
          <pc:sldMk cId="154695020" sldId="258"/>
        </pc:sldMkLst>
        <pc:spChg chg="mod">
          <ac:chgData name="Brandt Redd" userId="be8ed540b98adac0" providerId="LiveId" clId="{E9D74B8E-0DD0-444B-A4C7-67FABC8CDEA0}" dt="2020-03-02T14:44:53.466" v="1084" actId="20577"/>
          <ac:spMkLst>
            <pc:docMk/>
            <pc:sldMk cId="154695020" sldId="258"/>
            <ac:spMk id="2" creationId="{BB59AA5E-08D4-4F46-8634-68AE64E35C01}"/>
          </ac:spMkLst>
        </pc:spChg>
        <pc:spChg chg="mod">
          <ac:chgData name="Brandt Redd" userId="be8ed540b98adac0" providerId="LiveId" clId="{E9D74B8E-0DD0-444B-A4C7-67FABC8CDEA0}" dt="2020-03-02T14:49:29.522" v="1515" actId="20577"/>
          <ac:spMkLst>
            <pc:docMk/>
            <pc:sldMk cId="154695020" sldId="258"/>
            <ac:spMk id="3" creationId="{06165ADE-386B-4C44-957F-2F0D7DA315C5}"/>
          </ac:spMkLst>
        </pc:spChg>
      </pc:sldChg>
      <pc:sldChg chg="addSp modSp add">
        <pc:chgData name="Brandt Redd" userId="be8ed540b98adac0" providerId="LiveId" clId="{E9D74B8E-0DD0-444B-A4C7-67FABC8CDEA0}" dt="2020-03-02T14:57:25.987" v="2108" actId="27636"/>
        <pc:sldMkLst>
          <pc:docMk/>
          <pc:sldMk cId="170720430" sldId="259"/>
        </pc:sldMkLst>
        <pc:spChg chg="mod">
          <ac:chgData name="Brandt Redd" userId="be8ed540b98adac0" providerId="LiveId" clId="{E9D74B8E-0DD0-444B-A4C7-67FABC8CDEA0}" dt="2020-03-02T14:50:15.876" v="1563" actId="20577"/>
          <ac:spMkLst>
            <pc:docMk/>
            <pc:sldMk cId="170720430" sldId="259"/>
            <ac:spMk id="2" creationId="{F8AA2467-C3C3-491B-9DCA-589F335B6168}"/>
          </ac:spMkLst>
        </pc:spChg>
        <pc:spChg chg="mod">
          <ac:chgData name="Brandt Redd" userId="be8ed540b98adac0" providerId="LiveId" clId="{E9D74B8E-0DD0-444B-A4C7-67FABC8CDEA0}" dt="2020-03-02T14:57:25.987" v="2107" actId="27636"/>
          <ac:spMkLst>
            <pc:docMk/>
            <pc:sldMk cId="170720430" sldId="259"/>
            <ac:spMk id="3" creationId="{0810A037-AB91-482C-80EC-4437539CEC36}"/>
          </ac:spMkLst>
        </pc:spChg>
        <pc:spChg chg="add mod">
          <ac:chgData name="Brandt Redd" userId="be8ed540b98adac0" providerId="LiveId" clId="{E9D74B8E-0DD0-444B-A4C7-67FABC8CDEA0}" dt="2020-03-02T14:57:25.987" v="2108" actId="27636"/>
          <ac:spMkLst>
            <pc:docMk/>
            <pc:sldMk cId="170720430" sldId="259"/>
            <ac:spMk id="4" creationId="{778B7DD4-0DCE-42A1-950D-2BE197F9C0BB}"/>
          </ac:spMkLst>
        </pc:spChg>
      </pc:sldChg>
      <pc:sldChg chg="addSp delSp modSp add">
        <pc:chgData name="Brandt Redd" userId="be8ed540b98adac0" providerId="LiveId" clId="{E9D74B8E-0DD0-444B-A4C7-67FABC8CDEA0}" dt="2020-03-02T15:00:05.719" v="2129" actId="1076"/>
        <pc:sldMkLst>
          <pc:docMk/>
          <pc:sldMk cId="2363277307" sldId="260"/>
        </pc:sldMkLst>
        <pc:spChg chg="del">
          <ac:chgData name="Brandt Redd" userId="be8ed540b98adac0" providerId="LiveId" clId="{E9D74B8E-0DD0-444B-A4C7-67FABC8CDEA0}" dt="2020-03-02T14:57:54.704" v="2110"/>
          <ac:spMkLst>
            <pc:docMk/>
            <pc:sldMk cId="2363277307" sldId="260"/>
            <ac:spMk id="2" creationId="{FAD92223-B280-48DE-8A44-48F788B73C38}"/>
          </ac:spMkLst>
        </pc:spChg>
        <pc:spChg chg="del">
          <ac:chgData name="Brandt Redd" userId="be8ed540b98adac0" providerId="LiveId" clId="{E9D74B8E-0DD0-444B-A4C7-67FABC8CDEA0}" dt="2020-03-02T14:57:54.704" v="2110"/>
          <ac:spMkLst>
            <pc:docMk/>
            <pc:sldMk cId="2363277307" sldId="260"/>
            <ac:spMk id="3" creationId="{F57ADDCE-A09F-4F38-AE31-B73B424F690C}"/>
          </ac:spMkLst>
        </pc:spChg>
        <pc:spChg chg="del">
          <ac:chgData name="Brandt Redd" userId="be8ed540b98adac0" providerId="LiveId" clId="{E9D74B8E-0DD0-444B-A4C7-67FABC8CDEA0}" dt="2020-03-02T14:57:54.704" v="2110"/>
          <ac:spMkLst>
            <pc:docMk/>
            <pc:sldMk cId="2363277307" sldId="260"/>
            <ac:spMk id="4" creationId="{67706475-4839-48B7-A93D-C81413263A5B}"/>
          </ac:spMkLst>
        </pc:spChg>
        <pc:spChg chg="add del mod">
          <ac:chgData name="Brandt Redd" userId="be8ed540b98adac0" providerId="LiveId" clId="{E9D74B8E-0DD0-444B-A4C7-67FABC8CDEA0}" dt="2020-03-02T14:58:10.763" v="2117" actId="478"/>
          <ac:spMkLst>
            <pc:docMk/>
            <pc:sldMk cId="2363277307" sldId="260"/>
            <ac:spMk id="5" creationId="{826685A5-547E-4E1D-94FB-FE41D250ACC2}"/>
          </ac:spMkLst>
        </pc:spChg>
        <pc:picChg chg="add mod">
          <ac:chgData name="Brandt Redd" userId="be8ed540b98adac0" providerId="LiveId" clId="{E9D74B8E-0DD0-444B-A4C7-67FABC8CDEA0}" dt="2020-03-02T15:00:05.719" v="2129" actId="1076"/>
          <ac:picMkLst>
            <pc:docMk/>
            <pc:sldMk cId="2363277307" sldId="260"/>
            <ac:picMk id="6" creationId="{C5BD09B7-AFB3-4E38-B05F-22F15A2F849B}"/>
          </ac:picMkLst>
        </pc:picChg>
        <pc:picChg chg="add mod">
          <ac:chgData name="Brandt Redd" userId="be8ed540b98adac0" providerId="LiveId" clId="{E9D74B8E-0DD0-444B-A4C7-67FABC8CDEA0}" dt="2020-03-02T14:59:51.461" v="2128" actId="692"/>
          <ac:picMkLst>
            <pc:docMk/>
            <pc:sldMk cId="2363277307" sldId="260"/>
            <ac:picMk id="7" creationId="{743C2862-9A42-4D1C-9771-774AE531A9AE}"/>
          </ac:picMkLst>
        </pc:picChg>
      </pc:sldChg>
      <pc:sldChg chg="addSp modSp add">
        <pc:chgData name="Brandt Redd" userId="be8ed540b98adac0" providerId="LiveId" clId="{E9D74B8E-0DD0-444B-A4C7-67FABC8CDEA0}" dt="2020-03-02T15:00:41.043" v="2132" actId="1076"/>
        <pc:sldMkLst>
          <pc:docMk/>
          <pc:sldMk cId="1607026254" sldId="261"/>
        </pc:sldMkLst>
        <pc:picChg chg="add mod">
          <ac:chgData name="Brandt Redd" userId="be8ed540b98adac0" providerId="LiveId" clId="{E9D74B8E-0DD0-444B-A4C7-67FABC8CDEA0}" dt="2020-03-02T15:00:41.043" v="2132" actId="1076"/>
          <ac:picMkLst>
            <pc:docMk/>
            <pc:sldMk cId="1607026254" sldId="261"/>
            <ac:picMk id="1026" creationId="{40C0DFFC-B8EA-426B-BC00-EBCE56A4038B}"/>
          </ac:picMkLst>
        </pc:picChg>
      </pc:sldChg>
      <pc:sldChg chg="addSp modSp add">
        <pc:chgData name="Brandt Redd" userId="be8ed540b98adac0" providerId="LiveId" clId="{E9D74B8E-0DD0-444B-A4C7-67FABC8CDEA0}" dt="2020-03-02T16:37:21.580" v="2230" actId="14100"/>
        <pc:sldMkLst>
          <pc:docMk/>
          <pc:sldMk cId="1654112879" sldId="262"/>
        </pc:sldMkLst>
        <pc:spChg chg="add mod">
          <ac:chgData name="Brandt Redd" userId="be8ed540b98adac0" providerId="LiveId" clId="{E9D74B8E-0DD0-444B-A4C7-67FABC8CDEA0}" dt="2020-03-02T16:36:54.297" v="2149" actId="20577"/>
          <ac:spMkLst>
            <pc:docMk/>
            <pc:sldMk cId="1654112879" sldId="262"/>
            <ac:spMk id="2" creationId="{DFD2DA74-57B0-45F4-BDE5-8B29E254BBA0}"/>
          </ac:spMkLst>
        </pc:spChg>
        <pc:spChg chg="add mod">
          <ac:chgData name="Brandt Redd" userId="be8ed540b98adac0" providerId="LiveId" clId="{E9D74B8E-0DD0-444B-A4C7-67FABC8CDEA0}" dt="2020-03-02T16:37:21.580" v="2230" actId="14100"/>
          <ac:spMkLst>
            <pc:docMk/>
            <pc:sldMk cId="1654112879" sldId="262"/>
            <ac:spMk id="3" creationId="{7895085E-A222-4A72-A97E-07FBD1F3BF80}"/>
          </ac:spMkLst>
        </pc:spChg>
      </pc:sldChg>
    </pc:docChg>
  </pc:docChgLst>
  <pc:docChgLst>
    <pc:chgData name="Brandt Redd" userId="be8ed540b98adac0" providerId="LiveId" clId="{B27C0DB5-2438-4AFD-8F0A-ACF3F1E978F7}"/>
    <pc:docChg chg="undo custSel delSld modSld">
      <pc:chgData name="Brandt Redd" userId="be8ed540b98adac0" providerId="LiveId" clId="{B27C0DB5-2438-4AFD-8F0A-ACF3F1E978F7}" dt="2020-04-06T19:28:54.080" v="857" actId="14100"/>
      <pc:docMkLst>
        <pc:docMk/>
      </pc:docMkLst>
      <pc:sldChg chg="modSp">
        <pc:chgData name="Brandt Redd" userId="be8ed540b98adac0" providerId="LiveId" clId="{B27C0DB5-2438-4AFD-8F0A-ACF3F1E978F7}" dt="2020-04-06T18:37:39.412" v="15" actId="20577"/>
        <pc:sldMkLst>
          <pc:docMk/>
          <pc:sldMk cId="1320179317" sldId="256"/>
        </pc:sldMkLst>
        <pc:spChg chg="mod">
          <ac:chgData name="Brandt Redd" userId="be8ed540b98adac0" providerId="LiveId" clId="{B27C0DB5-2438-4AFD-8F0A-ACF3F1E978F7}" dt="2020-04-06T18:37:24.044" v="12" actId="20577"/>
          <ac:spMkLst>
            <pc:docMk/>
            <pc:sldMk cId="1320179317" sldId="256"/>
            <ac:spMk id="2" creationId="{E95DCB32-A10E-4F6D-8419-F46F5F475A95}"/>
          </ac:spMkLst>
        </pc:spChg>
        <pc:spChg chg="mod">
          <ac:chgData name="Brandt Redd" userId="be8ed540b98adac0" providerId="LiveId" clId="{B27C0DB5-2438-4AFD-8F0A-ACF3F1E978F7}" dt="2020-04-06T18:37:39.412" v="15" actId="20577"/>
          <ac:spMkLst>
            <pc:docMk/>
            <pc:sldMk cId="1320179317" sldId="256"/>
            <ac:spMk id="3" creationId="{9AD67A8A-FD80-4E35-80F7-3544A15E4D4C}"/>
          </ac:spMkLst>
        </pc:spChg>
        <pc:spChg chg="mod">
          <ac:chgData name="Brandt Redd" userId="be8ed540b98adac0" providerId="LiveId" clId="{B27C0DB5-2438-4AFD-8F0A-ACF3F1E978F7}" dt="2020-04-06T18:37:33.835" v="13" actId="6549"/>
          <ac:spMkLst>
            <pc:docMk/>
            <pc:sldMk cId="1320179317" sldId="256"/>
            <ac:spMk id="5" creationId="{CADEF053-95E0-4E47-83EA-B18AA7F35204}"/>
          </ac:spMkLst>
        </pc:spChg>
      </pc:sldChg>
      <pc:sldChg chg="modSp">
        <pc:chgData name="Brandt Redd" userId="be8ed540b98adac0" providerId="LiveId" clId="{B27C0DB5-2438-4AFD-8F0A-ACF3F1E978F7}" dt="2020-04-06T18:42:01.018" v="267" actId="20577"/>
        <pc:sldMkLst>
          <pc:docMk/>
          <pc:sldMk cId="1665343416" sldId="318"/>
        </pc:sldMkLst>
        <pc:spChg chg="mod">
          <ac:chgData name="Brandt Redd" userId="be8ed540b98adac0" providerId="LiveId" clId="{B27C0DB5-2438-4AFD-8F0A-ACF3F1E978F7}" dt="2020-04-06T18:42:01.018" v="267" actId="20577"/>
          <ac:spMkLst>
            <pc:docMk/>
            <pc:sldMk cId="1665343416" sldId="318"/>
            <ac:spMk id="3" creationId="{120DCEF5-14C0-42D2-8A17-1B6E8A63DF6F}"/>
          </ac:spMkLst>
        </pc:spChg>
      </pc:sldChg>
      <pc:sldChg chg="del">
        <pc:chgData name="Brandt Redd" userId="be8ed540b98adac0" providerId="LiveId" clId="{B27C0DB5-2438-4AFD-8F0A-ACF3F1E978F7}" dt="2020-04-06T18:44:42.374" v="272" actId="47"/>
        <pc:sldMkLst>
          <pc:docMk/>
          <pc:sldMk cId="3032397304" sldId="335"/>
        </pc:sldMkLst>
      </pc:sldChg>
      <pc:sldChg chg="addSp delSp modSp">
        <pc:chgData name="Brandt Redd" userId="be8ed540b98adac0" providerId="LiveId" clId="{B27C0DB5-2438-4AFD-8F0A-ACF3F1E978F7}" dt="2020-04-06T19:28:54.080" v="857" actId="14100"/>
        <pc:sldMkLst>
          <pc:docMk/>
          <pc:sldMk cId="2700981983" sldId="338"/>
        </pc:sldMkLst>
        <pc:spChg chg="del">
          <ac:chgData name="Brandt Redd" userId="be8ed540b98adac0" providerId="LiveId" clId="{B27C0DB5-2438-4AFD-8F0A-ACF3F1E978F7}" dt="2020-04-06T18:42:18.108" v="270" actId="478"/>
          <ac:spMkLst>
            <pc:docMk/>
            <pc:sldMk cId="2700981983" sldId="338"/>
            <ac:spMk id="6" creationId="{41275E3B-C4AA-4701-BBB5-BA2178931417}"/>
          </ac:spMkLst>
        </pc:spChg>
        <pc:picChg chg="add del mod">
          <ac:chgData name="Brandt Redd" userId="be8ed540b98adac0" providerId="LiveId" clId="{B27C0DB5-2438-4AFD-8F0A-ACF3F1E978F7}" dt="2020-04-06T19:28:30.535" v="854"/>
          <ac:picMkLst>
            <pc:docMk/>
            <pc:sldMk cId="2700981983" sldId="338"/>
            <ac:picMk id="3" creationId="{18836403-3C23-467A-8F47-A856BE8E4EB2}"/>
          </ac:picMkLst>
        </pc:picChg>
        <pc:picChg chg="del">
          <ac:chgData name="Brandt Redd" userId="be8ed540b98adac0" providerId="LiveId" clId="{B27C0DB5-2438-4AFD-8F0A-ACF3F1E978F7}" dt="2020-04-06T18:42:13.572" v="268" actId="478"/>
          <ac:picMkLst>
            <pc:docMk/>
            <pc:sldMk cId="2700981983" sldId="338"/>
            <ac:picMk id="4" creationId="{B40E0733-3C81-4D6F-8C13-BEF8BB225D52}"/>
          </ac:picMkLst>
        </pc:picChg>
        <pc:picChg chg="del">
          <ac:chgData name="Brandt Redd" userId="be8ed540b98adac0" providerId="LiveId" clId="{B27C0DB5-2438-4AFD-8F0A-ACF3F1E978F7}" dt="2020-04-06T18:42:15.737" v="269" actId="478"/>
          <ac:picMkLst>
            <pc:docMk/>
            <pc:sldMk cId="2700981983" sldId="338"/>
            <ac:picMk id="8" creationId="{60CE9DE5-0D04-4694-918E-0BA5C4FBCB41}"/>
          </ac:picMkLst>
        </pc:picChg>
        <pc:picChg chg="add mod">
          <ac:chgData name="Brandt Redd" userId="be8ed540b98adac0" providerId="LiveId" clId="{B27C0DB5-2438-4AFD-8F0A-ACF3F1E978F7}" dt="2020-04-06T19:28:54.080" v="857" actId="14100"/>
          <ac:picMkLst>
            <pc:docMk/>
            <pc:sldMk cId="2700981983" sldId="338"/>
            <ac:picMk id="9" creationId="{A9DAF581-838A-4E01-B60B-44157F696C39}"/>
          </ac:picMkLst>
        </pc:picChg>
      </pc:sldChg>
      <pc:sldChg chg="addSp delSp modSp">
        <pc:chgData name="Brandt Redd" userId="be8ed540b98adac0" providerId="LiveId" clId="{B27C0DB5-2438-4AFD-8F0A-ACF3F1E978F7}" dt="2020-04-06T19:26:30.100" v="846" actId="14100"/>
        <pc:sldMkLst>
          <pc:docMk/>
          <pc:sldMk cId="2883511638" sldId="339"/>
        </pc:sldMkLst>
        <pc:spChg chg="mod">
          <ac:chgData name="Brandt Redd" userId="be8ed540b98adac0" providerId="LiveId" clId="{B27C0DB5-2438-4AFD-8F0A-ACF3F1E978F7}" dt="2020-04-06T19:22:12.683" v="499" actId="20577"/>
          <ac:spMkLst>
            <pc:docMk/>
            <pc:sldMk cId="2883511638" sldId="339"/>
            <ac:spMk id="2" creationId="{C2400824-C7EA-4A90-9077-2197B52CEA6D}"/>
          </ac:spMkLst>
        </pc:spChg>
        <pc:spChg chg="mod">
          <ac:chgData name="Brandt Redd" userId="be8ed540b98adac0" providerId="LiveId" clId="{B27C0DB5-2438-4AFD-8F0A-ACF3F1E978F7}" dt="2020-04-06T19:26:30.100" v="846" actId="14100"/>
          <ac:spMkLst>
            <pc:docMk/>
            <pc:sldMk cId="2883511638" sldId="339"/>
            <ac:spMk id="3" creationId="{9026F272-F389-4180-8C16-700D1279B01F}"/>
          </ac:spMkLst>
        </pc:spChg>
        <pc:spChg chg="del mod">
          <ac:chgData name="Brandt Redd" userId="be8ed540b98adac0" providerId="LiveId" clId="{B27C0DB5-2438-4AFD-8F0A-ACF3F1E978F7}" dt="2020-04-06T18:56:33.097" v="474" actId="478"/>
          <ac:spMkLst>
            <pc:docMk/>
            <pc:sldMk cId="2883511638" sldId="339"/>
            <ac:spMk id="4" creationId="{6F16A530-7A16-40E1-8AEB-FC6A81C6F710}"/>
          </ac:spMkLst>
        </pc:spChg>
        <pc:spChg chg="add del mod">
          <ac:chgData name="Brandt Redd" userId="be8ed540b98adac0" providerId="LiveId" clId="{B27C0DB5-2438-4AFD-8F0A-ACF3F1E978F7}" dt="2020-04-06T19:26:27.404" v="845" actId="27636"/>
          <ac:spMkLst>
            <pc:docMk/>
            <pc:sldMk cId="2883511638" sldId="339"/>
            <ac:spMk id="7" creationId="{9388C40D-33E3-4B70-B42E-EBEAFEEB61A9}"/>
          </ac:spMkLst>
        </pc:spChg>
      </pc:sldChg>
      <pc:sldChg chg="del">
        <pc:chgData name="Brandt Redd" userId="be8ed540b98adac0" providerId="LiveId" clId="{B27C0DB5-2438-4AFD-8F0A-ACF3F1E978F7}" dt="2020-04-06T18:43:30.711" v="271" actId="47"/>
        <pc:sldMkLst>
          <pc:docMk/>
          <pc:sldMk cId="831794496" sldId="340"/>
        </pc:sldMkLst>
      </pc:sldChg>
    </pc:docChg>
  </pc:docChgLst>
  <pc:docChgLst>
    <pc:chgData name="Brandt Redd" userId="be8ed540b98adac0" providerId="LiveId" clId="{BAAB302C-A840-425F-8652-B9FF6442FE30}"/>
    <pc:docChg chg="undo custSel mod addSld delSld modSld">
      <pc:chgData name="Brandt Redd" userId="be8ed540b98adac0" providerId="LiveId" clId="{BAAB302C-A840-425F-8652-B9FF6442FE30}" dt="2020-03-26T01:13:20.831" v="1770" actId="20577"/>
      <pc:docMkLst>
        <pc:docMk/>
      </pc:docMkLst>
      <pc:sldChg chg="modSp">
        <pc:chgData name="Brandt Redd" userId="be8ed540b98adac0" providerId="LiveId" clId="{BAAB302C-A840-425F-8652-B9FF6442FE30}" dt="2020-03-25T20:38:35.173" v="1648" actId="20577"/>
        <pc:sldMkLst>
          <pc:docMk/>
          <pc:sldMk cId="1665343416" sldId="318"/>
        </pc:sldMkLst>
        <pc:spChg chg="mod">
          <ac:chgData name="Brandt Redd" userId="be8ed540b98adac0" providerId="LiveId" clId="{BAAB302C-A840-425F-8652-B9FF6442FE30}" dt="2020-03-25T20:38:35.173" v="1648" actId="20577"/>
          <ac:spMkLst>
            <pc:docMk/>
            <pc:sldMk cId="1665343416" sldId="318"/>
            <ac:spMk id="3" creationId="{120DCEF5-14C0-42D2-8A17-1B6E8A63DF6F}"/>
          </ac:spMkLst>
        </pc:spChg>
      </pc:sldChg>
      <pc:sldChg chg="modSp">
        <pc:chgData name="Brandt Redd" userId="be8ed540b98adac0" providerId="LiveId" clId="{BAAB302C-A840-425F-8652-B9FF6442FE30}" dt="2020-03-25T20:44:56.043" v="1737" actId="14100"/>
        <pc:sldMkLst>
          <pc:docMk/>
          <pc:sldMk cId="4171731122" sldId="328"/>
        </pc:sldMkLst>
        <pc:spChg chg="mod">
          <ac:chgData name="Brandt Redd" userId="be8ed540b98adac0" providerId="LiveId" clId="{BAAB302C-A840-425F-8652-B9FF6442FE30}" dt="2020-03-25T20:44:56.043" v="1737" actId="14100"/>
          <ac:spMkLst>
            <pc:docMk/>
            <pc:sldMk cId="4171731122" sldId="328"/>
            <ac:spMk id="3" creationId="{0F17AD00-0D59-42D2-BAB1-9465314C4003}"/>
          </ac:spMkLst>
        </pc:spChg>
      </pc:sldChg>
      <pc:sldChg chg="del">
        <pc:chgData name="Brandt Redd" userId="be8ed540b98adac0" providerId="LiveId" clId="{BAAB302C-A840-425F-8652-B9FF6442FE30}" dt="2020-03-25T20:02:47.611" v="804" actId="47"/>
        <pc:sldMkLst>
          <pc:docMk/>
          <pc:sldMk cId="1925113739" sldId="332"/>
        </pc:sldMkLst>
      </pc:sldChg>
      <pc:sldChg chg="modSp">
        <pc:chgData name="Brandt Redd" userId="be8ed540b98adac0" providerId="LiveId" clId="{BAAB302C-A840-425F-8652-B9FF6442FE30}" dt="2020-03-25T19:52:39.467" v="318" actId="207"/>
        <pc:sldMkLst>
          <pc:docMk/>
          <pc:sldMk cId="2721600692" sldId="333"/>
        </pc:sldMkLst>
        <pc:spChg chg="mod">
          <ac:chgData name="Brandt Redd" userId="be8ed540b98adac0" providerId="LiveId" clId="{BAAB302C-A840-425F-8652-B9FF6442FE30}" dt="2020-03-25T19:50:05.166" v="204" actId="20577"/>
          <ac:spMkLst>
            <pc:docMk/>
            <pc:sldMk cId="2721600692" sldId="333"/>
            <ac:spMk id="2" creationId="{98F0C8CE-2BEC-44E9-8169-523647679C18}"/>
          </ac:spMkLst>
        </pc:spChg>
        <pc:spChg chg="mod">
          <ac:chgData name="Brandt Redd" userId="be8ed540b98adac0" providerId="LiveId" clId="{BAAB302C-A840-425F-8652-B9FF6442FE30}" dt="2020-03-25T19:52:39.467" v="318" actId="207"/>
          <ac:spMkLst>
            <pc:docMk/>
            <pc:sldMk cId="2721600692" sldId="333"/>
            <ac:spMk id="3" creationId="{2617281A-8621-4324-88DB-E302686DC0AF}"/>
          </ac:spMkLst>
        </pc:spChg>
      </pc:sldChg>
      <pc:sldChg chg="modSp">
        <pc:chgData name="Brandt Redd" userId="be8ed540b98adac0" providerId="LiveId" clId="{BAAB302C-A840-425F-8652-B9FF6442FE30}" dt="2020-03-26T01:13:20.831" v="1770" actId="20577"/>
        <pc:sldMkLst>
          <pc:docMk/>
          <pc:sldMk cId="1460546100" sldId="334"/>
        </pc:sldMkLst>
        <pc:spChg chg="mod">
          <ac:chgData name="Brandt Redd" userId="be8ed540b98adac0" providerId="LiveId" clId="{BAAB302C-A840-425F-8652-B9FF6442FE30}" dt="2020-03-26T01:13:20.831" v="1770" actId="20577"/>
          <ac:spMkLst>
            <pc:docMk/>
            <pc:sldMk cId="1460546100" sldId="334"/>
            <ac:spMk id="3" creationId="{C7E4B73B-4079-45A7-84FF-206E3FD3EDD3}"/>
          </ac:spMkLst>
        </pc:spChg>
      </pc:sldChg>
      <pc:sldChg chg="addSp delSp modSp add">
        <pc:chgData name="Brandt Redd" userId="be8ed540b98adac0" providerId="LiveId" clId="{BAAB302C-A840-425F-8652-B9FF6442FE30}" dt="2020-03-25T20:14:54.548" v="1513" actId="14100"/>
        <pc:sldMkLst>
          <pc:docMk/>
          <pc:sldMk cId="3032397304" sldId="335"/>
        </pc:sldMkLst>
        <pc:spChg chg="del">
          <ac:chgData name="Brandt Redd" userId="be8ed540b98adac0" providerId="LiveId" clId="{BAAB302C-A840-425F-8652-B9FF6442FE30}" dt="2020-03-25T19:47:16.887" v="1"/>
          <ac:spMkLst>
            <pc:docMk/>
            <pc:sldMk cId="3032397304" sldId="335"/>
            <ac:spMk id="2" creationId="{B2BBA57C-F2CC-4FDB-8568-4413FB0B16CE}"/>
          </ac:spMkLst>
        </pc:spChg>
        <pc:spChg chg="add mod">
          <ac:chgData name="Brandt Redd" userId="be8ed540b98adac0" providerId="LiveId" clId="{BAAB302C-A840-425F-8652-B9FF6442FE30}" dt="2020-03-25T19:47:33.463" v="58" actId="20577"/>
          <ac:spMkLst>
            <pc:docMk/>
            <pc:sldMk cId="3032397304" sldId="335"/>
            <ac:spMk id="3" creationId="{EF84F061-F0F3-4142-91C9-3C5D135EF29D}"/>
          </ac:spMkLst>
        </pc:spChg>
        <pc:spChg chg="add mod">
          <ac:chgData name="Brandt Redd" userId="be8ed540b98adac0" providerId="LiveId" clId="{BAAB302C-A840-425F-8652-B9FF6442FE30}" dt="2020-03-25T20:14:54.548" v="1513" actId="14100"/>
          <ac:spMkLst>
            <pc:docMk/>
            <pc:sldMk cId="3032397304" sldId="335"/>
            <ac:spMk id="4" creationId="{D0E58EEF-8708-405E-9BCF-70C1981AA0A3}"/>
          </ac:spMkLst>
        </pc:spChg>
      </pc:sldChg>
      <pc:sldChg chg="addSp delSp modSp add mod setBg">
        <pc:chgData name="Brandt Redd" userId="be8ed540b98adac0" providerId="LiveId" clId="{BAAB302C-A840-425F-8652-B9FF6442FE30}" dt="2020-03-25T20:01:15.985" v="803" actId="20577"/>
        <pc:sldMkLst>
          <pc:docMk/>
          <pc:sldMk cId="154832715" sldId="336"/>
        </pc:sldMkLst>
        <pc:spChg chg="mod">
          <ac:chgData name="Brandt Redd" userId="be8ed540b98adac0" providerId="LiveId" clId="{BAAB302C-A840-425F-8652-B9FF6442FE30}" dt="2020-03-25T20:01:05.730" v="778" actId="20577"/>
          <ac:spMkLst>
            <pc:docMk/>
            <pc:sldMk cId="154832715" sldId="336"/>
            <ac:spMk id="2" creationId="{06EAE0C7-B349-400B-A99C-51A96B49E390}"/>
          </ac:spMkLst>
        </pc:spChg>
        <pc:spChg chg="del mod">
          <ac:chgData name="Brandt Redd" userId="be8ed540b98adac0" providerId="LiveId" clId="{BAAB302C-A840-425F-8652-B9FF6442FE30}" dt="2020-03-25T19:56:04.652" v="460"/>
          <ac:spMkLst>
            <pc:docMk/>
            <pc:sldMk cId="154832715" sldId="336"/>
            <ac:spMk id="3" creationId="{980D882D-2E99-4E56-B5A6-B3B22C4F7DCB}"/>
          </ac:spMkLst>
        </pc:spChg>
        <pc:spChg chg="add">
          <ac:chgData name="Brandt Redd" userId="be8ed540b98adac0" providerId="LiveId" clId="{BAAB302C-A840-425F-8652-B9FF6442FE30}" dt="2020-03-25T19:56:49.498" v="479" actId="26606"/>
          <ac:spMkLst>
            <pc:docMk/>
            <pc:sldMk cId="154832715" sldId="336"/>
            <ac:spMk id="73" creationId="{9F4444CE-BC8D-4D61-B303-4C05614E62AB}"/>
          </ac:spMkLst>
        </pc:spChg>
        <pc:spChg chg="add">
          <ac:chgData name="Brandt Redd" userId="be8ed540b98adac0" providerId="LiveId" clId="{BAAB302C-A840-425F-8652-B9FF6442FE30}" dt="2020-03-25T19:56:49.498" v="479" actId="26606"/>
          <ac:spMkLst>
            <pc:docMk/>
            <pc:sldMk cId="154832715" sldId="336"/>
            <ac:spMk id="75" creationId="{62423CA5-E2E1-4789-B759-9906C1C94063}"/>
          </ac:spMkLst>
        </pc:spChg>
        <pc:spChg chg="add">
          <ac:chgData name="Brandt Redd" userId="be8ed540b98adac0" providerId="LiveId" clId="{BAAB302C-A840-425F-8652-B9FF6442FE30}" dt="2020-03-25T19:56:49.498" v="479" actId="26606"/>
          <ac:spMkLst>
            <pc:docMk/>
            <pc:sldMk cId="154832715" sldId="336"/>
            <ac:spMk id="77" creationId="{73772B81-181F-48B7-8826-4D9686D15DF5}"/>
          </ac:spMkLst>
        </pc:spChg>
        <pc:spChg chg="add">
          <ac:chgData name="Brandt Redd" userId="be8ed540b98adac0" providerId="LiveId" clId="{BAAB302C-A840-425F-8652-B9FF6442FE30}" dt="2020-03-25T19:56:49.498" v="479" actId="26606"/>
          <ac:spMkLst>
            <pc:docMk/>
            <pc:sldMk cId="154832715" sldId="336"/>
            <ac:spMk id="79" creationId="{B2205F6E-03C6-4E92-877C-E2482F6599AA}"/>
          </ac:spMkLst>
        </pc:spChg>
        <pc:spChg chg="add mod">
          <ac:chgData name="Brandt Redd" userId="be8ed540b98adac0" providerId="LiveId" clId="{BAAB302C-A840-425F-8652-B9FF6442FE30}" dt="2020-03-25T20:01:15.985" v="803" actId="20577"/>
          <ac:spMkLst>
            <pc:docMk/>
            <pc:sldMk cId="154832715" sldId="336"/>
            <ac:spMk id="1030" creationId="{5A1AFF21-7EA1-416A-8DDF-5E16E90039BB}"/>
          </ac:spMkLst>
        </pc:spChg>
        <pc:picChg chg="add mod">
          <ac:chgData name="Brandt Redd" userId="be8ed540b98adac0" providerId="LiveId" clId="{BAAB302C-A840-425F-8652-B9FF6442FE30}" dt="2020-03-25T19:57:12.077" v="483" actId="14100"/>
          <ac:picMkLst>
            <pc:docMk/>
            <pc:sldMk cId="154832715" sldId="336"/>
            <ac:picMk id="1026" creationId="{0B589D87-0F15-4525-9A9D-53FAFCA4E45D}"/>
          </ac:picMkLst>
        </pc:picChg>
      </pc:sldChg>
      <pc:sldChg chg="modSp add">
        <pc:chgData name="Brandt Redd" userId="be8ed540b98adac0" providerId="LiveId" clId="{BAAB302C-A840-425F-8652-B9FF6442FE30}" dt="2020-03-25T20:07:12.072" v="1436" actId="14100"/>
        <pc:sldMkLst>
          <pc:docMk/>
          <pc:sldMk cId="1557994654" sldId="337"/>
        </pc:sldMkLst>
        <pc:spChg chg="mod">
          <ac:chgData name="Brandt Redd" userId="be8ed540b98adac0" providerId="LiveId" clId="{BAAB302C-A840-425F-8652-B9FF6442FE30}" dt="2020-03-25T20:05:44.054" v="1235" actId="20577"/>
          <ac:spMkLst>
            <pc:docMk/>
            <pc:sldMk cId="1557994654" sldId="337"/>
            <ac:spMk id="2" creationId="{8F13D80F-68BD-4CAA-A7DD-E7538F98E86F}"/>
          </ac:spMkLst>
        </pc:spChg>
        <pc:spChg chg="mod">
          <ac:chgData name="Brandt Redd" userId="be8ed540b98adac0" providerId="LiveId" clId="{BAAB302C-A840-425F-8652-B9FF6442FE30}" dt="2020-03-25T20:07:12.072" v="1436" actId="14100"/>
          <ac:spMkLst>
            <pc:docMk/>
            <pc:sldMk cId="1557994654" sldId="337"/>
            <ac:spMk id="3" creationId="{A264FAB6-EF16-4D07-9132-192B1BB4223E}"/>
          </ac:spMkLst>
        </pc:spChg>
      </pc:sldChg>
      <pc:sldChg chg="addSp modSp add">
        <pc:chgData name="Brandt Redd" userId="be8ed540b98adac0" providerId="LiveId" clId="{BAAB302C-A840-425F-8652-B9FF6442FE30}" dt="2020-03-25T20:14:03.396" v="1508" actId="1076"/>
        <pc:sldMkLst>
          <pc:docMk/>
          <pc:sldMk cId="2700981983" sldId="338"/>
        </pc:sldMkLst>
        <pc:spChg chg="mod">
          <ac:chgData name="Brandt Redd" userId="be8ed540b98adac0" providerId="LiveId" clId="{BAAB302C-A840-425F-8652-B9FF6442FE30}" dt="2020-03-25T20:11:26.057" v="1454" actId="1076"/>
          <ac:spMkLst>
            <pc:docMk/>
            <pc:sldMk cId="2700981983" sldId="338"/>
            <ac:spMk id="2" creationId="{494D1D01-4DB3-485C-AD8E-C9508BA8712D}"/>
          </ac:spMkLst>
        </pc:spChg>
        <pc:spChg chg="add mod">
          <ac:chgData name="Brandt Redd" userId="be8ed540b98adac0" providerId="LiveId" clId="{BAAB302C-A840-425F-8652-B9FF6442FE30}" dt="2020-03-25T20:13:03.346" v="1475" actId="14100"/>
          <ac:spMkLst>
            <pc:docMk/>
            <pc:sldMk cId="2700981983" sldId="338"/>
            <ac:spMk id="5" creationId="{445C02A9-AB6F-46AA-B569-D2319FC0CB08}"/>
          </ac:spMkLst>
        </pc:spChg>
        <pc:spChg chg="add mod">
          <ac:chgData name="Brandt Redd" userId="be8ed540b98adac0" providerId="LiveId" clId="{BAAB302C-A840-425F-8652-B9FF6442FE30}" dt="2020-03-25T20:13:45.129" v="1505" actId="207"/>
          <ac:spMkLst>
            <pc:docMk/>
            <pc:sldMk cId="2700981983" sldId="338"/>
            <ac:spMk id="6" creationId="{41275E3B-C4AA-4701-BBB5-BA2178931417}"/>
          </ac:spMkLst>
        </pc:spChg>
        <pc:spChg chg="add mod">
          <ac:chgData name="Brandt Redd" userId="be8ed540b98adac0" providerId="LiveId" clId="{BAAB302C-A840-425F-8652-B9FF6442FE30}" dt="2020-03-25T20:14:03.396" v="1508" actId="1076"/>
          <ac:spMkLst>
            <pc:docMk/>
            <pc:sldMk cId="2700981983" sldId="338"/>
            <ac:spMk id="7" creationId="{BDD8A68C-9330-4493-93A0-6FB4B9983A75}"/>
          </ac:spMkLst>
        </pc:spChg>
        <pc:picChg chg="add mod">
          <ac:chgData name="Brandt Redd" userId="be8ed540b98adac0" providerId="LiveId" clId="{BAAB302C-A840-425F-8652-B9FF6442FE30}" dt="2020-03-25T20:11:53.228" v="1458" actId="14100"/>
          <ac:picMkLst>
            <pc:docMk/>
            <pc:sldMk cId="2700981983" sldId="338"/>
            <ac:picMk id="3" creationId="{8DB435D4-D268-42F9-8AAD-230FDCBEF9B7}"/>
          </ac:picMkLst>
        </pc:picChg>
        <pc:picChg chg="add mod">
          <ac:chgData name="Brandt Redd" userId="be8ed540b98adac0" providerId="LiveId" clId="{BAAB302C-A840-425F-8652-B9FF6442FE30}" dt="2020-03-25T20:12:30.843" v="1461" actId="14100"/>
          <ac:picMkLst>
            <pc:docMk/>
            <pc:sldMk cId="2700981983" sldId="338"/>
            <ac:picMk id="4" creationId="{9DB7710D-79C8-4DCC-9F49-86FE662F6ACA}"/>
          </ac:picMkLst>
        </pc:picChg>
      </pc:sldChg>
    </pc:docChg>
  </pc:docChgLst>
  <pc:docChgLst>
    <pc:chgData name="Brandt Redd" userId="be8ed540b98adac0" providerId="LiveId" clId="{F3FD39B6-B2FC-4DE3-93F0-0165DC03F489}"/>
    <pc:docChg chg="custSel addSld delSld modSld">
      <pc:chgData name="Brandt Redd" userId="be8ed540b98adac0" providerId="LiveId" clId="{F3FD39B6-B2FC-4DE3-93F0-0165DC03F489}" dt="2020-03-16T20:02:19.284" v="2735" actId="6549"/>
      <pc:docMkLst>
        <pc:docMk/>
      </pc:docMkLst>
      <pc:sldChg chg="modSp">
        <pc:chgData name="Brandt Redd" userId="be8ed540b98adac0" providerId="LiveId" clId="{F3FD39B6-B2FC-4DE3-93F0-0165DC03F489}" dt="2020-03-16T17:14:45.887" v="88" actId="20577"/>
        <pc:sldMkLst>
          <pc:docMk/>
          <pc:sldMk cId="1320179317" sldId="256"/>
        </pc:sldMkLst>
        <pc:spChg chg="mod">
          <ac:chgData name="Brandt Redd" userId="be8ed540b98adac0" providerId="LiveId" clId="{F3FD39B6-B2FC-4DE3-93F0-0165DC03F489}" dt="2020-03-16T17:14:31.897" v="54" actId="20577"/>
          <ac:spMkLst>
            <pc:docMk/>
            <pc:sldMk cId="1320179317" sldId="256"/>
            <ac:spMk id="2" creationId="{E95DCB32-A10E-4F6D-8419-F46F5F475A95}"/>
          </ac:spMkLst>
        </pc:spChg>
        <pc:spChg chg="mod">
          <ac:chgData name="Brandt Redd" userId="be8ed540b98adac0" providerId="LiveId" clId="{F3FD39B6-B2FC-4DE3-93F0-0165DC03F489}" dt="2020-03-16T17:14:45.887" v="88" actId="20577"/>
          <ac:spMkLst>
            <pc:docMk/>
            <pc:sldMk cId="1320179317" sldId="256"/>
            <ac:spMk id="3" creationId="{9AD67A8A-FD80-4E35-80F7-3544A15E4D4C}"/>
          </ac:spMkLst>
        </pc:spChg>
      </pc:sldChg>
      <pc:sldChg chg="del">
        <pc:chgData name="Brandt Redd" userId="be8ed540b98adac0" providerId="LiveId" clId="{F3FD39B6-B2FC-4DE3-93F0-0165DC03F489}" dt="2020-03-16T17:57:44.206" v="2727" actId="47"/>
        <pc:sldMkLst>
          <pc:docMk/>
          <pc:sldMk cId="154695020" sldId="258"/>
        </pc:sldMkLst>
      </pc:sldChg>
      <pc:sldChg chg="del">
        <pc:chgData name="Brandt Redd" userId="be8ed540b98adac0" providerId="LiveId" clId="{F3FD39B6-B2FC-4DE3-93F0-0165DC03F489}" dt="2020-03-16T17:57:44.206" v="2727" actId="47"/>
        <pc:sldMkLst>
          <pc:docMk/>
          <pc:sldMk cId="2283731460" sldId="263"/>
        </pc:sldMkLst>
      </pc:sldChg>
      <pc:sldChg chg="del">
        <pc:chgData name="Brandt Redd" userId="be8ed540b98adac0" providerId="LiveId" clId="{F3FD39B6-B2FC-4DE3-93F0-0165DC03F489}" dt="2020-03-16T17:57:44.206" v="2727" actId="47"/>
        <pc:sldMkLst>
          <pc:docMk/>
          <pc:sldMk cId="708955848" sldId="308"/>
        </pc:sldMkLst>
      </pc:sldChg>
      <pc:sldChg chg="del">
        <pc:chgData name="Brandt Redd" userId="be8ed540b98adac0" providerId="LiveId" clId="{F3FD39B6-B2FC-4DE3-93F0-0165DC03F489}" dt="2020-03-16T17:57:44.206" v="2727" actId="47"/>
        <pc:sldMkLst>
          <pc:docMk/>
          <pc:sldMk cId="457019352" sldId="309"/>
        </pc:sldMkLst>
      </pc:sldChg>
      <pc:sldChg chg="del">
        <pc:chgData name="Brandt Redd" userId="be8ed540b98adac0" providerId="LiveId" clId="{F3FD39B6-B2FC-4DE3-93F0-0165DC03F489}" dt="2020-03-16T17:57:44.206" v="2727" actId="47"/>
        <pc:sldMkLst>
          <pc:docMk/>
          <pc:sldMk cId="4018184181" sldId="310"/>
        </pc:sldMkLst>
      </pc:sldChg>
      <pc:sldChg chg="del">
        <pc:chgData name="Brandt Redd" userId="be8ed540b98adac0" providerId="LiveId" clId="{F3FD39B6-B2FC-4DE3-93F0-0165DC03F489}" dt="2020-03-16T17:57:44.206" v="2727" actId="47"/>
        <pc:sldMkLst>
          <pc:docMk/>
          <pc:sldMk cId="162103241" sldId="311"/>
        </pc:sldMkLst>
      </pc:sldChg>
      <pc:sldChg chg="del">
        <pc:chgData name="Brandt Redd" userId="be8ed540b98adac0" providerId="LiveId" clId="{F3FD39B6-B2FC-4DE3-93F0-0165DC03F489}" dt="2020-03-16T17:57:44.206" v="2727" actId="47"/>
        <pc:sldMkLst>
          <pc:docMk/>
          <pc:sldMk cId="1388652087" sldId="312"/>
        </pc:sldMkLst>
      </pc:sldChg>
      <pc:sldChg chg="addSp modSp add">
        <pc:chgData name="Brandt Redd" userId="be8ed540b98adac0" providerId="LiveId" clId="{F3FD39B6-B2FC-4DE3-93F0-0165DC03F489}" dt="2020-03-16T17:41:39.542" v="1237" actId="1076"/>
        <pc:sldMkLst>
          <pc:docMk/>
          <pc:sldMk cId="3896600030" sldId="313"/>
        </pc:sldMkLst>
        <pc:spChg chg="mod">
          <ac:chgData name="Brandt Redd" userId="be8ed540b98adac0" providerId="LiveId" clId="{F3FD39B6-B2FC-4DE3-93F0-0165DC03F489}" dt="2020-03-16T17:40:45.676" v="1132" actId="14100"/>
          <ac:spMkLst>
            <pc:docMk/>
            <pc:sldMk cId="3896600030" sldId="313"/>
            <ac:spMk id="2" creationId="{FBB0DE4A-3ECF-4806-930B-218B61019560}"/>
          </ac:spMkLst>
        </pc:spChg>
        <pc:spChg chg="mod">
          <ac:chgData name="Brandt Redd" userId="be8ed540b98adac0" providerId="LiveId" clId="{F3FD39B6-B2FC-4DE3-93F0-0165DC03F489}" dt="2020-03-16T17:41:35.432" v="1236" actId="27636"/>
          <ac:spMkLst>
            <pc:docMk/>
            <pc:sldMk cId="3896600030" sldId="313"/>
            <ac:spMk id="3" creationId="{29B1A4F6-3D66-4D34-8098-7F5C82C62B26}"/>
          </ac:spMkLst>
        </pc:spChg>
        <pc:picChg chg="add mod">
          <ac:chgData name="Brandt Redd" userId="be8ed540b98adac0" providerId="LiveId" clId="{F3FD39B6-B2FC-4DE3-93F0-0165DC03F489}" dt="2020-03-16T17:41:39.542" v="1237" actId="1076"/>
          <ac:picMkLst>
            <pc:docMk/>
            <pc:sldMk cId="3896600030" sldId="313"/>
            <ac:picMk id="4" creationId="{BE94ED40-4DC5-446A-ACED-08AF0ECB4F88}"/>
          </ac:picMkLst>
        </pc:picChg>
      </pc:sldChg>
      <pc:sldChg chg="addSp modSp add">
        <pc:chgData name="Brandt Redd" userId="be8ed540b98adac0" providerId="LiveId" clId="{F3FD39B6-B2FC-4DE3-93F0-0165DC03F489}" dt="2020-03-16T17:50:35.430" v="2016" actId="14"/>
        <pc:sldMkLst>
          <pc:docMk/>
          <pc:sldMk cId="3533512268" sldId="314"/>
        </pc:sldMkLst>
        <pc:spChg chg="mod">
          <ac:chgData name="Brandt Redd" userId="be8ed540b98adac0" providerId="LiveId" clId="{F3FD39B6-B2FC-4DE3-93F0-0165DC03F489}" dt="2020-03-16T17:35:23.786" v="818" actId="14100"/>
          <ac:spMkLst>
            <pc:docMk/>
            <pc:sldMk cId="3533512268" sldId="314"/>
            <ac:spMk id="2" creationId="{3186AFD6-8A32-4FC7-85F7-83C0BE3EB273}"/>
          </ac:spMkLst>
        </pc:spChg>
        <pc:spChg chg="mod">
          <ac:chgData name="Brandt Redd" userId="be8ed540b98adac0" providerId="LiveId" clId="{F3FD39B6-B2FC-4DE3-93F0-0165DC03F489}" dt="2020-03-16T17:50:35.430" v="2016" actId="14"/>
          <ac:spMkLst>
            <pc:docMk/>
            <pc:sldMk cId="3533512268" sldId="314"/>
            <ac:spMk id="3" creationId="{C6056BC3-DF22-44E9-9728-293450A39FBA}"/>
          </ac:spMkLst>
        </pc:spChg>
        <pc:picChg chg="add mod">
          <ac:chgData name="Brandt Redd" userId="be8ed540b98adac0" providerId="LiveId" clId="{F3FD39B6-B2FC-4DE3-93F0-0165DC03F489}" dt="2020-03-16T17:36:40.174" v="1024" actId="1076"/>
          <ac:picMkLst>
            <pc:docMk/>
            <pc:sldMk cId="3533512268" sldId="314"/>
            <ac:picMk id="4" creationId="{E0F72ECC-054B-4ABB-A326-0BEA775DCDE5}"/>
          </ac:picMkLst>
        </pc:picChg>
        <pc:picChg chg="add mod">
          <ac:chgData name="Brandt Redd" userId="be8ed540b98adac0" providerId="LiveId" clId="{F3FD39B6-B2FC-4DE3-93F0-0165DC03F489}" dt="2020-03-16T17:50:08.320" v="2013" actId="1076"/>
          <ac:picMkLst>
            <pc:docMk/>
            <pc:sldMk cId="3533512268" sldId="314"/>
            <ac:picMk id="5" creationId="{2E11C8E7-4AC1-4FEE-95D0-995350082A8A}"/>
          </ac:picMkLst>
        </pc:picChg>
      </pc:sldChg>
      <pc:sldChg chg="addSp modSp add">
        <pc:chgData name="Brandt Redd" userId="be8ed540b98adac0" providerId="LiveId" clId="{F3FD39B6-B2FC-4DE3-93F0-0165DC03F489}" dt="2020-03-16T17:49:49.285" v="2009" actId="1076"/>
        <pc:sldMkLst>
          <pc:docMk/>
          <pc:sldMk cId="3656909005" sldId="315"/>
        </pc:sldMkLst>
        <pc:spChg chg="mod">
          <ac:chgData name="Brandt Redd" userId="be8ed540b98adac0" providerId="LiveId" clId="{F3FD39B6-B2FC-4DE3-93F0-0165DC03F489}" dt="2020-03-16T17:42:13.183" v="1270" actId="14100"/>
          <ac:spMkLst>
            <pc:docMk/>
            <pc:sldMk cId="3656909005" sldId="315"/>
            <ac:spMk id="2" creationId="{6F500F5F-9C62-4D43-A988-9F99AF143CF9}"/>
          </ac:spMkLst>
        </pc:spChg>
        <pc:spChg chg="mod">
          <ac:chgData name="Brandt Redd" userId="be8ed540b98adac0" providerId="LiveId" clId="{F3FD39B6-B2FC-4DE3-93F0-0165DC03F489}" dt="2020-03-16T17:49:09.051" v="1962" actId="20577"/>
          <ac:spMkLst>
            <pc:docMk/>
            <pc:sldMk cId="3656909005" sldId="315"/>
            <ac:spMk id="3" creationId="{288E91B0-CC2D-4AE7-962A-8DCDCC9489BB}"/>
          </ac:spMkLst>
        </pc:spChg>
        <pc:picChg chg="add mod modCrop">
          <ac:chgData name="Brandt Redd" userId="be8ed540b98adac0" providerId="LiveId" clId="{F3FD39B6-B2FC-4DE3-93F0-0165DC03F489}" dt="2020-03-16T17:43:35.652" v="1277" actId="1076"/>
          <ac:picMkLst>
            <pc:docMk/>
            <pc:sldMk cId="3656909005" sldId="315"/>
            <ac:picMk id="4" creationId="{01DA0751-4C50-4D78-A9FA-26F63CB008A6}"/>
          </ac:picMkLst>
        </pc:picChg>
        <pc:picChg chg="add mod">
          <ac:chgData name="Brandt Redd" userId="be8ed540b98adac0" providerId="LiveId" clId="{F3FD39B6-B2FC-4DE3-93F0-0165DC03F489}" dt="2020-03-16T17:49:49.285" v="2009" actId="1076"/>
          <ac:picMkLst>
            <pc:docMk/>
            <pc:sldMk cId="3656909005" sldId="315"/>
            <ac:picMk id="5" creationId="{D441B2AA-13A0-495C-9B32-05E008D766EC}"/>
          </ac:picMkLst>
        </pc:picChg>
      </pc:sldChg>
      <pc:sldChg chg="addSp modSp add">
        <pc:chgData name="Brandt Redd" userId="be8ed540b98adac0" providerId="LiveId" clId="{F3FD39B6-B2FC-4DE3-93F0-0165DC03F489}" dt="2020-03-16T20:02:19.284" v="2735" actId="6549"/>
        <pc:sldMkLst>
          <pc:docMk/>
          <pc:sldMk cId="1195763199" sldId="316"/>
        </pc:sldMkLst>
        <pc:spChg chg="mod">
          <ac:chgData name="Brandt Redd" userId="be8ed540b98adac0" providerId="LiveId" clId="{F3FD39B6-B2FC-4DE3-93F0-0165DC03F489}" dt="2020-03-16T17:52:19.835" v="2042" actId="14100"/>
          <ac:spMkLst>
            <pc:docMk/>
            <pc:sldMk cId="1195763199" sldId="316"/>
            <ac:spMk id="2" creationId="{1C1CC58B-0326-4CC1-9F59-4E59FDEB81C3}"/>
          </ac:spMkLst>
        </pc:spChg>
        <pc:spChg chg="mod">
          <ac:chgData name="Brandt Redd" userId="be8ed540b98adac0" providerId="LiveId" clId="{F3FD39B6-B2FC-4DE3-93F0-0165DC03F489}" dt="2020-03-16T20:02:19.284" v="2735" actId="6549"/>
          <ac:spMkLst>
            <pc:docMk/>
            <pc:sldMk cId="1195763199" sldId="316"/>
            <ac:spMk id="3" creationId="{4BEFF67F-FAD0-4B57-9A95-2BF8A80BDEDB}"/>
          </ac:spMkLst>
        </pc:spChg>
        <pc:picChg chg="add mod">
          <ac:chgData name="Brandt Redd" userId="be8ed540b98adac0" providerId="LiveId" clId="{F3FD39B6-B2FC-4DE3-93F0-0165DC03F489}" dt="2020-03-16T17:57:20.909" v="2726" actId="1076"/>
          <ac:picMkLst>
            <pc:docMk/>
            <pc:sldMk cId="1195763199" sldId="316"/>
            <ac:picMk id="4" creationId="{C8FD62A2-89E3-490C-9CCC-DC09D426FD91}"/>
          </ac:picMkLst>
        </pc:picChg>
      </pc:sldChg>
    </pc:docChg>
  </pc:docChgLst>
  <pc:docChgLst>
    <pc:chgData name="Brandt Redd" userId="be8ed540b98adac0" providerId="LiveId" clId="{883F55D5-0FC3-443D-9783-DA4D43E7DB07}"/>
    <pc:docChg chg="undo custSel mod addSld delSld modSld sldOrd">
      <pc:chgData name="Brandt Redd" userId="be8ed540b98adac0" providerId="LiveId" clId="{883F55D5-0FC3-443D-9783-DA4D43E7DB07}" dt="2020-03-04T20:32:53.262" v="3336" actId="20577"/>
      <pc:docMkLst>
        <pc:docMk/>
      </pc:docMkLst>
      <pc:sldChg chg="modSp">
        <pc:chgData name="Brandt Redd" userId="be8ed540b98adac0" providerId="LiveId" clId="{883F55D5-0FC3-443D-9783-DA4D43E7DB07}" dt="2020-03-04T16:20:02.566" v="75" actId="120"/>
        <pc:sldMkLst>
          <pc:docMk/>
          <pc:sldMk cId="1320179317" sldId="256"/>
        </pc:sldMkLst>
        <pc:spChg chg="mod">
          <ac:chgData name="Brandt Redd" userId="be8ed540b98adac0" providerId="LiveId" clId="{883F55D5-0FC3-443D-9783-DA4D43E7DB07}" dt="2020-03-04T16:19:59.574" v="74" actId="120"/>
          <ac:spMkLst>
            <pc:docMk/>
            <pc:sldMk cId="1320179317" sldId="256"/>
            <ac:spMk id="2" creationId="{E95DCB32-A10E-4F6D-8419-F46F5F475A95}"/>
          </ac:spMkLst>
        </pc:spChg>
        <pc:spChg chg="mod">
          <ac:chgData name="Brandt Redd" userId="be8ed540b98adac0" providerId="LiveId" clId="{883F55D5-0FC3-443D-9783-DA4D43E7DB07}" dt="2020-03-04T16:20:02.566" v="75" actId="120"/>
          <ac:spMkLst>
            <pc:docMk/>
            <pc:sldMk cId="1320179317" sldId="256"/>
            <ac:spMk id="3" creationId="{9AD67A8A-FD80-4E35-80F7-3544A15E4D4C}"/>
          </ac:spMkLst>
        </pc:spChg>
      </pc:sldChg>
      <pc:sldChg chg="modSp add">
        <pc:chgData name="Brandt Redd" userId="be8ed540b98adac0" providerId="LiveId" clId="{883F55D5-0FC3-443D-9783-DA4D43E7DB07}" dt="2020-03-04T20:21:40.142" v="2849" actId="1076"/>
        <pc:sldMkLst>
          <pc:docMk/>
          <pc:sldMk cId="288563050" sldId="257"/>
        </pc:sldMkLst>
        <pc:spChg chg="mod">
          <ac:chgData name="Brandt Redd" userId="be8ed540b98adac0" providerId="LiveId" clId="{883F55D5-0FC3-443D-9783-DA4D43E7DB07}" dt="2020-03-04T19:22:56.965" v="1860" actId="20577"/>
          <ac:spMkLst>
            <pc:docMk/>
            <pc:sldMk cId="288563050" sldId="257"/>
            <ac:spMk id="3" creationId="{00000000-0000-0000-0000-000000000000}"/>
          </ac:spMkLst>
        </pc:spChg>
        <pc:picChg chg="mod">
          <ac:chgData name="Brandt Redd" userId="be8ed540b98adac0" providerId="LiveId" clId="{883F55D5-0FC3-443D-9783-DA4D43E7DB07}" dt="2020-03-04T20:21:40.142" v="2849" actId="1076"/>
          <ac:picMkLst>
            <pc:docMk/>
            <pc:sldMk cId="288563050" sldId="257"/>
            <ac:picMk id="1030" creationId="{00000000-0000-0000-0000-000000000000}"/>
          </ac:picMkLst>
        </pc:picChg>
      </pc:sldChg>
      <pc:sldChg chg="del">
        <pc:chgData name="Brandt Redd" userId="be8ed540b98adac0" providerId="LiveId" clId="{883F55D5-0FC3-443D-9783-DA4D43E7DB07}" dt="2020-03-04T16:32:46.435" v="300" actId="47"/>
        <pc:sldMkLst>
          <pc:docMk/>
          <pc:sldMk cId="1729233392" sldId="257"/>
        </pc:sldMkLst>
      </pc:sldChg>
      <pc:sldChg chg="modSp">
        <pc:chgData name="Brandt Redd" userId="be8ed540b98adac0" providerId="LiveId" clId="{883F55D5-0FC3-443D-9783-DA4D43E7DB07}" dt="2020-03-04T20:19:25.557" v="2833" actId="20577"/>
        <pc:sldMkLst>
          <pc:docMk/>
          <pc:sldMk cId="154695020" sldId="258"/>
        </pc:sldMkLst>
        <pc:spChg chg="mod">
          <ac:chgData name="Brandt Redd" userId="be8ed540b98adac0" providerId="LiveId" clId="{883F55D5-0FC3-443D-9783-DA4D43E7DB07}" dt="2020-03-04T20:19:25.557" v="2833" actId="20577"/>
          <ac:spMkLst>
            <pc:docMk/>
            <pc:sldMk cId="154695020" sldId="258"/>
            <ac:spMk id="3" creationId="{06165ADE-386B-4C44-957F-2F0D7DA315C5}"/>
          </ac:spMkLst>
        </pc:spChg>
      </pc:sldChg>
      <pc:sldChg chg="del">
        <pc:chgData name="Brandt Redd" userId="be8ed540b98adac0" providerId="LiveId" clId="{883F55D5-0FC3-443D-9783-DA4D43E7DB07}" dt="2020-03-04T16:32:46.435" v="300" actId="47"/>
        <pc:sldMkLst>
          <pc:docMk/>
          <pc:sldMk cId="170720430" sldId="259"/>
        </pc:sldMkLst>
      </pc:sldChg>
      <pc:sldChg chg="addSp delSp modSp add modAnim">
        <pc:chgData name="Brandt Redd" userId="be8ed540b98adac0" providerId="LiveId" clId="{883F55D5-0FC3-443D-9783-DA4D43E7DB07}" dt="2020-03-04T19:30:29.497" v="1889"/>
        <pc:sldMkLst>
          <pc:docMk/>
          <pc:sldMk cId="3977641666" sldId="259"/>
        </pc:sldMkLst>
        <pc:spChg chg="del">
          <ac:chgData name="Brandt Redd" userId="be8ed540b98adac0" providerId="LiveId" clId="{883F55D5-0FC3-443D-9783-DA4D43E7DB07}" dt="2020-03-04T19:25:00.675" v="1863" actId="478"/>
          <ac:spMkLst>
            <pc:docMk/>
            <pc:sldMk cId="3977641666" sldId="259"/>
            <ac:spMk id="2" creationId="{00000000-0000-0000-0000-000000000000}"/>
          </ac:spMkLst>
        </pc:spChg>
        <pc:spChg chg="add del mod">
          <ac:chgData name="Brandt Redd" userId="be8ed540b98adac0" providerId="LiveId" clId="{883F55D5-0FC3-443D-9783-DA4D43E7DB07}" dt="2020-03-04T19:25:40.746" v="1864" actId="478"/>
          <ac:spMkLst>
            <pc:docMk/>
            <pc:sldMk cId="3977641666" sldId="259"/>
            <ac:spMk id="11" creationId="{3A7C9BF9-1231-4BF6-A6D3-20C9FF9BB8D4}"/>
          </ac:spMkLst>
        </pc:spChg>
        <pc:spChg chg="add mod">
          <ac:chgData name="Brandt Redd" userId="be8ed540b98adac0" providerId="LiveId" clId="{883F55D5-0FC3-443D-9783-DA4D43E7DB07}" dt="2020-03-04T19:30:12.285" v="1887" actId="164"/>
          <ac:spMkLst>
            <pc:docMk/>
            <pc:sldMk cId="3977641666" sldId="259"/>
            <ac:spMk id="12" creationId="{7A2DCE0C-81E7-4FF1-AA52-D675D6BBCF4A}"/>
          </ac:spMkLst>
        </pc:spChg>
        <pc:grpChg chg="add mod">
          <ac:chgData name="Brandt Redd" userId="be8ed540b98adac0" providerId="LiveId" clId="{883F55D5-0FC3-443D-9783-DA4D43E7DB07}" dt="2020-03-04T19:30:12.285" v="1887" actId="164"/>
          <ac:grpSpMkLst>
            <pc:docMk/>
            <pc:sldMk cId="3977641666" sldId="259"/>
            <ac:grpSpMk id="13" creationId="{83EBAEDD-3114-4B7F-BA6C-EA0668A1C324}"/>
          </ac:grpSpMkLst>
        </pc:grpChg>
        <pc:picChg chg="mod">
          <ac:chgData name="Brandt Redd" userId="be8ed540b98adac0" providerId="LiveId" clId="{883F55D5-0FC3-443D-9783-DA4D43E7DB07}" dt="2020-03-04T19:29:42.604" v="1884" actId="14100"/>
          <ac:picMkLst>
            <pc:docMk/>
            <pc:sldMk cId="3977641666" sldId="259"/>
            <ac:picMk id="3074" creationId="{00000000-0000-0000-0000-000000000000}"/>
          </ac:picMkLst>
        </pc:picChg>
        <pc:picChg chg="add mod">
          <ac:chgData name="Brandt Redd" userId="be8ed540b98adac0" providerId="LiveId" clId="{883F55D5-0FC3-443D-9783-DA4D43E7DB07}" dt="2020-03-04T19:30:12.285" v="1887" actId="164"/>
          <ac:picMkLst>
            <pc:docMk/>
            <pc:sldMk cId="3977641666" sldId="259"/>
            <ac:picMk id="6146" creationId="{DCFC9AC2-AE6A-44D6-9E9C-B2FA37D10F36}"/>
          </ac:picMkLst>
        </pc:picChg>
        <pc:picChg chg="add mod">
          <ac:chgData name="Brandt Redd" userId="be8ed540b98adac0" providerId="LiveId" clId="{883F55D5-0FC3-443D-9783-DA4D43E7DB07}" dt="2020-03-04T19:30:12.285" v="1887" actId="164"/>
          <ac:picMkLst>
            <pc:docMk/>
            <pc:sldMk cId="3977641666" sldId="259"/>
            <ac:picMk id="6148" creationId="{5DE00032-22CB-4B79-B56D-A223FED1FC8A}"/>
          </ac:picMkLst>
        </pc:picChg>
      </pc:sldChg>
      <pc:sldChg chg="del">
        <pc:chgData name="Brandt Redd" userId="be8ed540b98adac0" providerId="LiveId" clId="{883F55D5-0FC3-443D-9783-DA4D43E7DB07}" dt="2020-03-04T16:32:46.435" v="300" actId="47"/>
        <pc:sldMkLst>
          <pc:docMk/>
          <pc:sldMk cId="2363277307" sldId="260"/>
        </pc:sldMkLst>
      </pc:sldChg>
      <pc:sldChg chg="del">
        <pc:chgData name="Brandt Redd" userId="be8ed540b98adac0" providerId="LiveId" clId="{883F55D5-0FC3-443D-9783-DA4D43E7DB07}" dt="2020-03-04T16:32:46.435" v="300" actId="47"/>
        <pc:sldMkLst>
          <pc:docMk/>
          <pc:sldMk cId="1607026254" sldId="261"/>
        </pc:sldMkLst>
      </pc:sldChg>
      <pc:sldChg chg="modSp add">
        <pc:chgData name="Brandt Redd" userId="be8ed540b98adac0" providerId="LiveId" clId="{883F55D5-0FC3-443D-9783-DA4D43E7DB07}" dt="2020-03-04T19:43:28.544" v="2498" actId="20577"/>
        <pc:sldMkLst>
          <pc:docMk/>
          <pc:sldMk cId="3722869195" sldId="261"/>
        </pc:sldMkLst>
        <pc:spChg chg="mod">
          <ac:chgData name="Brandt Redd" userId="be8ed540b98adac0" providerId="LiveId" clId="{883F55D5-0FC3-443D-9783-DA4D43E7DB07}" dt="2020-03-04T19:43:28.544" v="2498" actId="20577"/>
          <ac:spMkLst>
            <pc:docMk/>
            <pc:sldMk cId="3722869195" sldId="261"/>
            <ac:spMk id="2" creationId="{00000000-0000-0000-0000-000000000000}"/>
          </ac:spMkLst>
        </pc:spChg>
        <pc:spChg chg="mod">
          <ac:chgData name="Brandt Redd" userId="be8ed540b98adac0" providerId="LiveId" clId="{883F55D5-0FC3-443D-9783-DA4D43E7DB07}" dt="2020-03-04T19:42:20.803" v="2483" actId="14100"/>
          <ac:spMkLst>
            <pc:docMk/>
            <pc:sldMk cId="3722869195" sldId="261"/>
            <ac:spMk id="3" creationId="{00000000-0000-0000-0000-000000000000}"/>
          </ac:spMkLst>
        </pc:spChg>
      </pc:sldChg>
      <pc:sldChg chg="modSp add">
        <pc:chgData name="Brandt Redd" userId="be8ed540b98adac0" providerId="LiveId" clId="{883F55D5-0FC3-443D-9783-DA4D43E7DB07}" dt="2020-03-04T19:44:15.632" v="2513" actId="1076"/>
        <pc:sldMkLst>
          <pc:docMk/>
          <pc:sldMk cId="1544346165" sldId="262"/>
        </pc:sldMkLst>
        <pc:spChg chg="mod">
          <ac:chgData name="Brandt Redd" userId="be8ed540b98adac0" providerId="LiveId" clId="{883F55D5-0FC3-443D-9783-DA4D43E7DB07}" dt="2020-03-04T19:44:00.543" v="2512" actId="20577"/>
          <ac:spMkLst>
            <pc:docMk/>
            <pc:sldMk cId="1544346165" sldId="262"/>
            <ac:spMk id="2" creationId="{00000000-0000-0000-0000-000000000000}"/>
          </ac:spMkLst>
        </pc:spChg>
        <pc:spChg chg="mod">
          <ac:chgData name="Brandt Redd" userId="be8ed540b98adac0" providerId="LiveId" clId="{883F55D5-0FC3-443D-9783-DA4D43E7DB07}" dt="2020-03-04T19:44:15.632" v="2513" actId="1076"/>
          <ac:spMkLst>
            <pc:docMk/>
            <pc:sldMk cId="1544346165" sldId="262"/>
            <ac:spMk id="3" creationId="{00000000-0000-0000-0000-000000000000}"/>
          </ac:spMkLst>
        </pc:spChg>
      </pc:sldChg>
      <pc:sldChg chg="del">
        <pc:chgData name="Brandt Redd" userId="be8ed540b98adac0" providerId="LiveId" clId="{883F55D5-0FC3-443D-9783-DA4D43E7DB07}" dt="2020-03-04T16:32:46.435" v="300" actId="47"/>
        <pc:sldMkLst>
          <pc:docMk/>
          <pc:sldMk cId="1654112879" sldId="262"/>
        </pc:sldMkLst>
      </pc:sldChg>
      <pc:sldChg chg="addSp delSp modSp add modNotesTx">
        <pc:chgData name="Brandt Redd" userId="be8ed540b98adac0" providerId="LiveId" clId="{883F55D5-0FC3-443D-9783-DA4D43E7DB07}" dt="2020-03-04T18:29:58.515" v="552" actId="20577"/>
        <pc:sldMkLst>
          <pc:docMk/>
          <pc:sldMk cId="2283731460" sldId="263"/>
        </pc:sldMkLst>
        <pc:spChg chg="del">
          <ac:chgData name="Brandt Redd" userId="be8ed540b98adac0" providerId="LiveId" clId="{883F55D5-0FC3-443D-9783-DA4D43E7DB07}" dt="2020-03-04T16:24:17.890" v="77"/>
          <ac:spMkLst>
            <pc:docMk/>
            <pc:sldMk cId="2283731460" sldId="263"/>
            <ac:spMk id="2" creationId="{EC735F3E-882E-418E-B1D5-9035789EE0D7}"/>
          </ac:spMkLst>
        </pc:spChg>
        <pc:spChg chg="del">
          <ac:chgData name="Brandt Redd" userId="be8ed540b98adac0" providerId="LiveId" clId="{883F55D5-0FC3-443D-9783-DA4D43E7DB07}" dt="2020-03-04T16:24:17.890" v="77"/>
          <ac:spMkLst>
            <pc:docMk/>
            <pc:sldMk cId="2283731460" sldId="263"/>
            <ac:spMk id="3" creationId="{8C637648-B32F-4927-B6DE-EE9D65508B6C}"/>
          </ac:spMkLst>
        </pc:spChg>
        <pc:spChg chg="add mod">
          <ac:chgData name="Brandt Redd" userId="be8ed540b98adac0" providerId="LiveId" clId="{883F55D5-0FC3-443D-9783-DA4D43E7DB07}" dt="2020-03-04T16:24:44.657" v="113" actId="1076"/>
          <ac:spMkLst>
            <pc:docMk/>
            <pc:sldMk cId="2283731460" sldId="263"/>
            <ac:spMk id="4" creationId="{8729036E-3B83-44DD-90E4-037A238086C0}"/>
          </ac:spMkLst>
        </pc:spChg>
        <pc:spChg chg="add mod">
          <ac:chgData name="Brandt Redd" userId="be8ed540b98adac0" providerId="LiveId" clId="{883F55D5-0FC3-443D-9783-DA4D43E7DB07}" dt="2020-03-04T16:30:33.259" v="180" actId="1076"/>
          <ac:spMkLst>
            <pc:docMk/>
            <pc:sldMk cId="2283731460" sldId="263"/>
            <ac:spMk id="6" creationId="{7BA9ADC0-DA51-4E4F-BDA5-C3B7330F2173}"/>
          </ac:spMkLst>
        </pc:spChg>
        <pc:picChg chg="add mod">
          <ac:chgData name="Brandt Redd" userId="be8ed540b98adac0" providerId="LiveId" clId="{883F55D5-0FC3-443D-9783-DA4D43E7DB07}" dt="2020-03-04T16:30:42.024" v="181"/>
          <ac:picMkLst>
            <pc:docMk/>
            <pc:sldMk cId="2283731460" sldId="263"/>
            <ac:picMk id="5" creationId="{3AE60228-8951-4C41-979E-764676D60C49}"/>
          </ac:picMkLst>
        </pc:picChg>
      </pc:sldChg>
      <pc:sldChg chg="addSp delSp modSp add mod setBg">
        <pc:chgData name="Brandt Redd" userId="be8ed540b98adac0" providerId="LiveId" clId="{883F55D5-0FC3-443D-9783-DA4D43E7DB07}" dt="2020-03-04T18:27:15.109" v="515" actId="14100"/>
        <pc:sldMkLst>
          <pc:docMk/>
          <pc:sldMk cId="2906571530" sldId="264"/>
        </pc:sldMkLst>
        <pc:spChg chg="mod">
          <ac:chgData name="Brandt Redd" userId="be8ed540b98adac0" providerId="LiveId" clId="{883F55D5-0FC3-443D-9783-DA4D43E7DB07}" dt="2020-03-04T16:43:04.416" v="508" actId="1076"/>
          <ac:spMkLst>
            <pc:docMk/>
            <pc:sldMk cId="2906571530" sldId="264"/>
            <ac:spMk id="2" creationId="{8375CFF8-0DE8-47F6-AD23-D38D287F54C5}"/>
          </ac:spMkLst>
        </pc:spChg>
        <pc:spChg chg="mod ord">
          <ac:chgData name="Brandt Redd" userId="be8ed540b98adac0" providerId="LiveId" clId="{883F55D5-0FC3-443D-9783-DA4D43E7DB07}" dt="2020-03-04T18:26:51.542" v="514" actId="20577"/>
          <ac:spMkLst>
            <pc:docMk/>
            <pc:sldMk cId="2906571530" sldId="264"/>
            <ac:spMk id="3" creationId="{68CB1163-922C-406E-8781-6E7200809AC5}"/>
          </ac:spMkLst>
        </pc:spChg>
        <pc:spChg chg="add del">
          <ac:chgData name="Brandt Redd" userId="be8ed540b98adac0" providerId="LiveId" clId="{883F55D5-0FC3-443D-9783-DA4D43E7DB07}" dt="2020-03-04T16:42:25.923" v="498" actId="26606"/>
          <ac:spMkLst>
            <pc:docMk/>
            <pc:sldMk cId="2906571530" sldId="264"/>
            <ac:spMk id="10" creationId="{9F4444CE-BC8D-4D61-B303-4C05614E62AB}"/>
          </ac:spMkLst>
        </pc:spChg>
        <pc:spChg chg="add del">
          <ac:chgData name="Brandt Redd" userId="be8ed540b98adac0" providerId="LiveId" clId="{883F55D5-0FC3-443D-9783-DA4D43E7DB07}" dt="2020-03-04T16:42:25.923" v="498" actId="26606"/>
          <ac:spMkLst>
            <pc:docMk/>
            <pc:sldMk cId="2906571530" sldId="264"/>
            <ac:spMk id="12" creationId="{62423CA5-E2E1-4789-B759-9906C1C94063}"/>
          </ac:spMkLst>
        </pc:spChg>
        <pc:spChg chg="add del">
          <ac:chgData name="Brandt Redd" userId="be8ed540b98adac0" providerId="LiveId" clId="{883F55D5-0FC3-443D-9783-DA4D43E7DB07}" dt="2020-03-04T16:42:25.923" v="498" actId="26606"/>
          <ac:spMkLst>
            <pc:docMk/>
            <pc:sldMk cId="2906571530" sldId="264"/>
            <ac:spMk id="14" creationId="{73772B81-181F-48B7-8826-4D9686D15DF5}"/>
          </ac:spMkLst>
        </pc:spChg>
        <pc:spChg chg="add del">
          <ac:chgData name="Brandt Redd" userId="be8ed540b98adac0" providerId="LiveId" clId="{883F55D5-0FC3-443D-9783-DA4D43E7DB07}" dt="2020-03-04T16:42:25.923" v="498" actId="26606"/>
          <ac:spMkLst>
            <pc:docMk/>
            <pc:sldMk cId="2906571530" sldId="264"/>
            <ac:spMk id="16" creationId="{B2205F6E-03C6-4E92-877C-E2482F6599AA}"/>
          </ac:spMkLst>
        </pc:spChg>
        <pc:spChg chg="add del">
          <ac:chgData name="Brandt Redd" userId="be8ed540b98adac0" providerId="LiveId" clId="{883F55D5-0FC3-443D-9783-DA4D43E7DB07}" dt="2020-03-04T16:42:27.947" v="500" actId="26606"/>
          <ac:spMkLst>
            <pc:docMk/>
            <pc:sldMk cId="2906571530" sldId="264"/>
            <ac:spMk id="18" creationId="{7E018740-5C2B-4A41-AC1A-7E68D1EC1954}"/>
          </ac:spMkLst>
        </pc:spChg>
        <pc:spChg chg="add del">
          <ac:chgData name="Brandt Redd" userId="be8ed540b98adac0" providerId="LiveId" clId="{883F55D5-0FC3-443D-9783-DA4D43E7DB07}" dt="2020-03-04T16:42:27.947" v="500" actId="26606"/>
          <ac:spMkLst>
            <pc:docMk/>
            <pc:sldMk cId="2906571530" sldId="264"/>
            <ac:spMk id="19" creationId="{A65AC7D1-EAA9-48F5-B509-60A7F50BF703}"/>
          </ac:spMkLst>
        </pc:spChg>
        <pc:spChg chg="add del">
          <ac:chgData name="Brandt Redd" userId="be8ed540b98adac0" providerId="LiveId" clId="{883F55D5-0FC3-443D-9783-DA4D43E7DB07}" dt="2020-03-04T16:42:27.947" v="500" actId="26606"/>
          <ac:spMkLst>
            <pc:docMk/>
            <pc:sldMk cId="2906571530" sldId="264"/>
            <ac:spMk id="20" creationId="{166F75A4-C475-4941-8EE2-B80A06A2C1BB}"/>
          </ac:spMkLst>
        </pc:spChg>
        <pc:spChg chg="add del">
          <ac:chgData name="Brandt Redd" userId="be8ed540b98adac0" providerId="LiveId" clId="{883F55D5-0FC3-443D-9783-DA4D43E7DB07}" dt="2020-03-04T16:42:27.947" v="500" actId="26606"/>
          <ac:spMkLst>
            <pc:docMk/>
            <pc:sldMk cId="2906571530" sldId="264"/>
            <ac:spMk id="21" creationId="{D6320AF9-619A-4175-865B-5663E1AEF4C5}"/>
          </ac:spMkLst>
        </pc:spChg>
        <pc:spChg chg="add del">
          <ac:chgData name="Brandt Redd" userId="be8ed540b98adac0" providerId="LiveId" clId="{883F55D5-0FC3-443D-9783-DA4D43E7DB07}" dt="2020-03-04T16:42:27.947" v="500" actId="26606"/>
          <ac:spMkLst>
            <pc:docMk/>
            <pc:sldMk cId="2906571530" sldId="264"/>
            <ac:spMk id="22" creationId="{A032553A-72E8-4B0D-8405-FF9771C9AF05}"/>
          </ac:spMkLst>
        </pc:spChg>
        <pc:spChg chg="add del">
          <ac:chgData name="Brandt Redd" userId="be8ed540b98adac0" providerId="LiveId" clId="{883F55D5-0FC3-443D-9783-DA4D43E7DB07}" dt="2020-03-04T16:42:27.947" v="500" actId="26606"/>
          <ac:spMkLst>
            <pc:docMk/>
            <pc:sldMk cId="2906571530" sldId="264"/>
            <ac:spMk id="24" creationId="{765800AC-C3B9-498E-87BC-29FAE4C76B21}"/>
          </ac:spMkLst>
        </pc:spChg>
        <pc:spChg chg="add del">
          <ac:chgData name="Brandt Redd" userId="be8ed540b98adac0" providerId="LiveId" clId="{883F55D5-0FC3-443D-9783-DA4D43E7DB07}" dt="2020-03-04T16:42:27.947" v="500" actId="26606"/>
          <ac:spMkLst>
            <pc:docMk/>
            <pc:sldMk cId="2906571530" sldId="264"/>
            <ac:spMk id="26" creationId="{1F9D6ACB-2FF4-49F9-978A-E0D5327FC635}"/>
          </ac:spMkLst>
        </pc:spChg>
        <pc:spChg chg="add del">
          <ac:chgData name="Brandt Redd" userId="be8ed540b98adac0" providerId="LiveId" clId="{883F55D5-0FC3-443D-9783-DA4D43E7DB07}" dt="2020-03-04T16:42:27.947" v="500" actId="26606"/>
          <ac:spMkLst>
            <pc:docMk/>
            <pc:sldMk cId="2906571530" sldId="264"/>
            <ac:spMk id="28" creationId="{A5EC319D-0FEA-4B95-A3EA-01E35672C95B}"/>
          </ac:spMkLst>
        </pc:spChg>
        <pc:spChg chg="add">
          <ac:chgData name="Brandt Redd" userId="be8ed540b98adac0" providerId="LiveId" clId="{883F55D5-0FC3-443D-9783-DA4D43E7DB07}" dt="2020-03-04T16:42:27.962" v="501" actId="26606"/>
          <ac:spMkLst>
            <pc:docMk/>
            <pc:sldMk cId="2906571530" sldId="264"/>
            <ac:spMk id="30" creationId="{9F4444CE-BC8D-4D61-B303-4C05614E62AB}"/>
          </ac:spMkLst>
        </pc:spChg>
        <pc:spChg chg="add">
          <ac:chgData name="Brandt Redd" userId="be8ed540b98adac0" providerId="LiveId" clId="{883F55D5-0FC3-443D-9783-DA4D43E7DB07}" dt="2020-03-04T16:42:27.962" v="501" actId="26606"/>
          <ac:spMkLst>
            <pc:docMk/>
            <pc:sldMk cId="2906571530" sldId="264"/>
            <ac:spMk id="31" creationId="{62423CA5-E2E1-4789-B759-9906C1C94063}"/>
          </ac:spMkLst>
        </pc:spChg>
        <pc:spChg chg="add">
          <ac:chgData name="Brandt Redd" userId="be8ed540b98adac0" providerId="LiveId" clId="{883F55D5-0FC3-443D-9783-DA4D43E7DB07}" dt="2020-03-04T16:42:27.962" v="501" actId="26606"/>
          <ac:spMkLst>
            <pc:docMk/>
            <pc:sldMk cId="2906571530" sldId="264"/>
            <ac:spMk id="32" creationId="{73772B81-181F-48B7-8826-4D9686D15DF5}"/>
          </ac:spMkLst>
        </pc:spChg>
        <pc:spChg chg="add">
          <ac:chgData name="Brandt Redd" userId="be8ed540b98adac0" providerId="LiveId" clId="{883F55D5-0FC3-443D-9783-DA4D43E7DB07}" dt="2020-03-04T16:42:27.962" v="501" actId="26606"/>
          <ac:spMkLst>
            <pc:docMk/>
            <pc:sldMk cId="2906571530" sldId="264"/>
            <ac:spMk id="33" creationId="{B2205F6E-03C6-4E92-877C-E2482F6599AA}"/>
          </ac:spMkLst>
        </pc:spChg>
        <pc:picChg chg="add del mod">
          <ac:chgData name="Brandt Redd" userId="be8ed540b98adac0" providerId="LiveId" clId="{883F55D5-0FC3-443D-9783-DA4D43E7DB07}" dt="2020-03-04T16:41:48.396" v="495"/>
          <ac:picMkLst>
            <pc:docMk/>
            <pc:sldMk cId="2906571530" sldId="264"/>
            <ac:picMk id="4" creationId="{7AECE0E7-19E9-424A-8E7F-772DC9DE8528}"/>
          </ac:picMkLst>
        </pc:picChg>
        <pc:picChg chg="add mod">
          <ac:chgData name="Brandt Redd" userId="be8ed540b98adac0" providerId="LiveId" clId="{883F55D5-0FC3-443D-9783-DA4D43E7DB07}" dt="2020-03-04T18:27:15.109" v="515" actId="14100"/>
          <ac:picMkLst>
            <pc:docMk/>
            <pc:sldMk cId="2906571530" sldId="264"/>
            <ac:picMk id="5" creationId="{D52D45EF-E4D4-43E4-AEEA-E94F162D4C0D}"/>
          </ac:picMkLst>
        </pc:picChg>
        <pc:cxnChg chg="add del">
          <ac:chgData name="Brandt Redd" userId="be8ed540b98adac0" providerId="LiveId" clId="{883F55D5-0FC3-443D-9783-DA4D43E7DB07}" dt="2020-03-04T16:42:27.947" v="500" actId="26606"/>
          <ac:cxnSpMkLst>
            <pc:docMk/>
            <pc:sldMk cId="2906571530" sldId="264"/>
            <ac:cxnSpMk id="23" creationId="{063B6EC6-D752-4EE7-908B-F8F19E8C7FEA}"/>
          </ac:cxnSpMkLst>
        </pc:cxnChg>
        <pc:cxnChg chg="add del">
          <ac:chgData name="Brandt Redd" userId="be8ed540b98adac0" providerId="LiveId" clId="{883F55D5-0FC3-443D-9783-DA4D43E7DB07}" dt="2020-03-04T16:42:27.947" v="500" actId="26606"/>
          <ac:cxnSpMkLst>
            <pc:docMk/>
            <pc:sldMk cId="2906571530" sldId="264"/>
            <ac:cxnSpMk id="25" creationId="{EFECD4E8-AD3E-4228-82A2-9461958EA94D}"/>
          </ac:cxnSpMkLst>
        </pc:cxnChg>
      </pc:sldChg>
      <pc:sldChg chg="modSp add">
        <pc:chgData name="Brandt Redd" userId="be8ed540b98adac0" providerId="LiveId" clId="{883F55D5-0FC3-443D-9783-DA4D43E7DB07}" dt="2020-03-04T20:17:19.997" v="2798" actId="1076"/>
        <pc:sldMkLst>
          <pc:docMk/>
          <pc:sldMk cId="298619018" sldId="265"/>
        </pc:sldMkLst>
        <pc:spChg chg="mod">
          <ac:chgData name="Brandt Redd" userId="be8ed540b98adac0" providerId="LiveId" clId="{883F55D5-0FC3-443D-9783-DA4D43E7DB07}" dt="2020-03-04T20:17:19.997" v="2798" actId="1076"/>
          <ac:spMkLst>
            <pc:docMk/>
            <pc:sldMk cId="298619018" sldId="265"/>
            <ac:spMk id="2" creationId="{00000000-0000-0000-0000-000000000000}"/>
          </ac:spMkLst>
        </pc:spChg>
        <pc:spChg chg="mod">
          <ac:chgData name="Brandt Redd" userId="be8ed540b98adac0" providerId="LiveId" clId="{883F55D5-0FC3-443D-9783-DA4D43E7DB07}" dt="2020-03-04T20:17:13.870" v="2796" actId="1076"/>
          <ac:spMkLst>
            <pc:docMk/>
            <pc:sldMk cId="298619018" sldId="265"/>
            <ac:spMk id="3" creationId="{00000000-0000-0000-0000-000000000000}"/>
          </ac:spMkLst>
        </pc:spChg>
      </pc:sldChg>
      <pc:sldChg chg="modSp add">
        <pc:chgData name="Brandt Redd" userId="be8ed540b98adac0" providerId="LiveId" clId="{883F55D5-0FC3-443D-9783-DA4D43E7DB07}" dt="2020-03-04T20:16:34.030" v="2792" actId="14100"/>
        <pc:sldMkLst>
          <pc:docMk/>
          <pc:sldMk cId="1384203567" sldId="266"/>
        </pc:sldMkLst>
        <pc:spChg chg="mod">
          <ac:chgData name="Brandt Redd" userId="be8ed540b98adac0" providerId="LiveId" clId="{883F55D5-0FC3-443D-9783-DA4D43E7DB07}" dt="2020-03-04T20:16:05.860" v="2789" actId="14100"/>
          <ac:spMkLst>
            <pc:docMk/>
            <pc:sldMk cId="1384203567" sldId="266"/>
            <ac:spMk id="4" creationId="{00000000-0000-0000-0000-000000000000}"/>
          </ac:spMkLst>
        </pc:spChg>
        <pc:spChg chg="mod">
          <ac:chgData name="Brandt Redd" userId="be8ed540b98adac0" providerId="LiveId" clId="{883F55D5-0FC3-443D-9783-DA4D43E7DB07}" dt="2020-03-04T20:16:34.030" v="2792" actId="14100"/>
          <ac:spMkLst>
            <pc:docMk/>
            <pc:sldMk cId="1384203567" sldId="266"/>
            <ac:spMk id="5" creationId="{00000000-0000-0000-0000-000000000000}"/>
          </ac:spMkLst>
        </pc:spChg>
      </pc:sldChg>
      <pc:sldChg chg="modSp add">
        <pc:chgData name="Brandt Redd" userId="be8ed540b98adac0" providerId="LiveId" clId="{883F55D5-0FC3-443D-9783-DA4D43E7DB07}" dt="2020-03-04T20:16:38.887" v="2793" actId="14100"/>
        <pc:sldMkLst>
          <pc:docMk/>
          <pc:sldMk cId="3204535516" sldId="267"/>
        </pc:sldMkLst>
        <pc:spChg chg="mod">
          <ac:chgData name="Brandt Redd" userId="be8ed540b98adac0" providerId="LiveId" clId="{883F55D5-0FC3-443D-9783-DA4D43E7DB07}" dt="2020-03-04T20:16:38.887" v="2793" actId="14100"/>
          <ac:spMkLst>
            <pc:docMk/>
            <pc:sldMk cId="3204535516" sldId="267"/>
            <ac:spMk id="5" creationId="{00000000-0000-0000-0000-000000000000}"/>
          </ac:spMkLst>
        </pc:spChg>
      </pc:sldChg>
      <pc:sldChg chg="modSp add">
        <pc:chgData name="Brandt Redd" userId="be8ed540b98adac0" providerId="LiveId" clId="{883F55D5-0FC3-443D-9783-DA4D43E7DB07}" dt="2020-03-04T20:29:07.252" v="3128" actId="1076"/>
        <pc:sldMkLst>
          <pc:docMk/>
          <pc:sldMk cId="3772177337" sldId="268"/>
        </pc:sldMkLst>
        <pc:spChg chg="mod">
          <ac:chgData name="Brandt Redd" userId="be8ed540b98adac0" providerId="LiveId" clId="{883F55D5-0FC3-443D-9783-DA4D43E7DB07}" dt="2020-03-04T20:28:34.595" v="3122" actId="14100"/>
          <ac:spMkLst>
            <pc:docMk/>
            <pc:sldMk cId="3772177337" sldId="268"/>
            <ac:spMk id="2" creationId="{00000000-0000-0000-0000-000000000000}"/>
          </ac:spMkLst>
        </pc:spChg>
        <pc:spChg chg="mod">
          <ac:chgData name="Brandt Redd" userId="be8ed540b98adac0" providerId="LiveId" clId="{883F55D5-0FC3-443D-9783-DA4D43E7DB07}" dt="2020-03-04T20:29:07.252" v="3128" actId="1076"/>
          <ac:spMkLst>
            <pc:docMk/>
            <pc:sldMk cId="3772177337" sldId="268"/>
            <ac:spMk id="6" creationId="{00000000-0000-0000-0000-000000000000}"/>
          </ac:spMkLst>
        </pc:spChg>
      </pc:sldChg>
      <pc:sldChg chg="modSp add">
        <pc:chgData name="Brandt Redd" userId="be8ed540b98adac0" providerId="LiveId" clId="{883F55D5-0FC3-443D-9783-DA4D43E7DB07}" dt="2020-03-04T20:21:31.186" v="2848" actId="27636"/>
        <pc:sldMkLst>
          <pc:docMk/>
          <pc:sldMk cId="3130548868" sldId="269"/>
        </pc:sldMkLst>
        <pc:spChg chg="mod">
          <ac:chgData name="Brandt Redd" userId="be8ed540b98adac0" providerId="LiveId" clId="{883F55D5-0FC3-443D-9783-DA4D43E7DB07}" dt="2020-03-04T20:21:31.186" v="2848" actId="27636"/>
          <ac:spMkLst>
            <pc:docMk/>
            <pc:sldMk cId="3130548868" sldId="269"/>
            <ac:spMk id="2" creationId="{00000000-0000-0000-0000-000000000000}"/>
          </ac:spMkLst>
        </pc:spChg>
      </pc:sldChg>
      <pc:sldChg chg="add">
        <pc:chgData name="Brandt Redd" userId="be8ed540b98adac0" providerId="LiveId" clId="{883F55D5-0FC3-443D-9783-DA4D43E7DB07}" dt="2020-03-04T19:01:59.549" v="1114"/>
        <pc:sldMkLst>
          <pc:docMk/>
          <pc:sldMk cId="2728087549" sldId="274"/>
        </pc:sldMkLst>
      </pc:sldChg>
      <pc:sldChg chg="modSp add">
        <pc:chgData name="Brandt Redd" userId="be8ed540b98adac0" providerId="LiveId" clId="{883F55D5-0FC3-443D-9783-DA4D43E7DB07}" dt="2020-03-04T19:02:22.772" v="1116" actId="27636"/>
        <pc:sldMkLst>
          <pc:docMk/>
          <pc:sldMk cId="614138352" sldId="275"/>
        </pc:sldMkLst>
        <pc:spChg chg="mod">
          <ac:chgData name="Brandt Redd" userId="be8ed540b98adac0" providerId="LiveId" clId="{883F55D5-0FC3-443D-9783-DA4D43E7DB07}" dt="2020-03-04T19:02:22.772" v="1116" actId="27636"/>
          <ac:spMkLst>
            <pc:docMk/>
            <pc:sldMk cId="614138352" sldId="275"/>
            <ac:spMk id="16387" creationId="{00000000-0000-0000-0000-000000000000}"/>
          </ac:spMkLst>
        </pc:spChg>
      </pc:sldChg>
      <pc:sldChg chg="modSp add">
        <pc:chgData name="Brandt Redd" userId="be8ed540b98adac0" providerId="LiveId" clId="{883F55D5-0FC3-443D-9783-DA4D43E7DB07}" dt="2020-03-04T20:20:48.447" v="2840" actId="14100"/>
        <pc:sldMkLst>
          <pc:docMk/>
          <pc:sldMk cId="2733690635" sldId="277"/>
        </pc:sldMkLst>
        <pc:spChg chg="mod">
          <ac:chgData name="Brandt Redd" userId="be8ed540b98adac0" providerId="LiveId" clId="{883F55D5-0FC3-443D-9783-DA4D43E7DB07}" dt="2020-03-04T20:20:48.447" v="2840" actId="14100"/>
          <ac:spMkLst>
            <pc:docMk/>
            <pc:sldMk cId="2733690635" sldId="277"/>
            <ac:spMk id="18435" creationId="{00000000-0000-0000-0000-000000000000}"/>
          </ac:spMkLst>
        </pc:spChg>
      </pc:sldChg>
      <pc:sldChg chg="add">
        <pc:chgData name="Brandt Redd" userId="be8ed540b98adac0" providerId="LiveId" clId="{883F55D5-0FC3-443D-9783-DA4D43E7DB07}" dt="2020-03-04T19:20:35.086" v="1839"/>
        <pc:sldMkLst>
          <pc:docMk/>
          <pc:sldMk cId="3020949003" sldId="278"/>
        </pc:sldMkLst>
      </pc:sldChg>
      <pc:sldChg chg="modSp add">
        <pc:chgData name="Brandt Redd" userId="be8ed540b98adac0" providerId="LiveId" clId="{883F55D5-0FC3-443D-9783-DA4D43E7DB07}" dt="2020-03-04T20:21:11.146" v="2842" actId="14100"/>
        <pc:sldMkLst>
          <pc:docMk/>
          <pc:sldMk cId="2837274239" sldId="279"/>
        </pc:sldMkLst>
        <pc:spChg chg="mod">
          <ac:chgData name="Brandt Redd" userId="be8ed540b98adac0" providerId="LiveId" clId="{883F55D5-0FC3-443D-9783-DA4D43E7DB07}" dt="2020-03-04T20:21:11.146" v="2842" actId="14100"/>
          <ac:spMkLst>
            <pc:docMk/>
            <pc:sldMk cId="2837274239" sldId="279"/>
            <ac:spMk id="20483" creationId="{00000000-0000-0000-0000-000000000000}"/>
          </ac:spMkLst>
        </pc:spChg>
      </pc:sldChg>
      <pc:sldChg chg="modSp add">
        <pc:chgData name="Brandt Redd" userId="be8ed540b98adac0" providerId="LiveId" clId="{883F55D5-0FC3-443D-9783-DA4D43E7DB07}" dt="2020-03-04T20:22:01.688" v="2855" actId="27636"/>
        <pc:sldMkLst>
          <pc:docMk/>
          <pc:sldMk cId="3581374598" sldId="294"/>
        </pc:sldMkLst>
        <pc:spChg chg="mod">
          <ac:chgData name="Brandt Redd" userId="be8ed540b98adac0" providerId="LiveId" clId="{883F55D5-0FC3-443D-9783-DA4D43E7DB07}" dt="2020-03-04T20:21:57.794" v="2853" actId="14100"/>
          <ac:spMkLst>
            <pc:docMk/>
            <pc:sldMk cId="3581374598" sldId="294"/>
            <ac:spMk id="2" creationId="{00000000-0000-0000-0000-000000000000}"/>
          </ac:spMkLst>
        </pc:spChg>
        <pc:spChg chg="mod">
          <ac:chgData name="Brandt Redd" userId="be8ed540b98adac0" providerId="LiveId" clId="{883F55D5-0FC3-443D-9783-DA4D43E7DB07}" dt="2020-03-04T20:22:01.688" v="2855" actId="27636"/>
          <ac:spMkLst>
            <pc:docMk/>
            <pc:sldMk cId="3581374598" sldId="294"/>
            <ac:spMk id="3" creationId="{00000000-0000-0000-0000-000000000000}"/>
          </ac:spMkLst>
        </pc:spChg>
      </pc:sldChg>
      <pc:sldChg chg="add">
        <pc:chgData name="Brandt Redd" userId="be8ed540b98adac0" providerId="LiveId" clId="{883F55D5-0FC3-443D-9783-DA4D43E7DB07}" dt="2020-03-04T16:33:22.305" v="302"/>
        <pc:sldMkLst>
          <pc:docMk/>
          <pc:sldMk cId="1363935064" sldId="296"/>
        </pc:sldMkLst>
      </pc:sldChg>
      <pc:sldChg chg="addSp modSp add">
        <pc:chgData name="Brandt Redd" userId="be8ed540b98adac0" providerId="LiveId" clId="{883F55D5-0FC3-443D-9783-DA4D43E7DB07}" dt="2020-03-04T20:18:54.269" v="2821" actId="1076"/>
        <pc:sldMkLst>
          <pc:docMk/>
          <pc:sldMk cId="1195447341" sldId="297"/>
        </pc:sldMkLst>
        <pc:spChg chg="mod">
          <ac:chgData name="Brandt Redd" userId="be8ed540b98adac0" providerId="LiveId" clId="{883F55D5-0FC3-443D-9783-DA4D43E7DB07}" dt="2020-03-04T20:18:50.627" v="2820" actId="1076"/>
          <ac:spMkLst>
            <pc:docMk/>
            <pc:sldMk cId="1195447341" sldId="297"/>
            <ac:spMk id="2" creationId="{821AC049-9899-4B5C-961B-6AC4AAFC72E9}"/>
          </ac:spMkLst>
        </pc:spChg>
        <pc:spChg chg="mod">
          <ac:chgData name="Brandt Redd" userId="be8ed540b98adac0" providerId="LiveId" clId="{883F55D5-0FC3-443D-9783-DA4D43E7DB07}" dt="2020-03-04T20:18:54.269" v="2821" actId="1076"/>
          <ac:spMkLst>
            <pc:docMk/>
            <pc:sldMk cId="1195447341" sldId="297"/>
            <ac:spMk id="3" creationId="{6EE3B09D-3FBF-4D86-8C1C-12D7DFF7F197}"/>
          </ac:spMkLst>
        </pc:spChg>
        <pc:picChg chg="add mod">
          <ac:chgData name="Brandt Redd" userId="be8ed540b98adac0" providerId="LiveId" clId="{883F55D5-0FC3-443D-9783-DA4D43E7DB07}" dt="2020-03-04T18:58:46.202" v="883" actId="14100"/>
          <ac:picMkLst>
            <pc:docMk/>
            <pc:sldMk cId="1195447341" sldId="297"/>
            <ac:picMk id="1026" creationId="{C4752110-3975-4067-A731-6E9166E5C028}"/>
          </ac:picMkLst>
        </pc:picChg>
      </pc:sldChg>
      <pc:sldChg chg="addSp delSp modSp add">
        <pc:chgData name="Brandt Redd" userId="be8ed540b98adac0" providerId="LiveId" clId="{883F55D5-0FC3-443D-9783-DA4D43E7DB07}" dt="2020-03-04T19:07:06.493" v="1444" actId="1076"/>
        <pc:sldMkLst>
          <pc:docMk/>
          <pc:sldMk cId="958599495" sldId="298"/>
        </pc:sldMkLst>
        <pc:spChg chg="mod">
          <ac:chgData name="Brandt Redd" userId="be8ed540b98adac0" providerId="LiveId" clId="{883F55D5-0FC3-443D-9783-DA4D43E7DB07}" dt="2020-03-04T19:04:07.869" v="1259" actId="6549"/>
          <ac:spMkLst>
            <pc:docMk/>
            <pc:sldMk cId="958599495" sldId="298"/>
            <ac:spMk id="2" creationId="{66CC0AA8-53E0-4FAE-B2B4-F179CB9F9988}"/>
          </ac:spMkLst>
        </pc:spChg>
        <pc:spChg chg="del">
          <ac:chgData name="Brandt Redd" userId="be8ed540b98adac0" providerId="LiveId" clId="{883F55D5-0FC3-443D-9783-DA4D43E7DB07}" dt="2020-03-04T19:03:28.041" v="1241"/>
          <ac:spMkLst>
            <pc:docMk/>
            <pc:sldMk cId="958599495" sldId="298"/>
            <ac:spMk id="3" creationId="{B8D678DD-CEDD-4ADB-AC68-1C00F085323C}"/>
          </ac:spMkLst>
        </pc:spChg>
        <pc:spChg chg="add mod">
          <ac:chgData name="Brandt Redd" userId="be8ed540b98adac0" providerId="LiveId" clId="{883F55D5-0FC3-443D-9783-DA4D43E7DB07}" dt="2020-03-04T19:07:06.493" v="1444" actId="1076"/>
          <ac:spMkLst>
            <pc:docMk/>
            <pc:sldMk cId="958599495" sldId="298"/>
            <ac:spMk id="4" creationId="{C728E74A-70D3-4D70-9C36-1417A486D1B4}"/>
          </ac:spMkLst>
        </pc:spChg>
        <pc:picChg chg="add mod">
          <ac:chgData name="Brandt Redd" userId="be8ed540b98adac0" providerId="LiveId" clId="{883F55D5-0FC3-443D-9783-DA4D43E7DB07}" dt="2020-03-04T19:04:02.158" v="1258" actId="14100"/>
          <ac:picMkLst>
            <pc:docMk/>
            <pc:sldMk cId="958599495" sldId="298"/>
            <ac:picMk id="2050" creationId="{84287DE2-8215-4199-AD99-097549031D20}"/>
          </ac:picMkLst>
        </pc:picChg>
      </pc:sldChg>
      <pc:sldChg chg="delSp modSp add">
        <pc:chgData name="Brandt Redd" userId="be8ed540b98adac0" providerId="LiveId" clId="{883F55D5-0FC3-443D-9783-DA4D43E7DB07}" dt="2020-03-04T19:01:16.721" v="1113" actId="114"/>
        <pc:sldMkLst>
          <pc:docMk/>
          <pc:sldMk cId="412928337" sldId="299"/>
        </pc:sldMkLst>
        <pc:spChg chg="mod">
          <ac:chgData name="Brandt Redd" userId="be8ed540b98adac0" providerId="LiveId" clId="{883F55D5-0FC3-443D-9783-DA4D43E7DB07}" dt="2020-03-04T18:58:57.746" v="894" actId="20577"/>
          <ac:spMkLst>
            <pc:docMk/>
            <pc:sldMk cId="412928337" sldId="299"/>
            <ac:spMk id="2" creationId="{821AC049-9899-4B5C-961B-6AC4AAFC72E9}"/>
          </ac:spMkLst>
        </pc:spChg>
        <pc:spChg chg="mod">
          <ac:chgData name="Brandt Redd" userId="be8ed540b98adac0" providerId="LiveId" clId="{883F55D5-0FC3-443D-9783-DA4D43E7DB07}" dt="2020-03-04T19:01:16.721" v="1113" actId="114"/>
          <ac:spMkLst>
            <pc:docMk/>
            <pc:sldMk cId="412928337" sldId="299"/>
            <ac:spMk id="3" creationId="{6EE3B09D-3FBF-4D86-8C1C-12D7DFF7F197}"/>
          </ac:spMkLst>
        </pc:spChg>
        <pc:picChg chg="del">
          <ac:chgData name="Brandt Redd" userId="be8ed540b98adac0" providerId="LiveId" clId="{883F55D5-0FC3-443D-9783-DA4D43E7DB07}" dt="2020-03-04T18:59:54.467" v="976" actId="478"/>
          <ac:picMkLst>
            <pc:docMk/>
            <pc:sldMk cId="412928337" sldId="299"/>
            <ac:picMk id="1026" creationId="{C4752110-3975-4067-A731-6E9166E5C028}"/>
          </ac:picMkLst>
        </pc:picChg>
      </pc:sldChg>
      <pc:sldChg chg="delSp modSp add ord">
        <pc:chgData name="Brandt Redd" userId="be8ed540b98adac0" providerId="LiveId" clId="{883F55D5-0FC3-443D-9783-DA4D43E7DB07}" dt="2020-03-04T19:16:29.439" v="1618" actId="404"/>
        <pc:sldMkLst>
          <pc:docMk/>
          <pc:sldMk cId="2799538474" sldId="300"/>
        </pc:sldMkLst>
        <pc:spChg chg="mod">
          <ac:chgData name="Brandt Redd" userId="be8ed540b98adac0" providerId="LiveId" clId="{883F55D5-0FC3-443D-9783-DA4D43E7DB07}" dt="2020-03-04T19:05:08.186" v="1317" actId="20577"/>
          <ac:spMkLst>
            <pc:docMk/>
            <pc:sldMk cId="2799538474" sldId="300"/>
            <ac:spMk id="2" creationId="{821AC049-9899-4B5C-961B-6AC4AAFC72E9}"/>
          </ac:spMkLst>
        </pc:spChg>
        <pc:spChg chg="mod">
          <ac:chgData name="Brandt Redd" userId="be8ed540b98adac0" providerId="LiveId" clId="{883F55D5-0FC3-443D-9783-DA4D43E7DB07}" dt="2020-03-04T19:16:29.439" v="1618" actId="404"/>
          <ac:spMkLst>
            <pc:docMk/>
            <pc:sldMk cId="2799538474" sldId="300"/>
            <ac:spMk id="3" creationId="{6EE3B09D-3FBF-4D86-8C1C-12D7DFF7F197}"/>
          </ac:spMkLst>
        </pc:spChg>
        <pc:picChg chg="del">
          <ac:chgData name="Brandt Redd" userId="be8ed540b98adac0" providerId="LiveId" clId="{883F55D5-0FC3-443D-9783-DA4D43E7DB07}" dt="2020-03-04T19:15:03.199" v="1464" actId="478"/>
          <ac:picMkLst>
            <pc:docMk/>
            <pc:sldMk cId="2799538474" sldId="300"/>
            <ac:picMk id="1026" creationId="{C4752110-3975-4067-A731-6E9166E5C028}"/>
          </ac:picMkLst>
        </pc:picChg>
      </pc:sldChg>
      <pc:sldChg chg="modSp add">
        <pc:chgData name="Brandt Redd" userId="be8ed540b98adac0" providerId="LiveId" clId="{883F55D5-0FC3-443D-9783-DA4D43E7DB07}" dt="2020-03-04T20:22:42.033" v="2861" actId="403"/>
        <pc:sldMkLst>
          <pc:docMk/>
          <pc:sldMk cId="160230760" sldId="301"/>
        </pc:sldMkLst>
        <pc:spChg chg="mod">
          <ac:chgData name="Brandt Redd" userId="be8ed540b98adac0" providerId="LiveId" clId="{883F55D5-0FC3-443D-9783-DA4D43E7DB07}" dt="2020-03-04T20:22:35.526" v="2859" actId="14100"/>
          <ac:spMkLst>
            <pc:docMk/>
            <pc:sldMk cId="160230760" sldId="301"/>
            <ac:spMk id="2" creationId="{B0F7DC3B-F229-4727-9CEC-4337FB39558A}"/>
          </ac:spMkLst>
        </pc:spChg>
        <pc:spChg chg="mod">
          <ac:chgData name="Brandt Redd" userId="be8ed540b98adac0" providerId="LiveId" clId="{883F55D5-0FC3-443D-9783-DA4D43E7DB07}" dt="2020-03-04T20:22:42.033" v="2861" actId="403"/>
          <ac:spMkLst>
            <pc:docMk/>
            <pc:sldMk cId="160230760" sldId="301"/>
            <ac:spMk id="3" creationId="{8D1D000C-241C-4CB1-AEAD-FD660AC357F4}"/>
          </ac:spMkLst>
        </pc:spChg>
      </pc:sldChg>
      <pc:sldChg chg="addSp modSp add mod setBg">
        <pc:chgData name="Brandt Redd" userId="be8ed540b98adac0" providerId="LiveId" clId="{883F55D5-0FC3-443D-9783-DA4D43E7DB07}" dt="2020-03-04T20:20:35.204" v="2839" actId="403"/>
        <pc:sldMkLst>
          <pc:docMk/>
          <pc:sldMk cId="538443942" sldId="302"/>
        </pc:sldMkLst>
        <pc:spChg chg="mod">
          <ac:chgData name="Brandt Redd" userId="be8ed540b98adac0" providerId="LiveId" clId="{883F55D5-0FC3-443D-9783-DA4D43E7DB07}" dt="2020-03-04T20:20:14.293" v="2834" actId="26606"/>
          <ac:spMkLst>
            <pc:docMk/>
            <pc:sldMk cId="538443942" sldId="302"/>
            <ac:spMk id="2" creationId="{821AC049-9899-4B5C-961B-6AC4AAFC72E9}"/>
          </ac:spMkLst>
        </pc:spChg>
        <pc:spChg chg="mod">
          <ac:chgData name="Brandt Redd" userId="be8ed540b98adac0" providerId="LiveId" clId="{883F55D5-0FC3-443D-9783-DA4D43E7DB07}" dt="2020-03-04T20:20:35.204" v="2839" actId="403"/>
          <ac:spMkLst>
            <pc:docMk/>
            <pc:sldMk cId="538443942" sldId="302"/>
            <ac:spMk id="3" creationId="{6EE3B09D-3FBF-4D86-8C1C-12D7DFF7F197}"/>
          </ac:spMkLst>
        </pc:spChg>
        <pc:spChg chg="add">
          <ac:chgData name="Brandt Redd" userId="be8ed540b98adac0" providerId="LiveId" clId="{883F55D5-0FC3-443D-9783-DA4D43E7DB07}" dt="2020-03-04T20:20:14.293" v="2834" actId="26606"/>
          <ac:spMkLst>
            <pc:docMk/>
            <pc:sldMk cId="538443942" sldId="302"/>
            <ac:spMk id="71" creationId="{3BCB5F6A-9EB0-40B0-9D13-3023E9A20508}"/>
          </ac:spMkLst>
        </pc:spChg>
        <pc:picChg chg="add mod">
          <ac:chgData name="Brandt Redd" userId="be8ed540b98adac0" providerId="LiveId" clId="{883F55D5-0FC3-443D-9783-DA4D43E7DB07}" dt="2020-03-04T20:20:14.293" v="2834" actId="26606"/>
          <ac:picMkLst>
            <pc:docMk/>
            <pc:sldMk cId="538443942" sldId="302"/>
            <ac:picMk id="4098" creationId="{51A1A5AF-12F0-4E22-8BF2-26C3288BC8E1}"/>
          </ac:picMkLst>
        </pc:picChg>
      </pc:sldChg>
      <pc:sldChg chg="modSp add">
        <pc:chgData name="Brandt Redd" userId="be8ed540b98adac0" providerId="LiveId" clId="{883F55D5-0FC3-443D-9783-DA4D43E7DB07}" dt="2020-03-04T19:45:53.277" v="2564" actId="207"/>
        <pc:sldMkLst>
          <pc:docMk/>
          <pc:sldMk cId="2469248460" sldId="303"/>
        </pc:sldMkLst>
        <pc:spChg chg="mod">
          <ac:chgData name="Brandt Redd" userId="be8ed540b98adac0" providerId="LiveId" clId="{883F55D5-0FC3-443D-9783-DA4D43E7DB07}" dt="2020-03-04T19:45:05.197" v="2525" actId="1076"/>
          <ac:spMkLst>
            <pc:docMk/>
            <pc:sldMk cId="2469248460" sldId="303"/>
            <ac:spMk id="2" creationId="{00000000-0000-0000-0000-000000000000}"/>
          </ac:spMkLst>
        </pc:spChg>
        <pc:spChg chg="mod">
          <ac:chgData name="Brandt Redd" userId="be8ed540b98adac0" providerId="LiveId" clId="{883F55D5-0FC3-443D-9783-DA4D43E7DB07}" dt="2020-03-04T19:45:53.277" v="2564" actId="207"/>
          <ac:spMkLst>
            <pc:docMk/>
            <pc:sldMk cId="2469248460" sldId="303"/>
            <ac:spMk id="4" creationId="{00000000-0000-0000-0000-000000000000}"/>
          </ac:spMkLst>
        </pc:spChg>
        <pc:spChg chg="mod">
          <ac:chgData name="Brandt Redd" userId="be8ed540b98adac0" providerId="LiveId" clId="{883F55D5-0FC3-443D-9783-DA4D43E7DB07}" dt="2020-03-04T19:45:30.777" v="2561" actId="14100"/>
          <ac:spMkLst>
            <pc:docMk/>
            <pc:sldMk cId="2469248460" sldId="303"/>
            <ac:spMk id="5" creationId="{00000000-0000-0000-0000-000000000000}"/>
          </ac:spMkLst>
        </pc:spChg>
        <pc:spChg chg="mod">
          <ac:chgData name="Brandt Redd" userId="be8ed540b98adac0" providerId="LiveId" clId="{883F55D5-0FC3-443D-9783-DA4D43E7DB07}" dt="2020-03-04T19:45:35.614" v="2562" actId="14100"/>
          <ac:spMkLst>
            <pc:docMk/>
            <pc:sldMk cId="2469248460" sldId="303"/>
            <ac:spMk id="6" creationId="{00000000-0000-0000-0000-000000000000}"/>
          </ac:spMkLst>
        </pc:spChg>
        <pc:spChg chg="mod">
          <ac:chgData name="Brandt Redd" userId="be8ed540b98adac0" providerId="LiveId" clId="{883F55D5-0FC3-443D-9783-DA4D43E7DB07}" dt="2020-03-04T19:45:40.677" v="2563" actId="14100"/>
          <ac:spMkLst>
            <pc:docMk/>
            <pc:sldMk cId="2469248460" sldId="303"/>
            <ac:spMk id="7" creationId="{00000000-0000-0000-0000-000000000000}"/>
          </ac:spMkLst>
        </pc:spChg>
        <pc:spChg chg="mod">
          <ac:chgData name="Brandt Redd" userId="be8ed540b98adac0" providerId="LiveId" clId="{883F55D5-0FC3-443D-9783-DA4D43E7DB07}" dt="2020-03-04T19:45:08.893" v="2526" actId="1076"/>
          <ac:spMkLst>
            <pc:docMk/>
            <pc:sldMk cId="2469248460" sldId="303"/>
            <ac:spMk id="8" creationId="{00000000-0000-0000-0000-000000000000}"/>
          </ac:spMkLst>
        </pc:spChg>
      </pc:sldChg>
      <pc:sldChg chg="addSp modSp add mod setBg">
        <pc:chgData name="Brandt Redd" userId="be8ed540b98adac0" providerId="LiveId" clId="{883F55D5-0FC3-443D-9783-DA4D43E7DB07}" dt="2020-03-04T20:11:01.525" v="2784" actId="14100"/>
        <pc:sldMkLst>
          <pc:docMk/>
          <pc:sldMk cId="917681823" sldId="304"/>
        </pc:sldMkLst>
        <pc:spChg chg="mod">
          <ac:chgData name="Brandt Redd" userId="be8ed540b98adac0" providerId="LiveId" clId="{883F55D5-0FC3-443D-9783-DA4D43E7DB07}" dt="2020-03-04T20:10:30.376" v="2778" actId="26606"/>
          <ac:spMkLst>
            <pc:docMk/>
            <pc:sldMk cId="917681823" sldId="304"/>
            <ac:spMk id="2" creationId="{5E17548B-E76F-45C3-925C-6AE1A4C596B6}"/>
          </ac:spMkLst>
        </pc:spChg>
        <pc:spChg chg="mod">
          <ac:chgData name="Brandt Redd" userId="be8ed540b98adac0" providerId="LiveId" clId="{883F55D5-0FC3-443D-9783-DA4D43E7DB07}" dt="2020-03-04T20:10:49.458" v="2782" actId="14100"/>
          <ac:spMkLst>
            <pc:docMk/>
            <pc:sldMk cId="917681823" sldId="304"/>
            <ac:spMk id="3" creationId="{99DBD44C-773E-487F-9A34-3917B25B4EBC}"/>
          </ac:spMkLst>
        </pc:spChg>
        <pc:spChg chg="add">
          <ac:chgData name="Brandt Redd" userId="be8ed540b98adac0" providerId="LiveId" clId="{883F55D5-0FC3-443D-9783-DA4D43E7DB07}" dt="2020-03-04T20:10:30.376" v="2778" actId="26606"/>
          <ac:spMkLst>
            <pc:docMk/>
            <pc:sldMk cId="917681823" sldId="304"/>
            <ac:spMk id="71" creationId="{9F4444CE-BC8D-4D61-B303-4C05614E62AB}"/>
          </ac:spMkLst>
        </pc:spChg>
        <pc:spChg chg="add">
          <ac:chgData name="Brandt Redd" userId="be8ed540b98adac0" providerId="LiveId" clId="{883F55D5-0FC3-443D-9783-DA4D43E7DB07}" dt="2020-03-04T20:10:30.376" v="2778" actId="26606"/>
          <ac:spMkLst>
            <pc:docMk/>
            <pc:sldMk cId="917681823" sldId="304"/>
            <ac:spMk id="73" creationId="{62423CA5-E2E1-4789-B759-9906C1C94063}"/>
          </ac:spMkLst>
        </pc:spChg>
        <pc:spChg chg="add">
          <ac:chgData name="Brandt Redd" userId="be8ed540b98adac0" providerId="LiveId" clId="{883F55D5-0FC3-443D-9783-DA4D43E7DB07}" dt="2020-03-04T20:10:30.376" v="2778" actId="26606"/>
          <ac:spMkLst>
            <pc:docMk/>
            <pc:sldMk cId="917681823" sldId="304"/>
            <ac:spMk id="75" creationId="{73772B81-181F-48B7-8826-4D9686D15DF5}"/>
          </ac:spMkLst>
        </pc:spChg>
        <pc:spChg chg="add">
          <ac:chgData name="Brandt Redd" userId="be8ed540b98adac0" providerId="LiveId" clId="{883F55D5-0FC3-443D-9783-DA4D43E7DB07}" dt="2020-03-04T20:10:30.376" v="2778" actId="26606"/>
          <ac:spMkLst>
            <pc:docMk/>
            <pc:sldMk cId="917681823" sldId="304"/>
            <ac:spMk id="77" creationId="{B2205F6E-03C6-4E92-877C-E2482F6599AA}"/>
          </ac:spMkLst>
        </pc:spChg>
        <pc:picChg chg="add mod">
          <ac:chgData name="Brandt Redd" userId="be8ed540b98adac0" providerId="LiveId" clId="{883F55D5-0FC3-443D-9783-DA4D43E7DB07}" dt="2020-03-04T20:11:01.525" v="2784" actId="14100"/>
          <ac:picMkLst>
            <pc:docMk/>
            <pc:sldMk cId="917681823" sldId="304"/>
            <ac:picMk id="8194" creationId="{AD6E9B01-6CE4-4EAB-95B7-E3179F8FE0E6}"/>
          </ac:picMkLst>
        </pc:picChg>
      </pc:sldChg>
      <pc:sldChg chg="add">
        <pc:chgData name="Brandt Redd" userId="be8ed540b98adac0" providerId="LiveId" clId="{883F55D5-0FC3-443D-9783-DA4D43E7DB07}" dt="2020-03-04T20:15:10.084" v="2785"/>
        <pc:sldMkLst>
          <pc:docMk/>
          <pc:sldMk cId="2273110961" sldId="305"/>
        </pc:sldMkLst>
      </pc:sldChg>
      <pc:sldChg chg="addSp modSp add">
        <pc:chgData name="Brandt Redd" userId="be8ed540b98adac0" providerId="LiveId" clId="{883F55D5-0FC3-443D-9783-DA4D43E7DB07}" dt="2020-03-04T20:32:53.262" v="3336" actId="20577"/>
        <pc:sldMkLst>
          <pc:docMk/>
          <pc:sldMk cId="2053009111" sldId="306"/>
        </pc:sldMkLst>
        <pc:spChg chg="add mod">
          <ac:chgData name="Brandt Redd" userId="be8ed540b98adac0" providerId="LiveId" clId="{883F55D5-0FC3-443D-9783-DA4D43E7DB07}" dt="2020-03-04T20:32:43.936" v="3325" actId="20577"/>
          <ac:spMkLst>
            <pc:docMk/>
            <pc:sldMk cId="2053009111" sldId="306"/>
            <ac:spMk id="2" creationId="{772E8939-E2CC-488D-A3DE-898152ACF20C}"/>
          </ac:spMkLst>
        </pc:spChg>
        <pc:spChg chg="add mod">
          <ac:chgData name="Brandt Redd" userId="be8ed540b98adac0" providerId="LiveId" clId="{883F55D5-0FC3-443D-9783-DA4D43E7DB07}" dt="2020-03-04T20:32:53.262" v="3336" actId="20577"/>
          <ac:spMkLst>
            <pc:docMk/>
            <pc:sldMk cId="2053009111" sldId="306"/>
            <ac:spMk id="3" creationId="{AE0A847F-A03F-4F2C-80C2-A9C17CD65FA1}"/>
          </ac:spMkLst>
        </pc:spChg>
      </pc:sldChg>
    </pc:docChg>
  </pc:docChgLst>
  <pc:docChgLst>
    <pc:chgData name="Brandt Redd" userId="be8ed540b98adac0" providerId="LiveId" clId="{A6119FA0-B0EB-484D-8488-CF11E104B766}"/>
    <pc:docChg chg="undo custSel mod addSld modSld">
      <pc:chgData name="Brandt Redd" userId="be8ed540b98adac0" providerId="LiveId" clId="{A6119FA0-B0EB-484D-8488-CF11E104B766}" dt="2020-03-18T21:54:17.186" v="1946" actId="20577"/>
      <pc:docMkLst>
        <pc:docMk/>
      </pc:docMkLst>
      <pc:sldChg chg="addSp modSp">
        <pc:chgData name="Brandt Redd" userId="be8ed540b98adac0" providerId="LiveId" clId="{A6119FA0-B0EB-484D-8488-CF11E104B766}" dt="2020-03-18T16:43:22.721" v="1017" actId="20577"/>
        <pc:sldMkLst>
          <pc:docMk/>
          <pc:sldMk cId="1320179317" sldId="256"/>
        </pc:sldMkLst>
        <pc:spChg chg="mod">
          <ac:chgData name="Brandt Redd" userId="be8ed540b98adac0" providerId="LiveId" clId="{A6119FA0-B0EB-484D-8488-CF11E104B766}" dt="2020-03-18T16:43:22.721" v="1017" actId="20577"/>
          <ac:spMkLst>
            <pc:docMk/>
            <pc:sldMk cId="1320179317" sldId="256"/>
            <ac:spMk id="2" creationId="{E95DCB32-A10E-4F6D-8419-F46F5F475A95}"/>
          </ac:spMkLst>
        </pc:spChg>
        <pc:spChg chg="mod">
          <ac:chgData name="Brandt Redd" userId="be8ed540b98adac0" providerId="LiveId" clId="{A6119FA0-B0EB-484D-8488-CF11E104B766}" dt="2020-03-18T16:13:22.258" v="50" actId="20577"/>
          <ac:spMkLst>
            <pc:docMk/>
            <pc:sldMk cId="1320179317" sldId="256"/>
            <ac:spMk id="3" creationId="{9AD67A8A-FD80-4E35-80F7-3544A15E4D4C}"/>
          </ac:spMkLst>
        </pc:spChg>
        <pc:picChg chg="add mod">
          <ac:chgData name="Brandt Redd" userId="be8ed540b98adac0" providerId="LiveId" clId="{A6119FA0-B0EB-484D-8488-CF11E104B766}" dt="2020-03-18T16:43:06.052" v="1013" actId="1076"/>
          <ac:picMkLst>
            <pc:docMk/>
            <pc:sldMk cId="1320179317" sldId="256"/>
            <ac:picMk id="5" creationId="{949482BB-F9E9-4414-8FCC-679A07D04B79}"/>
          </ac:picMkLst>
        </pc:picChg>
      </pc:sldChg>
      <pc:sldChg chg="addSp modSp">
        <pc:chgData name="Brandt Redd" userId="be8ed540b98adac0" providerId="LiveId" clId="{A6119FA0-B0EB-484D-8488-CF11E104B766}" dt="2020-03-18T21:21:31.091" v="1689" actId="1076"/>
        <pc:sldMkLst>
          <pc:docMk/>
          <pc:sldMk cId="3896600030" sldId="313"/>
        </pc:sldMkLst>
        <pc:spChg chg="mod">
          <ac:chgData name="Brandt Redd" userId="be8ed540b98adac0" providerId="LiveId" clId="{A6119FA0-B0EB-484D-8488-CF11E104B766}" dt="2020-03-18T21:21:26.114" v="1688" actId="27636"/>
          <ac:spMkLst>
            <pc:docMk/>
            <pc:sldMk cId="3896600030" sldId="313"/>
            <ac:spMk id="3" creationId="{29B1A4F6-3D66-4D34-8098-7F5C82C62B26}"/>
          </ac:spMkLst>
        </pc:spChg>
        <pc:picChg chg="mod">
          <ac:chgData name="Brandt Redd" userId="be8ed540b98adac0" providerId="LiveId" clId="{A6119FA0-B0EB-484D-8488-CF11E104B766}" dt="2020-03-18T21:21:31.091" v="1689" actId="1076"/>
          <ac:picMkLst>
            <pc:docMk/>
            <pc:sldMk cId="3896600030" sldId="313"/>
            <ac:picMk id="4" creationId="{BE94ED40-4DC5-446A-ACED-08AF0ECB4F88}"/>
          </ac:picMkLst>
        </pc:picChg>
        <pc:picChg chg="add mod">
          <ac:chgData name="Brandt Redd" userId="be8ed540b98adac0" providerId="LiveId" clId="{A6119FA0-B0EB-484D-8488-CF11E104B766}" dt="2020-03-18T21:21:15.969" v="1684" actId="1076"/>
          <ac:picMkLst>
            <pc:docMk/>
            <pc:sldMk cId="3896600030" sldId="313"/>
            <ac:picMk id="5" creationId="{9E3F3354-0E50-44A3-B55E-DC8D9BFC1EEE}"/>
          </ac:picMkLst>
        </pc:picChg>
      </pc:sldChg>
      <pc:sldChg chg="modSp">
        <pc:chgData name="Brandt Redd" userId="be8ed540b98adac0" providerId="LiveId" clId="{A6119FA0-B0EB-484D-8488-CF11E104B766}" dt="2020-03-18T16:13:41.485" v="66" actId="20577"/>
        <pc:sldMkLst>
          <pc:docMk/>
          <pc:sldMk cId="1195763199" sldId="316"/>
        </pc:sldMkLst>
        <pc:spChg chg="mod">
          <ac:chgData name="Brandt Redd" userId="be8ed540b98adac0" providerId="LiveId" clId="{A6119FA0-B0EB-484D-8488-CF11E104B766}" dt="2020-03-18T16:13:41.485" v="66" actId="20577"/>
          <ac:spMkLst>
            <pc:docMk/>
            <pc:sldMk cId="1195763199" sldId="316"/>
            <ac:spMk id="2" creationId="{1C1CC58B-0326-4CC1-9F59-4E59FDEB81C3}"/>
          </ac:spMkLst>
        </pc:spChg>
      </pc:sldChg>
      <pc:sldChg chg="modSp add">
        <pc:chgData name="Brandt Redd" userId="be8ed540b98adac0" providerId="LiveId" clId="{A6119FA0-B0EB-484D-8488-CF11E104B766}" dt="2020-03-18T18:51:09.659" v="1571" actId="115"/>
        <pc:sldMkLst>
          <pc:docMk/>
          <pc:sldMk cId="652405937" sldId="317"/>
        </pc:sldMkLst>
        <pc:spChg chg="mod">
          <ac:chgData name="Brandt Redd" userId="be8ed540b98adac0" providerId="LiveId" clId="{A6119FA0-B0EB-484D-8488-CF11E104B766}" dt="2020-03-18T16:14:23.437" v="108" actId="20577"/>
          <ac:spMkLst>
            <pc:docMk/>
            <pc:sldMk cId="652405937" sldId="317"/>
            <ac:spMk id="2" creationId="{CFB73AF0-B3FE-4218-B1D6-3E4B813CDD46}"/>
          </ac:spMkLst>
        </pc:spChg>
        <pc:spChg chg="mod">
          <ac:chgData name="Brandt Redd" userId="be8ed540b98adac0" providerId="LiveId" clId="{A6119FA0-B0EB-484D-8488-CF11E104B766}" dt="2020-03-18T18:51:09.659" v="1571" actId="115"/>
          <ac:spMkLst>
            <pc:docMk/>
            <pc:sldMk cId="652405937" sldId="317"/>
            <ac:spMk id="3" creationId="{D8EE76B8-D567-4027-9814-FB8146A031C0}"/>
          </ac:spMkLst>
        </pc:spChg>
      </pc:sldChg>
      <pc:sldChg chg="modSp add">
        <pc:chgData name="Brandt Redd" userId="be8ed540b98adac0" providerId="LiveId" clId="{A6119FA0-B0EB-484D-8488-CF11E104B766}" dt="2020-03-18T21:54:17.186" v="1946" actId="20577"/>
        <pc:sldMkLst>
          <pc:docMk/>
          <pc:sldMk cId="1665343416" sldId="318"/>
        </pc:sldMkLst>
        <pc:spChg chg="mod">
          <ac:chgData name="Brandt Redd" userId="be8ed540b98adac0" providerId="LiveId" clId="{A6119FA0-B0EB-484D-8488-CF11E104B766}" dt="2020-03-18T21:53:13.828" v="1773" actId="14100"/>
          <ac:spMkLst>
            <pc:docMk/>
            <pc:sldMk cId="1665343416" sldId="318"/>
            <ac:spMk id="2" creationId="{AD3414B6-9163-416F-81C8-679A1002E15F}"/>
          </ac:spMkLst>
        </pc:spChg>
        <pc:spChg chg="mod">
          <ac:chgData name="Brandt Redd" userId="be8ed540b98adac0" providerId="LiveId" clId="{A6119FA0-B0EB-484D-8488-CF11E104B766}" dt="2020-03-18T21:54:17.186" v="1946" actId="20577"/>
          <ac:spMkLst>
            <pc:docMk/>
            <pc:sldMk cId="1665343416" sldId="318"/>
            <ac:spMk id="3" creationId="{120DCEF5-14C0-42D2-8A17-1B6E8A63DF6F}"/>
          </ac:spMkLst>
        </pc:spChg>
      </pc:sldChg>
      <pc:sldChg chg="addSp delSp modSp add mod setBg">
        <pc:chgData name="Brandt Redd" userId="be8ed540b98adac0" providerId="LiveId" clId="{A6119FA0-B0EB-484D-8488-CF11E104B766}" dt="2020-03-18T18:50:13.488" v="1563" actId="1076"/>
        <pc:sldMkLst>
          <pc:docMk/>
          <pc:sldMk cId="1541831570" sldId="319"/>
        </pc:sldMkLst>
        <pc:spChg chg="del mod">
          <ac:chgData name="Brandt Redd" userId="be8ed540b98adac0" providerId="LiveId" clId="{A6119FA0-B0EB-484D-8488-CF11E104B766}" dt="2020-03-18T18:45:20.291" v="1438" actId="478"/>
          <ac:spMkLst>
            <pc:docMk/>
            <pc:sldMk cId="1541831570" sldId="319"/>
            <ac:spMk id="2" creationId="{C3C330C4-37FD-415E-8D91-A45329B6E5A6}"/>
          </ac:spMkLst>
        </pc:spChg>
        <pc:spChg chg="del">
          <ac:chgData name="Brandt Redd" userId="be8ed540b98adac0" providerId="LiveId" clId="{A6119FA0-B0EB-484D-8488-CF11E104B766}" dt="2020-03-18T18:45:15.372" v="1437"/>
          <ac:spMkLst>
            <pc:docMk/>
            <pc:sldMk cId="1541831570" sldId="319"/>
            <ac:spMk id="3" creationId="{2D649CB6-9963-400D-8363-D8A340062824}"/>
          </ac:spMkLst>
        </pc:spChg>
        <pc:spChg chg="add mod">
          <ac:chgData name="Brandt Redd" userId="be8ed540b98adac0" providerId="LiveId" clId="{A6119FA0-B0EB-484D-8488-CF11E104B766}" dt="2020-03-18T18:50:13.488" v="1563" actId="1076"/>
          <ac:spMkLst>
            <pc:docMk/>
            <pc:sldMk cId="1541831570" sldId="319"/>
            <ac:spMk id="5" creationId="{B221DCC8-9F7E-4E35-8661-84BCF3514FFE}"/>
          </ac:spMkLst>
        </pc:spChg>
        <pc:spChg chg="add">
          <ac:chgData name="Brandt Redd" userId="be8ed540b98adac0" providerId="LiveId" clId="{A6119FA0-B0EB-484D-8488-CF11E104B766}" dt="2020-03-18T18:45:26.513" v="1440" actId="26606"/>
          <ac:spMkLst>
            <pc:docMk/>
            <pc:sldMk cId="1541831570" sldId="319"/>
            <ac:spMk id="9" creationId="{03E8462A-FEBA-4848-81CC-3F8DA3E477BE}"/>
          </ac:spMkLst>
        </pc:spChg>
        <pc:spChg chg="add">
          <ac:chgData name="Brandt Redd" userId="be8ed540b98adac0" providerId="LiveId" clId="{A6119FA0-B0EB-484D-8488-CF11E104B766}" dt="2020-03-18T18:45:26.513" v="1440" actId="26606"/>
          <ac:spMkLst>
            <pc:docMk/>
            <pc:sldMk cId="1541831570" sldId="319"/>
            <ac:spMk id="22" creationId="{7941F9B1-B01B-4A84-89D9-B169AEB4E456}"/>
          </ac:spMkLst>
        </pc:spChg>
        <pc:grpChg chg="add">
          <ac:chgData name="Brandt Redd" userId="be8ed540b98adac0" providerId="LiveId" clId="{A6119FA0-B0EB-484D-8488-CF11E104B766}" dt="2020-03-18T18:45:26.513" v="1440" actId="26606"/>
          <ac:grpSpMkLst>
            <pc:docMk/>
            <pc:sldMk cId="1541831570" sldId="319"/>
            <ac:grpSpMk id="11" creationId="{2109F83F-40FE-4DB3-84CC-09FB3340D06D}"/>
          </ac:grpSpMkLst>
        </pc:grpChg>
        <pc:picChg chg="add mod">
          <ac:chgData name="Brandt Redd" userId="be8ed540b98adac0" providerId="LiveId" clId="{A6119FA0-B0EB-484D-8488-CF11E104B766}" dt="2020-03-18T18:47:03.091" v="1445"/>
          <ac:picMkLst>
            <pc:docMk/>
            <pc:sldMk cId="1541831570" sldId="319"/>
            <ac:picMk id="4" creationId="{2DA66701-268A-4BAA-A37D-9590D325AD26}"/>
          </ac:picMkLst>
        </pc:picChg>
      </pc:sldChg>
      <pc:sldChg chg="addSp delSp modSp add">
        <pc:chgData name="Brandt Redd" userId="be8ed540b98adac0" providerId="LiveId" clId="{A6119FA0-B0EB-484D-8488-CF11E104B766}" dt="2020-03-18T18:33:35.713" v="1436" actId="14100"/>
        <pc:sldMkLst>
          <pc:docMk/>
          <pc:sldMk cId="741384127" sldId="320"/>
        </pc:sldMkLst>
        <pc:spChg chg="del">
          <ac:chgData name="Brandt Redd" userId="be8ed540b98adac0" providerId="LiveId" clId="{A6119FA0-B0EB-484D-8488-CF11E104B766}" dt="2020-03-18T17:59:04.615" v="1025" actId="478"/>
          <ac:spMkLst>
            <pc:docMk/>
            <pc:sldMk cId="741384127" sldId="320"/>
            <ac:spMk id="2" creationId="{C62DB599-88FD-44D9-94C2-6F0855124F4C}"/>
          </ac:spMkLst>
        </pc:spChg>
        <pc:spChg chg="mod">
          <ac:chgData name="Brandt Redd" userId="be8ed540b98adac0" providerId="LiveId" clId="{A6119FA0-B0EB-484D-8488-CF11E104B766}" dt="2020-03-18T18:33:35.713" v="1436" actId="14100"/>
          <ac:spMkLst>
            <pc:docMk/>
            <pc:sldMk cId="741384127" sldId="320"/>
            <ac:spMk id="3" creationId="{1BA4E22A-E8D6-4CFE-9F85-3DA53E2738C4}"/>
          </ac:spMkLst>
        </pc:spChg>
        <pc:picChg chg="add mod">
          <ac:chgData name="Brandt Redd" userId="be8ed540b98adac0" providerId="LiveId" clId="{A6119FA0-B0EB-484D-8488-CF11E104B766}" dt="2020-03-18T18:33:31.671" v="1435" actId="1076"/>
          <ac:picMkLst>
            <pc:docMk/>
            <pc:sldMk cId="741384127" sldId="320"/>
            <ac:picMk id="1026" creationId="{8D983F93-B6D9-4A48-9E66-58AA448456A7}"/>
          </ac:picMkLst>
        </pc:picChg>
      </pc:sldChg>
      <pc:sldChg chg="modSp add">
        <pc:chgData name="Brandt Redd" userId="be8ed540b98adac0" providerId="LiveId" clId="{A6119FA0-B0EB-484D-8488-CF11E104B766}" dt="2020-03-18T19:33:44.460" v="1677" actId="20577"/>
        <pc:sldMkLst>
          <pc:docMk/>
          <pc:sldMk cId="2423058684" sldId="321"/>
        </pc:sldMkLst>
        <pc:spChg chg="mod">
          <ac:chgData name="Brandt Redd" userId="be8ed540b98adac0" providerId="LiveId" clId="{A6119FA0-B0EB-484D-8488-CF11E104B766}" dt="2020-03-18T19:05:04.407" v="1586" actId="20577"/>
          <ac:spMkLst>
            <pc:docMk/>
            <pc:sldMk cId="2423058684" sldId="321"/>
            <ac:spMk id="2" creationId="{CFB73AF0-B3FE-4218-B1D6-3E4B813CDD46}"/>
          </ac:spMkLst>
        </pc:spChg>
        <pc:spChg chg="mod">
          <ac:chgData name="Brandt Redd" userId="be8ed540b98adac0" providerId="LiveId" clId="{A6119FA0-B0EB-484D-8488-CF11E104B766}" dt="2020-03-18T19:33:44.460" v="1677" actId="20577"/>
          <ac:spMkLst>
            <pc:docMk/>
            <pc:sldMk cId="2423058684" sldId="321"/>
            <ac:spMk id="3" creationId="{D8EE76B8-D567-4027-9814-FB8146A031C0}"/>
          </ac:spMkLst>
        </pc:spChg>
      </pc:sldChg>
    </pc:docChg>
  </pc:docChgLst>
  <pc:docChgLst>
    <pc:chgData name="Brandt Redd" userId="be8ed540b98adac0" providerId="LiveId" clId="{86FDF523-C476-48F1-944B-B0D9E692C757}"/>
    <pc:docChg chg="undo custSel addSld delSld modSld">
      <pc:chgData name="Brandt Redd" userId="be8ed540b98adac0" providerId="LiveId" clId="{86FDF523-C476-48F1-944B-B0D9E692C757}" dt="2020-03-30T21:49:30.686" v="2268" actId="1076"/>
      <pc:docMkLst>
        <pc:docMk/>
      </pc:docMkLst>
      <pc:sldChg chg="addSp delSp modSp">
        <pc:chgData name="Brandt Redd" userId="be8ed540b98adac0" providerId="LiveId" clId="{86FDF523-C476-48F1-944B-B0D9E692C757}" dt="2020-03-28T22:50:59.890" v="63" actId="6549"/>
        <pc:sldMkLst>
          <pc:docMk/>
          <pc:sldMk cId="1320179317" sldId="256"/>
        </pc:sldMkLst>
        <pc:spChg chg="mod">
          <ac:chgData name="Brandt Redd" userId="be8ed540b98adac0" providerId="LiveId" clId="{86FDF523-C476-48F1-944B-B0D9E692C757}" dt="2020-03-28T22:45:15.616" v="37" actId="20577"/>
          <ac:spMkLst>
            <pc:docMk/>
            <pc:sldMk cId="1320179317" sldId="256"/>
            <ac:spMk id="2" creationId="{E95DCB32-A10E-4F6D-8419-F46F5F475A95}"/>
          </ac:spMkLst>
        </pc:spChg>
        <pc:spChg chg="mod">
          <ac:chgData name="Brandt Redd" userId="be8ed540b98adac0" providerId="LiveId" clId="{86FDF523-C476-48F1-944B-B0D9E692C757}" dt="2020-03-28T22:45:22.492" v="41" actId="20577"/>
          <ac:spMkLst>
            <pc:docMk/>
            <pc:sldMk cId="1320179317" sldId="256"/>
            <ac:spMk id="3" creationId="{9AD67A8A-FD80-4E35-80F7-3544A15E4D4C}"/>
          </ac:spMkLst>
        </pc:spChg>
        <pc:spChg chg="mod">
          <ac:chgData name="Brandt Redd" userId="be8ed540b98adac0" providerId="LiveId" clId="{86FDF523-C476-48F1-944B-B0D9E692C757}" dt="2020-03-28T22:50:59.890" v="63" actId="6549"/>
          <ac:spMkLst>
            <pc:docMk/>
            <pc:sldMk cId="1320179317" sldId="256"/>
            <ac:spMk id="6" creationId="{485C46BB-A405-499D-A608-677210844F69}"/>
          </ac:spMkLst>
        </pc:spChg>
        <pc:picChg chg="del">
          <ac:chgData name="Brandt Redd" userId="be8ed540b98adac0" providerId="LiveId" clId="{86FDF523-C476-48F1-944B-B0D9E692C757}" dt="2020-03-28T22:44:49.984" v="0" actId="478"/>
          <ac:picMkLst>
            <pc:docMk/>
            <pc:sldMk cId="1320179317" sldId="256"/>
            <ac:picMk id="5" creationId="{5ADA9396-847D-49C2-8050-80D47EE53395}"/>
          </ac:picMkLst>
        </pc:picChg>
        <pc:picChg chg="add mod">
          <ac:chgData name="Brandt Redd" userId="be8ed540b98adac0" providerId="LiveId" clId="{86FDF523-C476-48F1-944B-B0D9E692C757}" dt="2020-03-28T22:50:23.946" v="45" actId="14100"/>
          <ac:picMkLst>
            <pc:docMk/>
            <pc:sldMk cId="1320179317" sldId="256"/>
            <ac:picMk id="1026" creationId="{1BB3712A-D594-41CE-9DB0-1FFDF5D78F8F}"/>
          </ac:picMkLst>
        </pc:picChg>
      </pc:sldChg>
      <pc:sldChg chg="del">
        <pc:chgData name="Brandt Redd" userId="be8ed540b98adac0" providerId="LiveId" clId="{86FDF523-C476-48F1-944B-B0D9E692C757}" dt="2020-03-28T23:24:31.541" v="140" actId="47"/>
        <pc:sldMkLst>
          <pc:docMk/>
          <pc:sldMk cId="1195763199" sldId="316"/>
        </pc:sldMkLst>
      </pc:sldChg>
      <pc:sldChg chg="modSp">
        <pc:chgData name="Brandt Redd" userId="be8ed540b98adac0" providerId="LiveId" clId="{86FDF523-C476-48F1-944B-B0D9E692C757}" dt="2020-03-28T23:30:27.474" v="412" actId="20577"/>
        <pc:sldMkLst>
          <pc:docMk/>
          <pc:sldMk cId="1665343416" sldId="318"/>
        </pc:sldMkLst>
        <pc:spChg chg="mod">
          <ac:chgData name="Brandt Redd" userId="be8ed540b98adac0" providerId="LiveId" clId="{86FDF523-C476-48F1-944B-B0D9E692C757}" dt="2020-03-28T23:30:27.474" v="412" actId="20577"/>
          <ac:spMkLst>
            <pc:docMk/>
            <pc:sldMk cId="1665343416" sldId="318"/>
            <ac:spMk id="3" creationId="{120DCEF5-14C0-42D2-8A17-1B6E8A63DF6F}"/>
          </ac:spMkLst>
        </pc:spChg>
      </pc:sldChg>
      <pc:sldChg chg="addSp delSp modSp">
        <pc:chgData name="Brandt Redd" userId="be8ed540b98adac0" providerId="LiveId" clId="{86FDF523-C476-48F1-944B-B0D9E692C757}" dt="2020-03-28T23:22:59.688" v="134" actId="1076"/>
        <pc:sldMkLst>
          <pc:docMk/>
          <pc:sldMk cId="1541831570" sldId="319"/>
        </pc:sldMkLst>
        <pc:spChg chg="mod">
          <ac:chgData name="Brandt Redd" userId="be8ed540b98adac0" providerId="LiveId" clId="{86FDF523-C476-48F1-944B-B0D9E692C757}" dt="2020-03-28T23:22:04.203" v="130" actId="20577"/>
          <ac:spMkLst>
            <pc:docMk/>
            <pc:sldMk cId="1541831570" sldId="319"/>
            <ac:spMk id="4" creationId="{6AF59687-4B13-496E-A1F0-7F958316FB29}"/>
          </ac:spMkLst>
        </pc:spChg>
        <pc:spChg chg="mod">
          <ac:chgData name="Brandt Redd" userId="be8ed540b98adac0" providerId="LiveId" clId="{86FDF523-C476-48F1-944B-B0D9E692C757}" dt="2020-03-28T23:21:56.468" v="109"/>
          <ac:spMkLst>
            <pc:docMk/>
            <pc:sldMk cId="1541831570" sldId="319"/>
            <ac:spMk id="5" creationId="{B221DCC8-9F7E-4E35-8661-84BCF3514FFE}"/>
          </ac:spMkLst>
        </pc:spChg>
        <pc:picChg chg="add mod">
          <ac:chgData name="Brandt Redd" userId="be8ed540b98adac0" providerId="LiveId" clId="{86FDF523-C476-48F1-944B-B0D9E692C757}" dt="2020-03-28T23:22:59.688" v="134" actId="1076"/>
          <ac:picMkLst>
            <pc:docMk/>
            <pc:sldMk cId="1541831570" sldId="319"/>
            <ac:picMk id="2" creationId="{00A0B128-B494-4BE2-883F-070FE29DE99A}"/>
          </ac:picMkLst>
        </pc:picChg>
        <pc:picChg chg="del">
          <ac:chgData name="Brandt Redd" userId="be8ed540b98adac0" providerId="LiveId" clId="{86FDF523-C476-48F1-944B-B0D9E692C757}" dt="2020-03-28T23:21:48.048" v="64" actId="478"/>
          <ac:picMkLst>
            <pc:docMk/>
            <pc:sldMk cId="1541831570" sldId="319"/>
            <ac:picMk id="3" creationId="{D9F95F1A-2DD8-40A4-BC5A-85C1BD718163}"/>
          </ac:picMkLst>
        </pc:picChg>
      </pc:sldChg>
      <pc:sldChg chg="addSp delSp modSp">
        <pc:chgData name="Brandt Redd" userId="be8ed540b98adac0" providerId="LiveId" clId="{86FDF523-C476-48F1-944B-B0D9E692C757}" dt="2020-03-30T21:48:44.072" v="2264" actId="14100"/>
        <pc:sldMkLst>
          <pc:docMk/>
          <pc:sldMk cId="3139468776" sldId="323"/>
        </pc:sldMkLst>
        <pc:picChg chg="add mod">
          <ac:chgData name="Brandt Redd" userId="be8ed540b98adac0" providerId="LiveId" clId="{86FDF523-C476-48F1-944B-B0D9E692C757}" dt="2020-03-30T21:48:44.072" v="2264" actId="14100"/>
          <ac:picMkLst>
            <pc:docMk/>
            <pc:sldMk cId="3139468776" sldId="323"/>
            <ac:picMk id="3" creationId="{605B236F-B203-4F34-863C-4D745E626687}"/>
          </ac:picMkLst>
        </pc:picChg>
        <pc:picChg chg="del">
          <ac:chgData name="Brandt Redd" userId="be8ed540b98adac0" providerId="LiveId" clId="{86FDF523-C476-48F1-944B-B0D9E692C757}" dt="2020-03-28T23:30:43.574" v="414" actId="478"/>
          <ac:picMkLst>
            <pc:docMk/>
            <pc:sldMk cId="3139468776" sldId="323"/>
            <ac:picMk id="3" creationId="{8DB057A7-5A06-42C0-B92C-BB2302252464}"/>
          </ac:picMkLst>
        </pc:picChg>
      </pc:sldChg>
      <pc:sldChg chg="del">
        <pc:chgData name="Brandt Redd" userId="be8ed540b98adac0" providerId="LiveId" clId="{86FDF523-C476-48F1-944B-B0D9E692C757}" dt="2020-03-28T23:24:23.219" v="139" actId="2696"/>
        <pc:sldMkLst>
          <pc:docMk/>
          <pc:sldMk cId="4171731122" sldId="328"/>
        </pc:sldMkLst>
      </pc:sldChg>
      <pc:sldChg chg="del">
        <pc:chgData name="Brandt Redd" userId="be8ed540b98adac0" providerId="LiveId" clId="{86FDF523-C476-48F1-944B-B0D9E692C757}" dt="2020-03-28T23:46:20.004" v="1015" actId="47"/>
        <pc:sldMkLst>
          <pc:docMk/>
          <pc:sldMk cId="2721600692" sldId="333"/>
        </pc:sldMkLst>
      </pc:sldChg>
      <pc:sldChg chg="del">
        <pc:chgData name="Brandt Redd" userId="be8ed540b98adac0" providerId="LiveId" clId="{86FDF523-C476-48F1-944B-B0D9E692C757}" dt="2020-03-28T23:30:37.374" v="413" actId="47"/>
        <pc:sldMkLst>
          <pc:docMk/>
          <pc:sldMk cId="1460546100" sldId="334"/>
        </pc:sldMkLst>
      </pc:sldChg>
      <pc:sldChg chg="addSp modSp">
        <pc:chgData name="Brandt Redd" userId="be8ed540b98adac0" providerId="LiveId" clId="{86FDF523-C476-48F1-944B-B0D9E692C757}" dt="2020-03-29T01:16:43.788" v="1025" actId="313"/>
        <pc:sldMkLst>
          <pc:docMk/>
          <pc:sldMk cId="3032397304" sldId="335"/>
        </pc:sldMkLst>
        <pc:spChg chg="add mod">
          <ac:chgData name="Brandt Redd" userId="be8ed540b98adac0" providerId="LiveId" clId="{86FDF523-C476-48F1-944B-B0D9E692C757}" dt="2020-03-29T01:16:43.788" v="1025" actId="313"/>
          <ac:spMkLst>
            <pc:docMk/>
            <pc:sldMk cId="3032397304" sldId="335"/>
            <ac:spMk id="2" creationId="{54298F2E-C1FB-4FE8-B6CD-D77C1E927724}"/>
          </ac:spMkLst>
        </pc:spChg>
        <pc:spChg chg="mod">
          <ac:chgData name="Brandt Redd" userId="be8ed540b98adac0" providerId="LiveId" clId="{86FDF523-C476-48F1-944B-B0D9E692C757}" dt="2020-03-28T23:31:27.300" v="469" actId="20577"/>
          <ac:spMkLst>
            <pc:docMk/>
            <pc:sldMk cId="3032397304" sldId="335"/>
            <ac:spMk id="3" creationId="{EF84F061-F0F3-4142-91C9-3C5D135EF29D}"/>
          </ac:spMkLst>
        </pc:spChg>
        <pc:spChg chg="mod">
          <ac:chgData name="Brandt Redd" userId="be8ed540b98adac0" providerId="LiveId" clId="{86FDF523-C476-48F1-944B-B0D9E692C757}" dt="2020-03-28T23:33:03.990" v="543" actId="20577"/>
          <ac:spMkLst>
            <pc:docMk/>
            <pc:sldMk cId="3032397304" sldId="335"/>
            <ac:spMk id="4" creationId="{D0E58EEF-8708-405E-9BCF-70C1981AA0A3}"/>
          </ac:spMkLst>
        </pc:spChg>
      </pc:sldChg>
      <pc:sldChg chg="del">
        <pc:chgData name="Brandt Redd" userId="be8ed540b98adac0" providerId="LiveId" clId="{86FDF523-C476-48F1-944B-B0D9E692C757}" dt="2020-03-28T23:46:20.004" v="1015" actId="47"/>
        <pc:sldMkLst>
          <pc:docMk/>
          <pc:sldMk cId="154832715" sldId="336"/>
        </pc:sldMkLst>
      </pc:sldChg>
      <pc:sldChg chg="del">
        <pc:chgData name="Brandt Redd" userId="be8ed540b98adac0" providerId="LiveId" clId="{86FDF523-C476-48F1-944B-B0D9E692C757}" dt="2020-03-28T23:46:20.004" v="1015" actId="47"/>
        <pc:sldMkLst>
          <pc:docMk/>
          <pc:sldMk cId="1557994654" sldId="337"/>
        </pc:sldMkLst>
      </pc:sldChg>
      <pc:sldChg chg="addSp delSp modSp">
        <pc:chgData name="Brandt Redd" userId="be8ed540b98adac0" providerId="LiveId" clId="{86FDF523-C476-48F1-944B-B0D9E692C757}" dt="2020-03-30T21:49:30.686" v="2268" actId="1076"/>
        <pc:sldMkLst>
          <pc:docMk/>
          <pc:sldMk cId="2700981983" sldId="338"/>
        </pc:sldMkLst>
        <pc:picChg chg="del">
          <ac:chgData name="Brandt Redd" userId="be8ed540b98adac0" providerId="LiveId" clId="{86FDF523-C476-48F1-944B-B0D9E692C757}" dt="2020-03-28T23:30:50.245" v="415" actId="478"/>
          <ac:picMkLst>
            <pc:docMk/>
            <pc:sldMk cId="2700981983" sldId="338"/>
            <ac:picMk id="3" creationId="{8DB435D4-D268-42F9-8AAD-230FDCBEF9B7}"/>
          </ac:picMkLst>
        </pc:picChg>
        <pc:picChg chg="add mod">
          <ac:chgData name="Brandt Redd" userId="be8ed540b98adac0" providerId="LiveId" clId="{86FDF523-C476-48F1-944B-B0D9E692C757}" dt="2020-03-30T21:49:30.686" v="2268" actId="1076"/>
          <ac:picMkLst>
            <pc:docMk/>
            <pc:sldMk cId="2700981983" sldId="338"/>
            <ac:picMk id="3" creationId="{D38A83BB-B82E-4696-869E-FADFEC67E853}"/>
          </ac:picMkLst>
        </pc:picChg>
        <pc:picChg chg="del">
          <ac:chgData name="Brandt Redd" userId="be8ed540b98adac0" providerId="LiveId" clId="{86FDF523-C476-48F1-944B-B0D9E692C757}" dt="2020-03-28T23:30:51.166" v="416" actId="478"/>
          <ac:picMkLst>
            <pc:docMk/>
            <pc:sldMk cId="2700981983" sldId="338"/>
            <ac:picMk id="4" creationId="{9DB7710D-79C8-4DCC-9F49-86FE662F6ACA}"/>
          </ac:picMkLst>
        </pc:picChg>
      </pc:sldChg>
      <pc:sldChg chg="addSp delSp modSp add">
        <pc:chgData name="Brandt Redd" userId="be8ed540b98adac0" providerId="LiveId" clId="{86FDF523-C476-48F1-944B-B0D9E692C757}" dt="2020-03-28T23:44:28.572" v="1014" actId="20577"/>
        <pc:sldMkLst>
          <pc:docMk/>
          <pc:sldMk cId="856252328" sldId="339"/>
        </pc:sldMkLst>
        <pc:spChg chg="mod">
          <ac:chgData name="Brandt Redd" userId="be8ed540b98adac0" providerId="LiveId" clId="{86FDF523-C476-48F1-944B-B0D9E692C757}" dt="2020-03-28T23:35:25.907" v="675" actId="20577"/>
          <ac:spMkLst>
            <pc:docMk/>
            <pc:sldMk cId="856252328" sldId="339"/>
            <ac:spMk id="2" creationId="{F26E6336-25A8-4E9F-873B-57D4F3D861DC}"/>
          </ac:spMkLst>
        </pc:spChg>
        <pc:spChg chg="add del mod">
          <ac:chgData name="Brandt Redd" userId="be8ed540b98adac0" providerId="LiveId" clId="{86FDF523-C476-48F1-944B-B0D9E692C757}" dt="2020-03-28T23:44:28.572" v="1014" actId="20577"/>
          <ac:spMkLst>
            <pc:docMk/>
            <pc:sldMk cId="856252328" sldId="339"/>
            <ac:spMk id="3" creationId="{AE1324D4-E5E9-4634-825F-0D9779596566}"/>
          </ac:spMkLst>
        </pc:spChg>
        <pc:picChg chg="add del mod">
          <ac:chgData name="Brandt Redd" userId="be8ed540b98adac0" providerId="LiveId" clId="{86FDF523-C476-48F1-944B-B0D9E692C757}" dt="2020-03-28T23:35:52.922" v="677"/>
          <ac:picMkLst>
            <pc:docMk/>
            <pc:sldMk cId="856252328" sldId="339"/>
            <ac:picMk id="4" creationId="{41A46516-4A85-4650-AF26-48B53E5BF978}"/>
          </ac:picMkLst>
        </pc:picChg>
      </pc:sldChg>
      <pc:sldChg chg="addSp delSp add del">
        <pc:chgData name="Brandt Redd" userId="be8ed540b98adac0" providerId="LiveId" clId="{86FDF523-C476-48F1-944B-B0D9E692C757}" dt="2020-03-28T23:23:32.189" v="138"/>
        <pc:sldMkLst>
          <pc:docMk/>
          <pc:sldMk cId="1087122748" sldId="339"/>
        </pc:sldMkLst>
        <pc:picChg chg="add del">
          <ac:chgData name="Brandt Redd" userId="be8ed540b98adac0" providerId="LiveId" clId="{86FDF523-C476-48F1-944B-B0D9E692C757}" dt="2020-03-28T23:23:31.100" v="137"/>
          <ac:picMkLst>
            <pc:docMk/>
            <pc:sldMk cId="1087122748" sldId="339"/>
            <ac:picMk id="3" creationId="{76B5A090-3657-4520-9976-185019E2F79A}"/>
          </ac:picMkLst>
        </pc:picChg>
      </pc:sldChg>
      <pc:sldChg chg="addSp delSp modSp add">
        <pc:chgData name="Brandt Redd" userId="be8ed540b98adac0" providerId="LiveId" clId="{86FDF523-C476-48F1-944B-B0D9E692C757}" dt="2020-03-29T01:34:56.755" v="2261" actId="20577"/>
        <pc:sldMkLst>
          <pc:docMk/>
          <pc:sldMk cId="526735408" sldId="340"/>
        </pc:sldMkLst>
        <pc:spChg chg="del">
          <ac:chgData name="Brandt Redd" userId="be8ed540b98adac0" providerId="LiveId" clId="{86FDF523-C476-48F1-944B-B0D9E692C757}" dt="2020-03-29T01:19:49.439" v="1027"/>
          <ac:spMkLst>
            <pc:docMk/>
            <pc:sldMk cId="526735408" sldId="340"/>
            <ac:spMk id="2" creationId="{A5FDCB22-1178-4A2C-8C31-6F32901F0740}"/>
          </ac:spMkLst>
        </pc:spChg>
        <pc:spChg chg="add mod">
          <ac:chgData name="Brandt Redd" userId="be8ed540b98adac0" providerId="LiveId" clId="{86FDF523-C476-48F1-944B-B0D9E692C757}" dt="2020-03-29T01:20:29.156" v="1088" actId="20577"/>
          <ac:spMkLst>
            <pc:docMk/>
            <pc:sldMk cId="526735408" sldId="340"/>
            <ac:spMk id="3" creationId="{9BF0963E-DEA4-4E5E-9D7D-733DA821062A}"/>
          </ac:spMkLst>
        </pc:spChg>
        <pc:spChg chg="add del mod">
          <ac:chgData name="Brandt Redd" userId="be8ed540b98adac0" providerId="LiveId" clId="{86FDF523-C476-48F1-944B-B0D9E692C757}" dt="2020-03-29T01:20:35.405" v="1089"/>
          <ac:spMkLst>
            <pc:docMk/>
            <pc:sldMk cId="526735408" sldId="340"/>
            <ac:spMk id="4" creationId="{9ADCB916-1AB1-4A8F-8D18-D5F0A3AC32CE}"/>
          </ac:spMkLst>
        </pc:spChg>
        <pc:spChg chg="add mod">
          <ac:chgData name="Brandt Redd" userId="be8ed540b98adac0" providerId="LiveId" clId="{86FDF523-C476-48F1-944B-B0D9E692C757}" dt="2020-03-29T01:32:15.649" v="1610" actId="3064"/>
          <ac:spMkLst>
            <pc:docMk/>
            <pc:sldMk cId="526735408" sldId="340"/>
            <ac:spMk id="5" creationId="{09996A6B-17EC-463B-A788-26AB4216416C}"/>
          </ac:spMkLst>
        </pc:spChg>
        <pc:spChg chg="add mod">
          <ac:chgData name="Brandt Redd" userId="be8ed540b98adac0" providerId="LiveId" clId="{86FDF523-C476-48F1-944B-B0D9E692C757}" dt="2020-03-29T01:31:28.121" v="1549" actId="20577"/>
          <ac:spMkLst>
            <pc:docMk/>
            <pc:sldMk cId="526735408" sldId="340"/>
            <ac:spMk id="6" creationId="{95911D34-AF36-4872-BB8B-216C286D1484}"/>
          </ac:spMkLst>
        </pc:spChg>
        <pc:spChg chg="add mod">
          <ac:chgData name="Brandt Redd" userId="be8ed540b98adac0" providerId="LiveId" clId="{86FDF523-C476-48F1-944B-B0D9E692C757}" dt="2020-03-29T01:32:15.649" v="1610" actId="3064"/>
          <ac:spMkLst>
            <pc:docMk/>
            <pc:sldMk cId="526735408" sldId="340"/>
            <ac:spMk id="7" creationId="{52CC68FD-C89D-4477-88EF-9C66134532F0}"/>
          </ac:spMkLst>
        </pc:spChg>
        <pc:spChg chg="add mod">
          <ac:chgData name="Brandt Redd" userId="be8ed540b98adac0" providerId="LiveId" clId="{86FDF523-C476-48F1-944B-B0D9E692C757}" dt="2020-03-29T01:34:11.244" v="2122" actId="20577"/>
          <ac:spMkLst>
            <pc:docMk/>
            <pc:sldMk cId="526735408" sldId="340"/>
            <ac:spMk id="8" creationId="{53103E86-91EC-49B1-9FE9-105D40D494E2}"/>
          </ac:spMkLst>
        </pc:spChg>
        <pc:spChg chg="add mod">
          <ac:chgData name="Brandt Redd" userId="be8ed540b98adac0" providerId="LiveId" clId="{86FDF523-C476-48F1-944B-B0D9E692C757}" dt="2020-03-29T01:34:56.755" v="2261" actId="20577"/>
          <ac:spMkLst>
            <pc:docMk/>
            <pc:sldMk cId="526735408" sldId="340"/>
            <ac:spMk id="9" creationId="{6E937FB7-0737-4C56-B654-A93015098F8F}"/>
          </ac:spMkLst>
        </pc:spChg>
      </pc:sldChg>
    </pc:docChg>
  </pc:docChgLst>
  <pc:docChgLst>
    <pc:chgData name="Brandt Redd" userId="be8ed540b98adac0" providerId="LiveId" clId="{A87CF93C-A6B7-4500-97ED-2FD307F0D423}"/>
    <pc:docChg chg="undo redo custSel mod addSld delSld modSld sldOrd">
      <pc:chgData name="Brandt Redd" userId="be8ed540b98adac0" providerId="LiveId" clId="{A87CF93C-A6B7-4500-97ED-2FD307F0D423}" dt="2020-03-23T21:57:09.839" v="7833" actId="113"/>
      <pc:docMkLst>
        <pc:docMk/>
      </pc:docMkLst>
      <pc:sldChg chg="addSp delSp modSp">
        <pc:chgData name="Brandt Redd" userId="be8ed540b98adac0" providerId="LiveId" clId="{A87CF93C-A6B7-4500-97ED-2FD307F0D423}" dt="2020-03-23T16:22:00.584" v="2042" actId="20577"/>
        <pc:sldMkLst>
          <pc:docMk/>
          <pc:sldMk cId="1320179317" sldId="256"/>
        </pc:sldMkLst>
        <pc:spChg chg="mod">
          <ac:chgData name="Brandt Redd" userId="be8ed540b98adac0" providerId="LiveId" clId="{A87CF93C-A6B7-4500-97ED-2FD307F0D423}" dt="2020-03-23T16:22:00.584" v="2042" actId="20577"/>
          <ac:spMkLst>
            <pc:docMk/>
            <pc:sldMk cId="1320179317" sldId="256"/>
            <ac:spMk id="2" creationId="{E95DCB32-A10E-4F6D-8419-F46F5F475A95}"/>
          </ac:spMkLst>
        </pc:spChg>
        <pc:spChg chg="mod">
          <ac:chgData name="Brandt Redd" userId="be8ed540b98adac0" providerId="LiveId" clId="{A87CF93C-A6B7-4500-97ED-2FD307F0D423}" dt="2020-03-23T15:35:05.729" v="87" actId="1076"/>
          <ac:spMkLst>
            <pc:docMk/>
            <pc:sldMk cId="1320179317" sldId="256"/>
            <ac:spMk id="3" creationId="{9AD67A8A-FD80-4E35-80F7-3544A15E4D4C}"/>
          </ac:spMkLst>
        </pc:spChg>
        <pc:spChg chg="add mod">
          <ac:chgData name="Brandt Redd" userId="be8ed540b98adac0" providerId="LiveId" clId="{A87CF93C-A6B7-4500-97ED-2FD307F0D423}" dt="2020-03-23T15:32:44.461" v="69" actId="1076"/>
          <ac:spMkLst>
            <pc:docMk/>
            <pc:sldMk cId="1320179317" sldId="256"/>
            <ac:spMk id="4" creationId="{C48CC46C-9BD5-4DEF-A65E-C70A6F42E760}"/>
          </ac:spMkLst>
        </pc:spChg>
        <pc:spChg chg="add mod">
          <ac:chgData name="Brandt Redd" userId="be8ed540b98adac0" providerId="LiveId" clId="{A87CF93C-A6B7-4500-97ED-2FD307F0D423}" dt="2020-03-23T15:34:46.879" v="84" actId="1076"/>
          <ac:spMkLst>
            <pc:docMk/>
            <pc:sldMk cId="1320179317" sldId="256"/>
            <ac:spMk id="6" creationId="{485C46BB-A405-499D-A608-677210844F69}"/>
          </ac:spMkLst>
        </pc:spChg>
        <pc:picChg chg="del">
          <ac:chgData name="Brandt Redd" userId="be8ed540b98adac0" providerId="LiveId" clId="{A87CF93C-A6B7-4500-97ED-2FD307F0D423}" dt="2020-03-23T15:28:44.094" v="28" actId="478"/>
          <ac:picMkLst>
            <pc:docMk/>
            <pc:sldMk cId="1320179317" sldId="256"/>
            <ac:picMk id="5" creationId="{949482BB-F9E9-4414-8FCC-679A07D04B79}"/>
          </ac:picMkLst>
        </pc:picChg>
        <pc:picChg chg="add mod">
          <ac:chgData name="Brandt Redd" userId="be8ed540b98adac0" providerId="LiveId" clId="{A87CF93C-A6B7-4500-97ED-2FD307F0D423}" dt="2020-03-23T15:33:50.977" v="73" actId="14100"/>
          <ac:picMkLst>
            <pc:docMk/>
            <pc:sldMk cId="1320179317" sldId="256"/>
            <ac:picMk id="1026" creationId="{2254E1D6-7BB4-4258-B823-11B100EDA455}"/>
          </ac:picMkLst>
        </pc:picChg>
      </pc:sldChg>
      <pc:sldChg chg="del">
        <pc:chgData name="Brandt Redd" userId="be8ed540b98adac0" providerId="LiveId" clId="{A87CF93C-A6B7-4500-97ED-2FD307F0D423}" dt="2020-03-23T15:53:31.827" v="1133" actId="47"/>
        <pc:sldMkLst>
          <pc:docMk/>
          <pc:sldMk cId="3896600030" sldId="313"/>
        </pc:sldMkLst>
      </pc:sldChg>
      <pc:sldChg chg="del">
        <pc:chgData name="Brandt Redd" userId="be8ed540b98adac0" providerId="LiveId" clId="{A87CF93C-A6B7-4500-97ED-2FD307F0D423}" dt="2020-03-23T15:53:34" v="1135" actId="47"/>
        <pc:sldMkLst>
          <pc:docMk/>
          <pc:sldMk cId="3533512268" sldId="314"/>
        </pc:sldMkLst>
      </pc:sldChg>
      <pc:sldChg chg="del">
        <pc:chgData name="Brandt Redd" userId="be8ed540b98adac0" providerId="LiveId" clId="{A87CF93C-A6B7-4500-97ED-2FD307F0D423}" dt="2020-03-23T15:53:32.651" v="1134" actId="47"/>
        <pc:sldMkLst>
          <pc:docMk/>
          <pc:sldMk cId="3656909005" sldId="315"/>
        </pc:sldMkLst>
      </pc:sldChg>
      <pc:sldChg chg="addSp delSp modSp">
        <pc:chgData name="Brandt Redd" userId="be8ed540b98adac0" providerId="LiveId" clId="{A87CF93C-A6B7-4500-97ED-2FD307F0D423}" dt="2020-03-23T15:40:43.532" v="655" actId="692"/>
        <pc:sldMkLst>
          <pc:docMk/>
          <pc:sldMk cId="1195763199" sldId="316"/>
        </pc:sldMkLst>
        <pc:spChg chg="mod">
          <ac:chgData name="Brandt Redd" userId="be8ed540b98adac0" providerId="LiveId" clId="{A87CF93C-A6B7-4500-97ED-2FD307F0D423}" dt="2020-03-23T15:37:41.214" v="270" actId="20577"/>
          <ac:spMkLst>
            <pc:docMk/>
            <pc:sldMk cId="1195763199" sldId="316"/>
            <ac:spMk id="2" creationId="{1C1CC58B-0326-4CC1-9F59-4E59FDEB81C3}"/>
          </ac:spMkLst>
        </pc:spChg>
        <pc:spChg chg="mod">
          <ac:chgData name="Brandt Redd" userId="be8ed540b98adac0" providerId="LiveId" clId="{A87CF93C-A6B7-4500-97ED-2FD307F0D423}" dt="2020-03-23T15:40:18.087" v="653" actId="403"/>
          <ac:spMkLst>
            <pc:docMk/>
            <pc:sldMk cId="1195763199" sldId="316"/>
            <ac:spMk id="3" creationId="{4BEFF67F-FAD0-4B57-9A95-2BF8A80BDEDB}"/>
          </ac:spMkLst>
        </pc:spChg>
        <pc:picChg chg="del">
          <ac:chgData name="Brandt Redd" userId="be8ed540b98adac0" providerId="LiveId" clId="{A87CF93C-A6B7-4500-97ED-2FD307F0D423}" dt="2020-03-23T15:36:11.219" v="119" actId="478"/>
          <ac:picMkLst>
            <pc:docMk/>
            <pc:sldMk cId="1195763199" sldId="316"/>
            <ac:picMk id="4" creationId="{C8FD62A2-89E3-490C-9CCC-DC09D426FD91}"/>
          </ac:picMkLst>
        </pc:picChg>
        <pc:picChg chg="add mod">
          <ac:chgData name="Brandt Redd" userId="be8ed540b98adac0" providerId="LiveId" clId="{A87CF93C-A6B7-4500-97ED-2FD307F0D423}" dt="2020-03-23T15:40:43.532" v="655" actId="692"/>
          <ac:picMkLst>
            <pc:docMk/>
            <pc:sldMk cId="1195763199" sldId="316"/>
            <ac:picMk id="5" creationId="{48545FBD-47CF-47C3-B2C9-A390B21E6A5E}"/>
          </ac:picMkLst>
        </pc:picChg>
      </pc:sldChg>
      <pc:sldChg chg="del">
        <pc:chgData name="Brandt Redd" userId="be8ed540b98adac0" providerId="LiveId" clId="{A87CF93C-A6B7-4500-97ED-2FD307F0D423}" dt="2020-03-23T16:15:58.861" v="1994" actId="47"/>
        <pc:sldMkLst>
          <pc:docMk/>
          <pc:sldMk cId="652405937" sldId="317"/>
        </pc:sldMkLst>
      </pc:sldChg>
      <pc:sldChg chg="modSp ord">
        <pc:chgData name="Brandt Redd" userId="be8ed540b98adac0" providerId="LiveId" clId="{A87CF93C-A6B7-4500-97ED-2FD307F0D423}" dt="2020-03-23T16:13:36.670" v="1992" actId="20577"/>
        <pc:sldMkLst>
          <pc:docMk/>
          <pc:sldMk cId="1665343416" sldId="318"/>
        </pc:sldMkLst>
        <pc:spChg chg="mod">
          <ac:chgData name="Brandt Redd" userId="be8ed540b98adac0" providerId="LiveId" clId="{A87CF93C-A6B7-4500-97ED-2FD307F0D423}" dt="2020-03-23T16:13:36.670" v="1992" actId="20577"/>
          <ac:spMkLst>
            <pc:docMk/>
            <pc:sldMk cId="1665343416" sldId="318"/>
            <ac:spMk id="3" creationId="{120DCEF5-14C0-42D2-8A17-1B6E8A63DF6F}"/>
          </ac:spMkLst>
        </pc:spChg>
      </pc:sldChg>
      <pc:sldChg chg="addSp delSp modSp">
        <pc:chgData name="Brandt Redd" userId="be8ed540b98adac0" providerId="LiveId" clId="{A87CF93C-A6B7-4500-97ED-2FD307F0D423}" dt="2020-03-23T15:30:58.589" v="62"/>
        <pc:sldMkLst>
          <pc:docMk/>
          <pc:sldMk cId="1541831570" sldId="319"/>
        </pc:sldMkLst>
        <pc:spChg chg="mod">
          <ac:chgData name="Brandt Redd" userId="be8ed540b98adac0" providerId="LiveId" clId="{A87CF93C-A6B7-4500-97ED-2FD307F0D423}" dt="2020-03-23T15:30:43.295" v="61"/>
          <ac:spMkLst>
            <pc:docMk/>
            <pc:sldMk cId="1541831570" sldId="319"/>
            <ac:spMk id="5" creationId="{B221DCC8-9F7E-4E35-8661-84BCF3514FFE}"/>
          </ac:spMkLst>
        </pc:spChg>
        <pc:picChg chg="add mod">
          <ac:chgData name="Brandt Redd" userId="be8ed540b98adac0" providerId="LiveId" clId="{A87CF93C-A6B7-4500-97ED-2FD307F0D423}" dt="2020-03-23T15:30:58.589" v="62"/>
          <ac:picMkLst>
            <pc:docMk/>
            <pc:sldMk cId="1541831570" sldId="319"/>
            <ac:picMk id="2" creationId="{6D260665-9C0C-41AE-B814-825FBCE045EE}"/>
          </ac:picMkLst>
        </pc:picChg>
        <pc:picChg chg="del">
          <ac:chgData name="Brandt Redd" userId="be8ed540b98adac0" providerId="LiveId" clId="{A87CF93C-A6B7-4500-97ED-2FD307F0D423}" dt="2020-03-23T15:29:14.371" v="29" actId="478"/>
          <ac:picMkLst>
            <pc:docMk/>
            <pc:sldMk cId="1541831570" sldId="319"/>
            <ac:picMk id="4" creationId="{2DA66701-268A-4BAA-A37D-9590D325AD26}"/>
          </ac:picMkLst>
        </pc:picChg>
      </pc:sldChg>
      <pc:sldChg chg="del">
        <pc:chgData name="Brandt Redd" userId="be8ed540b98adac0" providerId="LiveId" clId="{A87CF93C-A6B7-4500-97ED-2FD307F0D423}" dt="2020-03-23T15:35:40.172" v="88" actId="47"/>
        <pc:sldMkLst>
          <pc:docMk/>
          <pc:sldMk cId="741384127" sldId="320"/>
        </pc:sldMkLst>
      </pc:sldChg>
      <pc:sldChg chg="del">
        <pc:chgData name="Brandt Redd" userId="be8ed540b98adac0" providerId="LiveId" clId="{A87CF93C-A6B7-4500-97ED-2FD307F0D423}" dt="2020-03-23T16:13:55.204" v="1993" actId="47"/>
        <pc:sldMkLst>
          <pc:docMk/>
          <pc:sldMk cId="2423058684" sldId="321"/>
        </pc:sldMkLst>
      </pc:sldChg>
      <pc:sldChg chg="modSp add">
        <pc:chgData name="Brandt Redd" userId="be8ed540b98adac0" providerId="LiveId" clId="{A87CF93C-A6B7-4500-97ED-2FD307F0D423}" dt="2020-03-23T15:46:03.064" v="1096" actId="20577"/>
        <pc:sldMkLst>
          <pc:docMk/>
          <pc:sldMk cId="389614088" sldId="322"/>
        </pc:sldMkLst>
        <pc:spChg chg="mod">
          <ac:chgData name="Brandt Redd" userId="be8ed540b98adac0" providerId="LiveId" clId="{A87CF93C-A6B7-4500-97ED-2FD307F0D423}" dt="2020-03-23T15:41:10.240" v="671" actId="14100"/>
          <ac:spMkLst>
            <pc:docMk/>
            <pc:sldMk cId="389614088" sldId="322"/>
            <ac:spMk id="2" creationId="{1BFB6417-5388-47B4-B239-EBD3182436F4}"/>
          </ac:spMkLst>
        </pc:spChg>
        <pc:spChg chg="mod">
          <ac:chgData name="Brandt Redd" userId="be8ed540b98adac0" providerId="LiveId" clId="{A87CF93C-A6B7-4500-97ED-2FD307F0D423}" dt="2020-03-23T15:46:03.064" v="1096" actId="20577"/>
          <ac:spMkLst>
            <pc:docMk/>
            <pc:sldMk cId="389614088" sldId="322"/>
            <ac:spMk id="3" creationId="{A0191945-9D19-4C65-94C6-2CFA5B781FE6}"/>
          </ac:spMkLst>
        </pc:spChg>
      </pc:sldChg>
      <pc:sldChg chg="addSp delSp modSp add mod setBg">
        <pc:chgData name="Brandt Redd" userId="be8ed540b98adac0" providerId="LiveId" clId="{A87CF93C-A6B7-4500-97ED-2FD307F0D423}" dt="2020-03-23T15:53:16.517" v="1132" actId="14100"/>
        <pc:sldMkLst>
          <pc:docMk/>
          <pc:sldMk cId="3139468776" sldId="323"/>
        </pc:sldMkLst>
        <pc:spChg chg="mod">
          <ac:chgData name="Brandt Redd" userId="be8ed540b98adac0" providerId="LiveId" clId="{A87CF93C-A6B7-4500-97ED-2FD307F0D423}" dt="2020-03-23T15:51:34.555" v="1127" actId="1076"/>
          <ac:spMkLst>
            <pc:docMk/>
            <pc:sldMk cId="3139468776" sldId="323"/>
            <ac:spMk id="2" creationId="{F5C67D79-298B-4927-90FF-7E753D182F5F}"/>
          </ac:spMkLst>
        </pc:spChg>
        <pc:spChg chg="del">
          <ac:chgData name="Brandt Redd" userId="be8ed540b98adac0" providerId="LiveId" clId="{A87CF93C-A6B7-4500-97ED-2FD307F0D423}" dt="2020-03-23T15:46:27.151" v="1119"/>
          <ac:spMkLst>
            <pc:docMk/>
            <pc:sldMk cId="3139468776" sldId="323"/>
            <ac:spMk id="3" creationId="{4800DF99-68A6-4006-A63D-C794EFC7ACB9}"/>
          </ac:spMkLst>
        </pc:spChg>
        <pc:spChg chg="add mod">
          <ac:chgData name="Brandt Redd" userId="be8ed540b98adac0" providerId="LiveId" clId="{A87CF93C-A6B7-4500-97ED-2FD307F0D423}" dt="2020-03-23T15:53:16.517" v="1132" actId="14100"/>
          <ac:spMkLst>
            <pc:docMk/>
            <pc:sldMk cId="3139468776" sldId="323"/>
            <ac:spMk id="5" creationId="{DF5CA83D-7442-4F3D-8F50-A884B719B76E}"/>
          </ac:spMkLst>
        </pc:spChg>
        <pc:grpChg chg="add">
          <ac:chgData name="Brandt Redd" userId="be8ed540b98adac0" providerId="LiveId" clId="{A87CF93C-A6B7-4500-97ED-2FD307F0D423}" dt="2020-03-23T15:51:20.494" v="1124" actId="26606"/>
          <ac:grpSpMkLst>
            <pc:docMk/>
            <pc:sldMk cId="3139468776" sldId="323"/>
            <ac:grpSpMk id="9" creationId="{A5AFB369-4673-4727-A7CD-D86AFE0AE069}"/>
          </ac:grpSpMkLst>
        </pc:grpChg>
        <pc:picChg chg="add mod">
          <ac:chgData name="Brandt Redd" userId="be8ed540b98adac0" providerId="LiveId" clId="{A87CF93C-A6B7-4500-97ED-2FD307F0D423}" dt="2020-03-23T15:51:38.105" v="1128" actId="14100"/>
          <ac:picMkLst>
            <pc:docMk/>
            <pc:sldMk cId="3139468776" sldId="323"/>
            <ac:picMk id="4" creationId="{F5CCCC7C-4F58-458E-976F-571CDBA9D584}"/>
          </ac:picMkLst>
        </pc:picChg>
      </pc:sldChg>
      <pc:sldChg chg="addSp delSp modSp add">
        <pc:chgData name="Brandt Redd" userId="be8ed540b98adac0" providerId="LiveId" clId="{A87CF93C-A6B7-4500-97ED-2FD307F0D423}" dt="2020-03-23T21:53:27.155" v="7339" actId="403"/>
        <pc:sldMkLst>
          <pc:docMk/>
          <pc:sldMk cId="2032230638" sldId="324"/>
        </pc:sldMkLst>
        <pc:spChg chg="del">
          <ac:chgData name="Brandt Redd" userId="be8ed540b98adac0" providerId="LiveId" clId="{A87CF93C-A6B7-4500-97ED-2FD307F0D423}" dt="2020-03-23T16:20:55.696" v="1996"/>
          <ac:spMkLst>
            <pc:docMk/>
            <pc:sldMk cId="2032230638" sldId="324"/>
            <ac:spMk id="2" creationId="{6D8D8A51-BB7F-4A92-AC73-692EC3A3A8F3}"/>
          </ac:spMkLst>
        </pc:spChg>
        <pc:spChg chg="add mod">
          <ac:chgData name="Brandt Redd" userId="be8ed540b98adac0" providerId="LiveId" clId="{A87CF93C-A6B7-4500-97ED-2FD307F0D423}" dt="2020-03-23T18:26:32.444" v="5143" actId="20577"/>
          <ac:spMkLst>
            <pc:docMk/>
            <pc:sldMk cId="2032230638" sldId="324"/>
            <ac:spMk id="3" creationId="{6EFA7758-74F5-49B3-943F-BA87260E19FD}"/>
          </ac:spMkLst>
        </pc:spChg>
        <pc:spChg chg="add mod">
          <ac:chgData name="Brandt Redd" userId="be8ed540b98adac0" providerId="LiveId" clId="{A87CF93C-A6B7-4500-97ED-2FD307F0D423}" dt="2020-03-23T21:53:27.155" v="7339" actId="403"/>
          <ac:spMkLst>
            <pc:docMk/>
            <pc:sldMk cId="2032230638" sldId="324"/>
            <ac:spMk id="4" creationId="{5A3F34E5-5BB8-4445-AF4B-5D6A48F541B5}"/>
          </ac:spMkLst>
        </pc:spChg>
      </pc:sldChg>
      <pc:sldChg chg="modSp add">
        <pc:chgData name="Brandt Redd" userId="be8ed540b98adac0" providerId="LiveId" clId="{A87CF93C-A6B7-4500-97ED-2FD307F0D423}" dt="2020-03-23T16:37:55.973" v="3172" actId="20577"/>
        <pc:sldMkLst>
          <pc:docMk/>
          <pc:sldMk cId="328830466" sldId="325"/>
        </pc:sldMkLst>
        <pc:spChg chg="mod">
          <ac:chgData name="Brandt Redd" userId="be8ed540b98adac0" providerId="LiveId" clId="{A87CF93C-A6B7-4500-97ED-2FD307F0D423}" dt="2020-03-23T16:29:15.541" v="2182" actId="20577"/>
          <ac:spMkLst>
            <pc:docMk/>
            <pc:sldMk cId="328830466" sldId="325"/>
            <ac:spMk id="2" creationId="{E93B8F06-A9B3-4F33-A887-244CB110E75F}"/>
          </ac:spMkLst>
        </pc:spChg>
        <pc:spChg chg="mod">
          <ac:chgData name="Brandt Redd" userId="be8ed540b98adac0" providerId="LiveId" clId="{A87CF93C-A6B7-4500-97ED-2FD307F0D423}" dt="2020-03-23T16:37:55.973" v="3172" actId="20577"/>
          <ac:spMkLst>
            <pc:docMk/>
            <pc:sldMk cId="328830466" sldId="325"/>
            <ac:spMk id="3" creationId="{E166877B-B8CA-45B7-9B25-7B00BDCE1720}"/>
          </ac:spMkLst>
        </pc:spChg>
      </pc:sldChg>
      <pc:sldChg chg="addSp modSp add">
        <pc:chgData name="Brandt Redd" userId="be8ed540b98adac0" providerId="LiveId" clId="{A87CF93C-A6B7-4500-97ED-2FD307F0D423}" dt="2020-03-23T18:26:18.953" v="5123" actId="14100"/>
        <pc:sldMkLst>
          <pc:docMk/>
          <pc:sldMk cId="532910552" sldId="326"/>
        </pc:sldMkLst>
        <pc:spChg chg="mod">
          <ac:chgData name="Brandt Redd" userId="be8ed540b98adac0" providerId="LiveId" clId="{A87CF93C-A6B7-4500-97ED-2FD307F0D423}" dt="2020-03-23T18:26:18.953" v="5123" actId="14100"/>
          <ac:spMkLst>
            <pc:docMk/>
            <pc:sldMk cId="532910552" sldId="326"/>
            <ac:spMk id="2" creationId="{B8222F1B-D4BF-4993-A12B-D9778D75655F}"/>
          </ac:spMkLst>
        </pc:spChg>
        <pc:spChg chg="add mod">
          <ac:chgData name="Brandt Redd" userId="be8ed540b98adac0" providerId="LiveId" clId="{A87CF93C-A6B7-4500-97ED-2FD307F0D423}" dt="2020-03-23T18:26:01.685" v="5121" actId="20577"/>
          <ac:spMkLst>
            <pc:docMk/>
            <pc:sldMk cId="532910552" sldId="326"/>
            <ac:spMk id="3" creationId="{C49331E4-6D08-4B40-B0BE-5950AFE6E79D}"/>
          </ac:spMkLst>
        </pc:spChg>
      </pc:sldChg>
      <pc:sldChg chg="modSp add">
        <pc:chgData name="Brandt Redd" userId="be8ed540b98adac0" providerId="LiveId" clId="{A87CF93C-A6B7-4500-97ED-2FD307F0D423}" dt="2020-03-23T19:09:55.570" v="5847" actId="403"/>
        <pc:sldMkLst>
          <pc:docMk/>
          <pc:sldMk cId="2762375499" sldId="327"/>
        </pc:sldMkLst>
        <pc:spChg chg="mod">
          <ac:chgData name="Brandt Redd" userId="be8ed540b98adac0" providerId="LiveId" clId="{A87CF93C-A6B7-4500-97ED-2FD307F0D423}" dt="2020-03-23T18:27:08.019" v="5192" actId="20577"/>
          <ac:spMkLst>
            <pc:docMk/>
            <pc:sldMk cId="2762375499" sldId="327"/>
            <ac:spMk id="2" creationId="{DDFD4917-F13C-4723-8DFA-A12EBED6E3EA}"/>
          </ac:spMkLst>
        </pc:spChg>
        <pc:spChg chg="mod">
          <ac:chgData name="Brandt Redd" userId="be8ed540b98adac0" providerId="LiveId" clId="{A87CF93C-A6B7-4500-97ED-2FD307F0D423}" dt="2020-03-23T19:09:55.570" v="5847" actId="403"/>
          <ac:spMkLst>
            <pc:docMk/>
            <pc:sldMk cId="2762375499" sldId="327"/>
            <ac:spMk id="3" creationId="{0A4C08AE-DA6F-42CE-A6FA-A7B990CBB499}"/>
          </ac:spMkLst>
        </pc:spChg>
      </pc:sldChg>
      <pc:sldChg chg="modSp add">
        <pc:chgData name="Brandt Redd" userId="be8ed540b98adac0" providerId="LiveId" clId="{A87CF93C-A6B7-4500-97ED-2FD307F0D423}" dt="2020-03-23T19:25:03.214" v="6001" actId="20577"/>
        <pc:sldMkLst>
          <pc:docMk/>
          <pc:sldMk cId="4171731122" sldId="328"/>
        </pc:sldMkLst>
        <pc:spChg chg="mod">
          <ac:chgData name="Brandt Redd" userId="be8ed540b98adac0" providerId="LiveId" clId="{A87CF93C-A6B7-4500-97ED-2FD307F0D423}" dt="2020-03-23T19:22:58.723" v="5924" actId="20577"/>
          <ac:spMkLst>
            <pc:docMk/>
            <pc:sldMk cId="4171731122" sldId="328"/>
            <ac:spMk id="2" creationId="{B3E993B3-696C-4E5F-89F1-0ECAC108EE22}"/>
          </ac:spMkLst>
        </pc:spChg>
        <pc:spChg chg="mod">
          <ac:chgData name="Brandt Redd" userId="be8ed540b98adac0" providerId="LiveId" clId="{A87CF93C-A6B7-4500-97ED-2FD307F0D423}" dt="2020-03-23T19:25:03.214" v="6001" actId="20577"/>
          <ac:spMkLst>
            <pc:docMk/>
            <pc:sldMk cId="4171731122" sldId="328"/>
            <ac:spMk id="3" creationId="{0F17AD00-0D59-42D2-BAB1-9465314C4003}"/>
          </ac:spMkLst>
        </pc:spChg>
      </pc:sldChg>
      <pc:sldChg chg="addSp delSp modSp add">
        <pc:chgData name="Brandt Redd" userId="be8ed540b98adac0" providerId="LiveId" clId="{A87CF93C-A6B7-4500-97ED-2FD307F0D423}" dt="2020-03-23T20:40:52.971" v="6845" actId="798"/>
        <pc:sldMkLst>
          <pc:docMk/>
          <pc:sldMk cId="3893277212" sldId="329"/>
        </pc:sldMkLst>
        <pc:spChg chg="mod">
          <ac:chgData name="Brandt Redd" userId="be8ed540b98adac0" providerId="LiveId" clId="{A87CF93C-A6B7-4500-97ED-2FD307F0D423}" dt="2020-03-23T20:32:58.057" v="6400" actId="20577"/>
          <ac:spMkLst>
            <pc:docMk/>
            <pc:sldMk cId="3893277212" sldId="329"/>
            <ac:spMk id="2" creationId="{64CD1208-5FC5-416D-8C28-F1307A55A8EE}"/>
          </ac:spMkLst>
        </pc:spChg>
        <pc:spChg chg="del">
          <ac:chgData name="Brandt Redd" userId="be8ed540b98adac0" providerId="LiveId" clId="{A87CF93C-A6B7-4500-97ED-2FD307F0D423}" dt="2020-03-23T20:33:12.051" v="6401" actId="3680"/>
          <ac:spMkLst>
            <pc:docMk/>
            <pc:sldMk cId="3893277212" sldId="329"/>
            <ac:spMk id="3" creationId="{773246D3-D64A-4689-A8E5-AF04C6941D55}"/>
          </ac:spMkLst>
        </pc:spChg>
        <pc:spChg chg="add mod">
          <ac:chgData name="Brandt Redd" userId="be8ed540b98adac0" providerId="LiveId" clId="{A87CF93C-A6B7-4500-97ED-2FD307F0D423}" dt="2020-03-23T20:40:27.816" v="6828" actId="1076"/>
          <ac:spMkLst>
            <pc:docMk/>
            <pc:sldMk cId="3893277212" sldId="329"/>
            <ac:spMk id="6" creationId="{8DAF3031-6FD3-4B7B-8836-351D44A3FE4D}"/>
          </ac:spMkLst>
        </pc:spChg>
        <pc:graphicFrameChg chg="add mod ord modGraphic">
          <ac:chgData name="Brandt Redd" userId="be8ed540b98adac0" providerId="LiveId" clId="{A87CF93C-A6B7-4500-97ED-2FD307F0D423}" dt="2020-03-23T20:40:52.971" v="6845" actId="798"/>
          <ac:graphicFrameMkLst>
            <pc:docMk/>
            <pc:sldMk cId="3893277212" sldId="329"/>
            <ac:graphicFrameMk id="4" creationId="{CEAEF11A-25A9-47E3-9D60-44BF1DE702F8}"/>
          </ac:graphicFrameMkLst>
        </pc:graphicFrameChg>
      </pc:sldChg>
      <pc:sldChg chg="addSp delSp modSp add">
        <pc:chgData name="Brandt Redd" userId="be8ed540b98adac0" providerId="LiveId" clId="{A87CF93C-A6B7-4500-97ED-2FD307F0D423}" dt="2020-03-23T21:35:44.608" v="6965" actId="20577"/>
        <pc:sldMkLst>
          <pc:docMk/>
          <pc:sldMk cId="1760725112" sldId="330"/>
        </pc:sldMkLst>
        <pc:spChg chg="del">
          <ac:chgData name="Brandt Redd" userId="be8ed540b98adac0" providerId="LiveId" clId="{A87CF93C-A6B7-4500-97ED-2FD307F0D423}" dt="2020-03-23T21:34:05.344" v="6847"/>
          <ac:spMkLst>
            <pc:docMk/>
            <pc:sldMk cId="1760725112" sldId="330"/>
            <ac:spMk id="2" creationId="{779DF06D-ADF0-431C-9FCB-EEABC4538A9D}"/>
          </ac:spMkLst>
        </pc:spChg>
        <pc:spChg chg="del">
          <ac:chgData name="Brandt Redd" userId="be8ed540b98adac0" providerId="LiveId" clId="{A87CF93C-A6B7-4500-97ED-2FD307F0D423}" dt="2020-03-23T21:34:05.344" v="6847"/>
          <ac:spMkLst>
            <pc:docMk/>
            <pc:sldMk cId="1760725112" sldId="330"/>
            <ac:spMk id="3" creationId="{7CF9E7ED-AA82-42DC-9C6C-0DF23A61C539}"/>
          </ac:spMkLst>
        </pc:spChg>
        <pc:spChg chg="add mod">
          <ac:chgData name="Brandt Redd" userId="be8ed540b98adac0" providerId="LiveId" clId="{A87CF93C-A6B7-4500-97ED-2FD307F0D423}" dt="2020-03-23T21:34:31.304" v="6881" actId="20577"/>
          <ac:spMkLst>
            <pc:docMk/>
            <pc:sldMk cId="1760725112" sldId="330"/>
            <ac:spMk id="4" creationId="{F7B8C078-C20B-4DA0-AC4A-B69280919662}"/>
          </ac:spMkLst>
        </pc:spChg>
        <pc:spChg chg="add del mod">
          <ac:chgData name="Brandt Redd" userId="be8ed540b98adac0" providerId="LiveId" clId="{A87CF93C-A6B7-4500-97ED-2FD307F0D423}" dt="2020-03-23T21:34:34.750" v="6882" actId="478"/>
          <ac:spMkLst>
            <pc:docMk/>
            <pc:sldMk cId="1760725112" sldId="330"/>
            <ac:spMk id="5" creationId="{89B6DB0E-C95B-4A9B-9057-D73921A012B9}"/>
          </ac:spMkLst>
        </pc:spChg>
        <pc:spChg chg="add mod">
          <ac:chgData name="Brandt Redd" userId="be8ed540b98adac0" providerId="LiveId" clId="{A87CF93C-A6B7-4500-97ED-2FD307F0D423}" dt="2020-03-23T21:35:44.608" v="6965" actId="20577"/>
          <ac:spMkLst>
            <pc:docMk/>
            <pc:sldMk cId="1760725112" sldId="330"/>
            <ac:spMk id="6" creationId="{5BF682B8-291B-4BFC-B6F2-024F5D7F1FB1}"/>
          </ac:spMkLst>
        </pc:spChg>
      </pc:sldChg>
      <pc:sldChg chg="modSp add ord">
        <pc:chgData name="Brandt Redd" userId="be8ed540b98adac0" providerId="LiveId" clId="{A87CF93C-A6B7-4500-97ED-2FD307F0D423}" dt="2020-03-23T21:36:31.815" v="7011" actId="20577"/>
        <pc:sldMkLst>
          <pc:docMk/>
          <pc:sldMk cId="168570217" sldId="331"/>
        </pc:sldMkLst>
        <pc:spChg chg="mod">
          <ac:chgData name="Brandt Redd" userId="be8ed540b98adac0" providerId="LiveId" clId="{A87CF93C-A6B7-4500-97ED-2FD307F0D423}" dt="2020-03-23T21:36:18.867" v="6981" actId="20577"/>
          <ac:spMkLst>
            <pc:docMk/>
            <pc:sldMk cId="168570217" sldId="331"/>
            <ac:spMk id="4" creationId="{F7B8C078-C20B-4DA0-AC4A-B69280919662}"/>
          </ac:spMkLst>
        </pc:spChg>
        <pc:spChg chg="mod">
          <ac:chgData name="Brandt Redd" userId="be8ed540b98adac0" providerId="LiveId" clId="{A87CF93C-A6B7-4500-97ED-2FD307F0D423}" dt="2020-03-23T21:36:31.815" v="7011" actId="20577"/>
          <ac:spMkLst>
            <pc:docMk/>
            <pc:sldMk cId="168570217" sldId="331"/>
            <ac:spMk id="6" creationId="{5BF682B8-291B-4BFC-B6F2-024F5D7F1FB1}"/>
          </ac:spMkLst>
        </pc:spChg>
      </pc:sldChg>
      <pc:sldChg chg="modSp add">
        <pc:chgData name="Brandt Redd" userId="be8ed540b98adac0" providerId="LiveId" clId="{A87CF93C-A6B7-4500-97ED-2FD307F0D423}" dt="2020-03-23T21:57:09.839" v="7833" actId="113"/>
        <pc:sldMkLst>
          <pc:docMk/>
          <pc:sldMk cId="1925113739" sldId="332"/>
        </pc:sldMkLst>
        <pc:spChg chg="mod">
          <ac:chgData name="Brandt Redd" userId="be8ed540b98adac0" providerId="LiveId" clId="{A87CF93C-A6B7-4500-97ED-2FD307F0D423}" dt="2020-03-23T21:51:16.078" v="7029" actId="20577"/>
          <ac:spMkLst>
            <pc:docMk/>
            <pc:sldMk cId="1925113739" sldId="332"/>
            <ac:spMk id="2" creationId="{45B92F57-7F91-4860-9619-FC971A1BB1C9}"/>
          </ac:spMkLst>
        </pc:spChg>
        <pc:spChg chg="mod">
          <ac:chgData name="Brandt Redd" userId="be8ed540b98adac0" providerId="LiveId" clId="{A87CF93C-A6B7-4500-97ED-2FD307F0D423}" dt="2020-03-23T21:57:09.839" v="7833" actId="113"/>
          <ac:spMkLst>
            <pc:docMk/>
            <pc:sldMk cId="1925113739" sldId="332"/>
            <ac:spMk id="3" creationId="{819F936E-4AA0-4858-A13B-B5067C6A871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CC965B-73F6-474C-B51E-AC80F4296191}" type="datetimeFigureOut">
              <a:rPr lang="en-US" smtClean="0"/>
              <a:t>2020-04-13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B1185-3E2F-490F-8EF1-C8C65556F027}" type="slidenum">
              <a:rPr lang="en-US" smtClean="0"/>
              <a:t>‹#›</a:t>
            </a:fld>
            <a:endParaRPr lang="en-US"/>
          </a:p>
        </p:txBody>
      </p:sp>
    </p:spTree>
    <p:extLst>
      <p:ext uri="{BB962C8B-B14F-4D97-AF65-F5344CB8AC3E}">
        <p14:creationId xmlns:p14="http://schemas.microsoft.com/office/powerpoint/2010/main" val="3011731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2B1185-3E2F-490F-8EF1-C8C65556F027}" type="slidenum">
              <a:rPr lang="en-US" smtClean="0"/>
              <a:t>5</a:t>
            </a:fld>
            <a:endParaRPr lang="en-US"/>
          </a:p>
        </p:txBody>
      </p:sp>
    </p:spTree>
    <p:extLst>
      <p:ext uri="{BB962C8B-B14F-4D97-AF65-F5344CB8AC3E}">
        <p14:creationId xmlns:p14="http://schemas.microsoft.com/office/powerpoint/2010/main" val="1953141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2B1185-3E2F-490F-8EF1-C8C65556F027}" type="slidenum">
              <a:rPr lang="en-US" smtClean="0"/>
              <a:t>6</a:t>
            </a:fld>
            <a:endParaRPr lang="en-US"/>
          </a:p>
        </p:txBody>
      </p:sp>
    </p:spTree>
    <p:extLst>
      <p:ext uri="{BB962C8B-B14F-4D97-AF65-F5344CB8AC3E}">
        <p14:creationId xmlns:p14="http://schemas.microsoft.com/office/powerpoint/2010/main" val="3799306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2B1185-3E2F-490F-8EF1-C8C65556F027}" type="slidenum">
              <a:rPr lang="en-US" smtClean="0"/>
              <a:t>7</a:t>
            </a:fld>
            <a:endParaRPr lang="en-US"/>
          </a:p>
        </p:txBody>
      </p:sp>
    </p:spTree>
    <p:extLst>
      <p:ext uri="{BB962C8B-B14F-4D97-AF65-F5344CB8AC3E}">
        <p14:creationId xmlns:p14="http://schemas.microsoft.com/office/powerpoint/2010/main" val="3062527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2B1185-3E2F-490F-8EF1-C8C65556F027}" type="slidenum">
              <a:rPr lang="en-US" smtClean="0"/>
              <a:t>8</a:t>
            </a:fld>
            <a:endParaRPr lang="en-US"/>
          </a:p>
        </p:txBody>
      </p:sp>
    </p:spTree>
    <p:extLst>
      <p:ext uri="{BB962C8B-B14F-4D97-AF65-F5344CB8AC3E}">
        <p14:creationId xmlns:p14="http://schemas.microsoft.com/office/powerpoint/2010/main" val="372258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2020-04-13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2020-04-13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2020-04-13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2020-04-13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2020-04-13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2020-04-13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2020-04-13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2020-04-13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2020-04-13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2020-04-13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2020-04-13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2020-04-13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2020-04-13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2020-04-13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2020-04-13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2020-04-13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2020-04-13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tartbootstrap.com/themes/business-casua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randtredd.org/COVID-19/DataInfo"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ronavirus.utah.gov/case-counts/" TargetMode="Externa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tartbootstrap.com/themes/business-casual/" TargetMode="External"/><Relationship Id="rId2" Type="http://schemas.openxmlformats.org/officeDocument/2006/relationships/hyperlink" Target="https://startbootstrap.com/themes/clean-blo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CB32-A10E-4F6D-8419-F46F5F475A95}"/>
              </a:ext>
            </a:extLst>
          </p:cNvPr>
          <p:cNvSpPr>
            <a:spLocks noGrp="1"/>
          </p:cNvSpPr>
          <p:nvPr>
            <p:ph type="ctrTitle"/>
          </p:nvPr>
        </p:nvSpPr>
        <p:spPr>
          <a:xfrm>
            <a:off x="846666" y="292100"/>
            <a:ext cx="8970433" cy="2603500"/>
          </a:xfrm>
        </p:spPr>
        <p:txBody>
          <a:bodyPr/>
          <a:lstStyle/>
          <a:p>
            <a:pPr algn="l"/>
            <a:r>
              <a:rPr lang="en-US" dirty="0"/>
              <a:t>Web Development</a:t>
            </a:r>
            <a:br>
              <a:rPr lang="en-US" dirty="0"/>
            </a:br>
            <a:r>
              <a:rPr lang="en-US" dirty="0"/>
              <a:t>Final Project Walkthrough</a:t>
            </a:r>
          </a:p>
        </p:txBody>
      </p:sp>
      <p:sp>
        <p:nvSpPr>
          <p:cNvPr id="3" name="Subtitle 2">
            <a:extLst>
              <a:ext uri="{FF2B5EF4-FFF2-40B4-BE49-F238E27FC236}">
                <a16:creationId xmlns:a16="http://schemas.microsoft.com/office/drawing/2014/main" id="{9AD67A8A-FD80-4E35-80F7-3544A15E4D4C}"/>
              </a:ext>
            </a:extLst>
          </p:cNvPr>
          <p:cNvSpPr>
            <a:spLocks noGrp="1"/>
          </p:cNvSpPr>
          <p:nvPr>
            <p:ph type="subTitle" idx="1"/>
          </p:nvPr>
        </p:nvSpPr>
        <p:spPr>
          <a:xfrm>
            <a:off x="846667" y="2991083"/>
            <a:ext cx="7766936" cy="581222"/>
          </a:xfrm>
        </p:spPr>
        <p:txBody>
          <a:bodyPr/>
          <a:lstStyle/>
          <a:p>
            <a:pPr algn="l"/>
            <a:r>
              <a:rPr lang="en-US" dirty="0"/>
              <a:t>2020-04-13 – IS201 - Prof Redd</a:t>
            </a:r>
          </a:p>
        </p:txBody>
      </p:sp>
      <p:sp>
        <p:nvSpPr>
          <p:cNvPr id="4" name="TextBox 3">
            <a:extLst>
              <a:ext uri="{FF2B5EF4-FFF2-40B4-BE49-F238E27FC236}">
                <a16:creationId xmlns:a16="http://schemas.microsoft.com/office/drawing/2014/main" id="{C48CC46C-9BD5-4DEF-A65E-C70A6F42E760}"/>
              </a:ext>
            </a:extLst>
          </p:cNvPr>
          <p:cNvSpPr txBox="1"/>
          <p:nvPr/>
        </p:nvSpPr>
        <p:spPr>
          <a:xfrm>
            <a:off x="508000" y="3615743"/>
            <a:ext cx="5372100" cy="3139321"/>
          </a:xfrm>
          <a:prstGeom prst="rect">
            <a:avLst/>
          </a:prstGeom>
          <a:noFill/>
        </p:spPr>
        <p:txBody>
          <a:bodyPr wrap="square" rtlCol="0">
            <a:spAutoFit/>
          </a:bodyPr>
          <a:lstStyle/>
          <a:p>
            <a:r>
              <a:rPr lang="en-US" dirty="0"/>
              <a:t>“When we have conquered this﻿—and we will﻿—may we be equally committed to freeing the world from the virus of hunger, freeing neighborhoods and nations from the virus of poverty. May we hope for schools where students are taught﻿—not terrified they will be shot﻿—and for the gift of personal dignity for every child of God, unmarred by any form of racial, ethnic, or religious prejudice.”</a:t>
            </a:r>
            <a:br>
              <a:rPr lang="en-US" dirty="0"/>
            </a:br>
            <a:r>
              <a:rPr lang="en-US" dirty="0"/>
              <a:t>- Elder Jeffrey R. Holland – April 2020 General Conference, Sunday Morning Session.</a:t>
            </a:r>
          </a:p>
        </p:txBody>
      </p:sp>
      <p:sp>
        <p:nvSpPr>
          <p:cNvPr id="7" name="TextBox 6">
            <a:extLst>
              <a:ext uri="{FF2B5EF4-FFF2-40B4-BE49-F238E27FC236}">
                <a16:creationId xmlns:a16="http://schemas.microsoft.com/office/drawing/2014/main" id="{A6797DC0-1000-4BE8-85FC-F9070922B1F4}"/>
              </a:ext>
            </a:extLst>
          </p:cNvPr>
          <p:cNvSpPr txBox="1"/>
          <p:nvPr/>
        </p:nvSpPr>
        <p:spPr>
          <a:xfrm>
            <a:off x="7569200" y="3281694"/>
            <a:ext cx="3937000" cy="2308324"/>
          </a:xfrm>
          <a:prstGeom prst="rect">
            <a:avLst/>
          </a:prstGeom>
          <a:solidFill>
            <a:schemeClr val="bg1"/>
          </a:solidFill>
          <a:ln>
            <a:solidFill>
              <a:schemeClr val="accent2">
                <a:lumMod val="75000"/>
              </a:schemeClr>
            </a:solidFill>
          </a:ln>
        </p:spPr>
        <p:txBody>
          <a:bodyPr wrap="square" rtlCol="0">
            <a:spAutoFit/>
          </a:bodyPr>
          <a:lstStyle/>
          <a:p>
            <a:r>
              <a:rPr lang="en-US" dirty="0"/>
              <a:t>To follow along on today’s lesson, download the “Business Casual” bootstrap theme (same as last Wednesday):</a:t>
            </a:r>
          </a:p>
          <a:p>
            <a:endParaRPr lang="en-US" dirty="0"/>
          </a:p>
          <a:p>
            <a:r>
              <a:rPr lang="en-US" dirty="0">
                <a:hlinkClick r:id="rId2"/>
              </a:rPr>
              <a:t>https://startbootstrap.com/themes/business-casual/</a:t>
            </a:r>
            <a:endParaRPr lang="en-US" dirty="0"/>
          </a:p>
          <a:p>
            <a:endParaRPr lang="en-US" dirty="0"/>
          </a:p>
        </p:txBody>
      </p:sp>
    </p:spTree>
    <p:extLst>
      <p:ext uri="{BB962C8B-B14F-4D97-AF65-F5344CB8AC3E}">
        <p14:creationId xmlns:p14="http://schemas.microsoft.com/office/powerpoint/2010/main" val="132017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14B6-9163-416F-81C8-679A1002E15F}"/>
              </a:ext>
            </a:extLst>
          </p:cNvPr>
          <p:cNvSpPr>
            <a:spLocks noGrp="1"/>
          </p:cNvSpPr>
          <p:nvPr>
            <p:ph type="title"/>
          </p:nvPr>
        </p:nvSpPr>
        <p:spPr>
          <a:xfrm>
            <a:off x="677334" y="203199"/>
            <a:ext cx="8596668" cy="736601"/>
          </a:xfrm>
        </p:spPr>
        <p:txBody>
          <a:bodyPr/>
          <a:lstStyle/>
          <a:p>
            <a:r>
              <a:rPr lang="en-US" dirty="0"/>
              <a:t>Announcements (All Repeats)</a:t>
            </a:r>
          </a:p>
        </p:txBody>
      </p:sp>
      <p:sp>
        <p:nvSpPr>
          <p:cNvPr id="3" name="Content Placeholder 2">
            <a:extLst>
              <a:ext uri="{FF2B5EF4-FFF2-40B4-BE49-F238E27FC236}">
                <a16:creationId xmlns:a16="http://schemas.microsoft.com/office/drawing/2014/main" id="{120DCEF5-14C0-42D2-8A17-1B6E8A63DF6F}"/>
              </a:ext>
            </a:extLst>
          </p:cNvPr>
          <p:cNvSpPr>
            <a:spLocks noGrp="1"/>
          </p:cNvSpPr>
          <p:nvPr>
            <p:ph idx="1"/>
          </p:nvPr>
        </p:nvSpPr>
        <p:spPr>
          <a:xfrm>
            <a:off x="677333" y="939800"/>
            <a:ext cx="9185123" cy="5715001"/>
          </a:xfrm>
        </p:spPr>
        <p:txBody>
          <a:bodyPr>
            <a:normAutofit/>
          </a:bodyPr>
          <a:lstStyle/>
          <a:p>
            <a:r>
              <a:rPr lang="en-US" sz="2000" dirty="0"/>
              <a:t>Digital Dialog</a:t>
            </a:r>
          </a:p>
          <a:p>
            <a:pPr lvl="1"/>
            <a:r>
              <a:rPr lang="en-US" sz="1800" dirty="0"/>
              <a:t>Share your website ideas there.</a:t>
            </a:r>
          </a:p>
          <a:p>
            <a:pPr lvl="1"/>
            <a:r>
              <a:rPr lang="en-US" sz="1800" dirty="0"/>
              <a:t>A few have participated. Contributions count toward extra credit.</a:t>
            </a:r>
          </a:p>
          <a:p>
            <a:r>
              <a:rPr lang="en-US" sz="2000" dirty="0"/>
              <a:t>Got your domain names? (</a:t>
            </a:r>
            <a:r>
              <a:rPr lang="en-US" sz="2000" dirty="0" err="1"/>
              <a:t>MyEducator</a:t>
            </a:r>
            <a:r>
              <a:rPr lang="en-US" sz="2000" dirty="0"/>
              <a:t> 6.6)</a:t>
            </a:r>
          </a:p>
          <a:p>
            <a:r>
              <a:rPr lang="en-US" sz="2000" dirty="0"/>
              <a:t>Web Development Final Project – Due Date Extended to This Saturday, April 18</a:t>
            </a:r>
            <a:endParaRPr lang="en-US" dirty="0"/>
          </a:p>
          <a:p>
            <a:pPr lvl="1"/>
            <a:r>
              <a:rPr lang="en-US" sz="1800" dirty="0"/>
              <a:t>The final project is also your final exam!</a:t>
            </a:r>
          </a:p>
          <a:p>
            <a:pPr lvl="1"/>
            <a:r>
              <a:rPr lang="en-US" sz="1800" dirty="0"/>
              <a:t>Accounts for 15% of your final grade.</a:t>
            </a:r>
          </a:p>
          <a:p>
            <a:pPr lvl="1"/>
            <a:r>
              <a:rPr lang="en-US" sz="1800" dirty="0"/>
              <a:t>The assignment is to build a personal resume site. If you want to do some other, professional, site. Please get my permission by end of day today!</a:t>
            </a:r>
          </a:p>
          <a:p>
            <a:pPr lvl="1"/>
            <a:r>
              <a:rPr lang="en-US" sz="1800" dirty="0"/>
              <a:t>Monday will be a review of all you need to know for the final project.</a:t>
            </a:r>
          </a:p>
        </p:txBody>
      </p:sp>
    </p:spTree>
    <p:extLst>
      <p:ext uri="{BB962C8B-B14F-4D97-AF65-F5344CB8AC3E}">
        <p14:creationId xmlns:p14="http://schemas.microsoft.com/office/powerpoint/2010/main" val="1665343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5C67D79-298B-4927-90FF-7E753D182F5F}"/>
              </a:ext>
            </a:extLst>
          </p:cNvPr>
          <p:cNvSpPr>
            <a:spLocks noGrp="1"/>
          </p:cNvSpPr>
          <p:nvPr>
            <p:ph type="title"/>
          </p:nvPr>
        </p:nvSpPr>
        <p:spPr>
          <a:xfrm>
            <a:off x="401921" y="195967"/>
            <a:ext cx="8553877" cy="874746"/>
          </a:xfrm>
        </p:spPr>
        <p:txBody>
          <a:bodyPr vert="horz" lIns="91440" tIns="45720" rIns="91440" bIns="45720" rtlCol="0" anchor="b">
            <a:normAutofit/>
          </a:bodyPr>
          <a:lstStyle/>
          <a:p>
            <a:pPr algn="r">
              <a:lnSpc>
                <a:spcPct val="90000"/>
              </a:lnSpc>
            </a:pPr>
            <a:r>
              <a:rPr lang="en-US" sz="5400" dirty="0"/>
              <a:t>COVID-19 Data Update</a:t>
            </a:r>
          </a:p>
        </p:txBody>
      </p:sp>
      <p:sp>
        <p:nvSpPr>
          <p:cNvPr id="5" name="Rectangle 4">
            <a:extLst>
              <a:ext uri="{FF2B5EF4-FFF2-40B4-BE49-F238E27FC236}">
                <a16:creationId xmlns:a16="http://schemas.microsoft.com/office/drawing/2014/main" id="{DF5CA83D-7442-4F3D-8F50-A884B719B76E}"/>
              </a:ext>
            </a:extLst>
          </p:cNvPr>
          <p:cNvSpPr/>
          <p:nvPr/>
        </p:nvSpPr>
        <p:spPr>
          <a:xfrm>
            <a:off x="6862132" y="6048972"/>
            <a:ext cx="4763559" cy="6456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2"/>
              </a:rPr>
              <a:t>https://brandtredd.org/COVID-19</a:t>
            </a:r>
            <a:endParaRPr lang="en-US" dirty="0"/>
          </a:p>
        </p:txBody>
      </p:sp>
      <p:pic>
        <p:nvPicPr>
          <p:cNvPr id="3" name="Picture 2">
            <a:extLst>
              <a:ext uri="{FF2B5EF4-FFF2-40B4-BE49-F238E27FC236}">
                <a16:creationId xmlns:a16="http://schemas.microsoft.com/office/drawing/2014/main" id="{943D9327-8998-432A-B656-A4DDB8660189}"/>
              </a:ext>
            </a:extLst>
          </p:cNvPr>
          <p:cNvPicPr>
            <a:picLocks noChangeAspect="1"/>
          </p:cNvPicPr>
          <p:nvPr/>
        </p:nvPicPr>
        <p:blipFill>
          <a:blip r:embed="rId3"/>
          <a:stretch>
            <a:fillRect/>
          </a:stretch>
        </p:blipFill>
        <p:spPr>
          <a:xfrm>
            <a:off x="361147" y="1424129"/>
            <a:ext cx="5650725" cy="4262446"/>
          </a:xfrm>
          <a:prstGeom prst="rect">
            <a:avLst/>
          </a:prstGeom>
        </p:spPr>
      </p:pic>
      <p:pic>
        <p:nvPicPr>
          <p:cNvPr id="6" name="Picture 5">
            <a:extLst>
              <a:ext uri="{FF2B5EF4-FFF2-40B4-BE49-F238E27FC236}">
                <a16:creationId xmlns:a16="http://schemas.microsoft.com/office/drawing/2014/main" id="{F5A0F23F-02A2-43EF-832C-DDCE8A8077C8}"/>
              </a:ext>
            </a:extLst>
          </p:cNvPr>
          <p:cNvPicPr>
            <a:picLocks noChangeAspect="1"/>
          </p:cNvPicPr>
          <p:nvPr/>
        </p:nvPicPr>
        <p:blipFill>
          <a:blip r:embed="rId4"/>
          <a:stretch>
            <a:fillRect/>
          </a:stretch>
        </p:blipFill>
        <p:spPr>
          <a:xfrm>
            <a:off x="6261015" y="1424129"/>
            <a:ext cx="5643696" cy="4262446"/>
          </a:xfrm>
          <a:prstGeom prst="rect">
            <a:avLst/>
          </a:prstGeom>
        </p:spPr>
      </p:pic>
    </p:spTree>
    <p:extLst>
      <p:ext uri="{BB962C8B-B14F-4D97-AF65-F5344CB8AC3E}">
        <p14:creationId xmlns:p14="http://schemas.microsoft.com/office/powerpoint/2010/main" val="313946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1D01-4DB3-485C-AD8E-C9508BA8712D}"/>
              </a:ext>
            </a:extLst>
          </p:cNvPr>
          <p:cNvSpPr>
            <a:spLocks noGrp="1"/>
          </p:cNvSpPr>
          <p:nvPr>
            <p:ph type="title"/>
          </p:nvPr>
        </p:nvSpPr>
        <p:spPr>
          <a:xfrm>
            <a:off x="245534" y="139700"/>
            <a:ext cx="8596668" cy="723900"/>
          </a:xfrm>
        </p:spPr>
        <p:txBody>
          <a:bodyPr/>
          <a:lstStyle/>
          <a:p>
            <a:r>
              <a:rPr lang="en-US" dirty="0"/>
              <a:t>Utah COVID-19</a:t>
            </a:r>
          </a:p>
        </p:txBody>
      </p:sp>
      <p:sp>
        <p:nvSpPr>
          <p:cNvPr id="5" name="TextBox 4">
            <a:extLst>
              <a:ext uri="{FF2B5EF4-FFF2-40B4-BE49-F238E27FC236}">
                <a16:creationId xmlns:a16="http://schemas.microsoft.com/office/drawing/2014/main" id="{445C02A9-AB6F-46AA-B569-D2319FC0CB08}"/>
              </a:ext>
            </a:extLst>
          </p:cNvPr>
          <p:cNvSpPr txBox="1"/>
          <p:nvPr/>
        </p:nvSpPr>
        <p:spPr>
          <a:xfrm>
            <a:off x="500623" y="5547862"/>
            <a:ext cx="4301066" cy="369332"/>
          </a:xfrm>
          <a:prstGeom prst="rect">
            <a:avLst/>
          </a:prstGeom>
          <a:noFill/>
        </p:spPr>
        <p:txBody>
          <a:bodyPr wrap="square" rtlCol="0">
            <a:spAutoFit/>
          </a:bodyPr>
          <a:lstStyle/>
          <a:p>
            <a:pPr algn="ctr"/>
            <a:r>
              <a:rPr lang="en-US" dirty="0"/>
              <a:t>New Cases</a:t>
            </a:r>
          </a:p>
        </p:txBody>
      </p:sp>
      <p:sp>
        <p:nvSpPr>
          <p:cNvPr id="7" name="TextBox 6">
            <a:extLst>
              <a:ext uri="{FF2B5EF4-FFF2-40B4-BE49-F238E27FC236}">
                <a16:creationId xmlns:a16="http://schemas.microsoft.com/office/drawing/2014/main" id="{BDD8A68C-9330-4493-93A0-6FB4B9983A75}"/>
              </a:ext>
            </a:extLst>
          </p:cNvPr>
          <p:cNvSpPr txBox="1"/>
          <p:nvPr/>
        </p:nvSpPr>
        <p:spPr>
          <a:xfrm>
            <a:off x="500623" y="5917193"/>
            <a:ext cx="5079252" cy="369332"/>
          </a:xfrm>
          <a:prstGeom prst="rect">
            <a:avLst/>
          </a:prstGeom>
          <a:noFill/>
        </p:spPr>
        <p:txBody>
          <a:bodyPr wrap="square" rtlCol="0">
            <a:spAutoFit/>
          </a:bodyPr>
          <a:lstStyle/>
          <a:p>
            <a:r>
              <a:rPr lang="en-US" dirty="0">
                <a:hlinkClick r:id="rId2"/>
              </a:rPr>
              <a:t>https://coronavirus.utah.gov/case-counts/</a:t>
            </a:r>
            <a:endParaRPr lang="en-US" dirty="0"/>
          </a:p>
        </p:txBody>
      </p:sp>
      <p:sp>
        <p:nvSpPr>
          <p:cNvPr id="10" name="TextBox 9">
            <a:extLst>
              <a:ext uri="{FF2B5EF4-FFF2-40B4-BE49-F238E27FC236}">
                <a16:creationId xmlns:a16="http://schemas.microsoft.com/office/drawing/2014/main" id="{52E8589A-BBB4-47DA-98DD-942C565397C2}"/>
              </a:ext>
            </a:extLst>
          </p:cNvPr>
          <p:cNvSpPr txBox="1"/>
          <p:nvPr/>
        </p:nvSpPr>
        <p:spPr>
          <a:xfrm>
            <a:off x="500623" y="1080458"/>
            <a:ext cx="4301066" cy="369332"/>
          </a:xfrm>
          <a:prstGeom prst="rect">
            <a:avLst/>
          </a:prstGeom>
          <a:noFill/>
        </p:spPr>
        <p:txBody>
          <a:bodyPr wrap="square" rtlCol="0">
            <a:spAutoFit/>
          </a:bodyPr>
          <a:lstStyle/>
          <a:p>
            <a:pPr algn="ctr"/>
            <a:r>
              <a:rPr lang="en-US" dirty="0"/>
              <a:t>State of Utah</a:t>
            </a:r>
          </a:p>
        </p:txBody>
      </p:sp>
      <p:pic>
        <p:nvPicPr>
          <p:cNvPr id="3" name="Picture 2">
            <a:extLst>
              <a:ext uri="{FF2B5EF4-FFF2-40B4-BE49-F238E27FC236}">
                <a16:creationId xmlns:a16="http://schemas.microsoft.com/office/drawing/2014/main" id="{F7AEAE90-A6C2-47BF-B477-D082C484673C}"/>
              </a:ext>
            </a:extLst>
          </p:cNvPr>
          <p:cNvPicPr>
            <a:picLocks noChangeAspect="1"/>
          </p:cNvPicPr>
          <p:nvPr/>
        </p:nvPicPr>
        <p:blipFill>
          <a:blip r:embed="rId3"/>
          <a:stretch>
            <a:fillRect/>
          </a:stretch>
        </p:blipFill>
        <p:spPr>
          <a:xfrm>
            <a:off x="5967619" y="1449790"/>
            <a:ext cx="6019054" cy="4583742"/>
          </a:xfrm>
          <a:prstGeom prst="rect">
            <a:avLst/>
          </a:prstGeom>
        </p:spPr>
      </p:pic>
      <p:pic>
        <p:nvPicPr>
          <p:cNvPr id="6" name="Picture 5">
            <a:extLst>
              <a:ext uri="{FF2B5EF4-FFF2-40B4-BE49-F238E27FC236}">
                <a16:creationId xmlns:a16="http://schemas.microsoft.com/office/drawing/2014/main" id="{6D797609-CA34-42E9-94F2-2D9913928413}"/>
              </a:ext>
            </a:extLst>
          </p:cNvPr>
          <p:cNvPicPr>
            <a:picLocks noChangeAspect="1"/>
          </p:cNvPicPr>
          <p:nvPr/>
        </p:nvPicPr>
        <p:blipFill>
          <a:blip r:embed="rId4"/>
          <a:stretch>
            <a:fillRect/>
          </a:stretch>
        </p:blipFill>
        <p:spPr>
          <a:xfrm>
            <a:off x="500622" y="1666648"/>
            <a:ext cx="4955387" cy="3881213"/>
          </a:xfrm>
          <a:prstGeom prst="rect">
            <a:avLst/>
          </a:prstGeom>
        </p:spPr>
      </p:pic>
    </p:spTree>
    <p:extLst>
      <p:ext uri="{BB962C8B-B14F-4D97-AF65-F5344CB8AC3E}">
        <p14:creationId xmlns:p14="http://schemas.microsoft.com/office/powerpoint/2010/main" val="270098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0824-C7EA-4A90-9077-2197B52CEA6D}"/>
              </a:ext>
            </a:extLst>
          </p:cNvPr>
          <p:cNvSpPr>
            <a:spLocks noGrp="1"/>
          </p:cNvSpPr>
          <p:nvPr>
            <p:ph type="title"/>
          </p:nvPr>
        </p:nvSpPr>
        <p:spPr>
          <a:xfrm>
            <a:off x="677334" y="304800"/>
            <a:ext cx="8058349" cy="1625600"/>
          </a:xfrm>
        </p:spPr>
        <p:txBody>
          <a:bodyPr>
            <a:normAutofit fontScale="90000"/>
          </a:bodyPr>
          <a:lstStyle/>
          <a:p>
            <a:r>
              <a:rPr lang="en-US" dirty="0"/>
              <a:t>Requirements</a:t>
            </a:r>
            <a:br>
              <a:rPr lang="en-US" dirty="0"/>
            </a:br>
            <a:r>
              <a:rPr lang="en-US" dirty="0"/>
              <a:t>(This is a summary, authoritative requirements are in 6.6)</a:t>
            </a:r>
          </a:p>
        </p:txBody>
      </p:sp>
      <p:sp>
        <p:nvSpPr>
          <p:cNvPr id="3" name="Content Placeholder 2">
            <a:extLst>
              <a:ext uri="{FF2B5EF4-FFF2-40B4-BE49-F238E27FC236}">
                <a16:creationId xmlns:a16="http://schemas.microsoft.com/office/drawing/2014/main" id="{9026F272-F389-4180-8C16-700D1279B01F}"/>
              </a:ext>
            </a:extLst>
          </p:cNvPr>
          <p:cNvSpPr>
            <a:spLocks noGrp="1"/>
          </p:cNvSpPr>
          <p:nvPr>
            <p:ph idx="1"/>
          </p:nvPr>
        </p:nvSpPr>
        <p:spPr>
          <a:xfrm>
            <a:off x="677334" y="2053087"/>
            <a:ext cx="8596668" cy="3988276"/>
          </a:xfrm>
        </p:spPr>
        <p:txBody>
          <a:bodyPr>
            <a:normAutofit/>
          </a:bodyPr>
          <a:lstStyle/>
          <a:p>
            <a:r>
              <a:rPr lang="en-US" sz="2800" dirty="0"/>
              <a:t>Bootstrap Theme</a:t>
            </a:r>
          </a:p>
          <a:p>
            <a:r>
              <a:rPr lang="en-US" sz="2800" dirty="0"/>
              <a:t>Index Page (The default, starting page.)</a:t>
            </a:r>
          </a:p>
          <a:p>
            <a:r>
              <a:rPr lang="en-US" sz="2800" dirty="0"/>
              <a:t>“About Me” page (“About Us” if you have permission for a non-resume site)</a:t>
            </a:r>
          </a:p>
          <a:p>
            <a:r>
              <a:rPr lang="en-US" sz="2800" dirty="0"/>
              <a:t>Tableau Page</a:t>
            </a:r>
          </a:p>
          <a:p>
            <a:pPr lvl="1"/>
            <a:r>
              <a:rPr lang="en-US" sz="2600" dirty="0"/>
              <a:t>Has its own styles, not based on Bootstrap.</a:t>
            </a:r>
          </a:p>
          <a:p>
            <a:pPr lvl="1"/>
            <a:r>
              <a:rPr lang="en-US" sz="2600" dirty="0"/>
              <a:t>Has four embedded Tableau charts</a:t>
            </a:r>
            <a:endParaRPr lang="en-US" sz="2800" dirty="0"/>
          </a:p>
          <a:p>
            <a:endParaRPr lang="en-US" sz="2800" dirty="0"/>
          </a:p>
        </p:txBody>
      </p:sp>
    </p:spTree>
    <p:extLst>
      <p:ext uri="{BB962C8B-B14F-4D97-AF65-F5344CB8AC3E}">
        <p14:creationId xmlns:p14="http://schemas.microsoft.com/office/powerpoint/2010/main" val="2883511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0824-C7EA-4A90-9077-2197B52CEA6D}"/>
              </a:ext>
            </a:extLst>
          </p:cNvPr>
          <p:cNvSpPr>
            <a:spLocks noGrp="1"/>
          </p:cNvSpPr>
          <p:nvPr>
            <p:ph type="title"/>
          </p:nvPr>
        </p:nvSpPr>
        <p:spPr/>
        <p:txBody>
          <a:bodyPr/>
          <a:lstStyle/>
          <a:p>
            <a:r>
              <a:rPr lang="en-US" dirty="0"/>
              <a:t>Requirements: Folder Structure</a:t>
            </a:r>
          </a:p>
        </p:txBody>
      </p:sp>
      <p:sp>
        <p:nvSpPr>
          <p:cNvPr id="3" name="Content Placeholder 2">
            <a:extLst>
              <a:ext uri="{FF2B5EF4-FFF2-40B4-BE49-F238E27FC236}">
                <a16:creationId xmlns:a16="http://schemas.microsoft.com/office/drawing/2014/main" id="{9026F272-F389-4180-8C16-700D1279B01F}"/>
              </a:ext>
            </a:extLst>
          </p:cNvPr>
          <p:cNvSpPr>
            <a:spLocks noGrp="1"/>
          </p:cNvSpPr>
          <p:nvPr>
            <p:ph idx="1"/>
          </p:nvPr>
        </p:nvSpPr>
        <p:spPr>
          <a:xfrm>
            <a:off x="677334" y="1612900"/>
            <a:ext cx="8596668" cy="5104201"/>
          </a:xfrm>
        </p:spPr>
        <p:txBody>
          <a:bodyPr>
            <a:normAutofit fontScale="85000" lnSpcReduction="20000"/>
          </a:bodyPr>
          <a:lstStyle/>
          <a:p>
            <a:r>
              <a:rPr lang="en-US" sz="2800" dirty="0"/>
              <a:t>Root Folder</a:t>
            </a:r>
          </a:p>
          <a:p>
            <a:pPr lvl="1"/>
            <a:r>
              <a:rPr lang="en-US" sz="2400" dirty="0"/>
              <a:t>Index.html – the default entry point for your site</a:t>
            </a:r>
          </a:p>
          <a:p>
            <a:pPr lvl="1"/>
            <a:r>
              <a:rPr lang="en-US" sz="2400" dirty="0"/>
              <a:t>html Folder</a:t>
            </a:r>
          </a:p>
          <a:p>
            <a:pPr lvl="2"/>
            <a:r>
              <a:rPr lang="en-US" sz="2200" dirty="0"/>
              <a:t>aboutme.html</a:t>
            </a:r>
          </a:p>
          <a:p>
            <a:pPr lvl="2"/>
            <a:r>
              <a:rPr lang="en-US" sz="2200" dirty="0"/>
              <a:t>tableau.html</a:t>
            </a:r>
          </a:p>
          <a:p>
            <a:pPr lvl="2"/>
            <a:r>
              <a:rPr lang="en-US" sz="2200" dirty="0"/>
              <a:t>Any other html files other than index.html.</a:t>
            </a:r>
          </a:p>
          <a:p>
            <a:pPr lvl="1"/>
            <a:r>
              <a:rPr lang="en-US" sz="2400" dirty="0"/>
              <a:t>images Folder</a:t>
            </a:r>
          </a:p>
          <a:p>
            <a:pPr lvl="2"/>
            <a:r>
              <a:rPr lang="en-US" sz="2200" dirty="0"/>
              <a:t>All images used on your website</a:t>
            </a:r>
          </a:p>
          <a:p>
            <a:pPr lvl="2"/>
            <a:r>
              <a:rPr lang="en-US" sz="2200" dirty="0"/>
              <a:t>Including any that came with the bootstrap theme. (Rename the bootstrap “</a:t>
            </a:r>
            <a:r>
              <a:rPr lang="en-US" sz="2200" dirty="0" err="1"/>
              <a:t>img</a:t>
            </a:r>
            <a:r>
              <a:rPr lang="en-US" sz="2200" dirty="0"/>
              <a:t>” folder to “images”)</a:t>
            </a:r>
          </a:p>
          <a:p>
            <a:pPr lvl="1"/>
            <a:r>
              <a:rPr lang="en-US" sz="2400" dirty="0"/>
              <a:t>styles Folder</a:t>
            </a:r>
          </a:p>
          <a:p>
            <a:pPr lvl="2"/>
            <a:r>
              <a:rPr lang="en-US" sz="2000" dirty="0"/>
              <a:t>All .</a:t>
            </a:r>
            <a:r>
              <a:rPr lang="en-US" sz="2000" dirty="0" err="1"/>
              <a:t>css</a:t>
            </a:r>
            <a:r>
              <a:rPr lang="en-US" sz="2000" dirty="0"/>
              <a:t> files</a:t>
            </a:r>
          </a:p>
          <a:p>
            <a:pPr lvl="2"/>
            <a:r>
              <a:rPr lang="en-US" sz="2000" dirty="0"/>
              <a:t>Including those that came with the Bootstrap theme (rename the “</a:t>
            </a:r>
            <a:r>
              <a:rPr lang="en-US" sz="2000" dirty="0" err="1"/>
              <a:t>css</a:t>
            </a:r>
            <a:r>
              <a:rPr lang="en-US" sz="2000" dirty="0"/>
              <a:t>” folder to “styles”)</a:t>
            </a:r>
          </a:p>
          <a:p>
            <a:pPr lvl="1"/>
            <a:endParaRPr lang="en-US" sz="2200" dirty="0"/>
          </a:p>
          <a:p>
            <a:endParaRPr lang="en-US" sz="2800" dirty="0"/>
          </a:p>
          <a:p>
            <a:endParaRPr lang="en-US" sz="2800" dirty="0"/>
          </a:p>
        </p:txBody>
      </p:sp>
    </p:spTree>
    <p:extLst>
      <p:ext uri="{BB962C8B-B14F-4D97-AF65-F5344CB8AC3E}">
        <p14:creationId xmlns:p14="http://schemas.microsoft.com/office/powerpoint/2010/main" val="1154395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0824-C7EA-4A90-9077-2197B52CEA6D}"/>
              </a:ext>
            </a:extLst>
          </p:cNvPr>
          <p:cNvSpPr>
            <a:spLocks noGrp="1"/>
          </p:cNvSpPr>
          <p:nvPr>
            <p:ph type="title"/>
          </p:nvPr>
        </p:nvSpPr>
        <p:spPr>
          <a:xfrm>
            <a:off x="677334" y="339306"/>
            <a:ext cx="8596668" cy="822385"/>
          </a:xfrm>
        </p:spPr>
        <p:txBody>
          <a:bodyPr/>
          <a:lstStyle/>
          <a:p>
            <a:r>
              <a:rPr lang="en-US" dirty="0"/>
              <a:t>Requirements: In Your Pages</a:t>
            </a:r>
          </a:p>
        </p:txBody>
      </p:sp>
      <p:sp>
        <p:nvSpPr>
          <p:cNvPr id="3" name="Content Placeholder 2">
            <a:extLst>
              <a:ext uri="{FF2B5EF4-FFF2-40B4-BE49-F238E27FC236}">
                <a16:creationId xmlns:a16="http://schemas.microsoft.com/office/drawing/2014/main" id="{9026F272-F389-4180-8C16-700D1279B01F}"/>
              </a:ext>
            </a:extLst>
          </p:cNvPr>
          <p:cNvSpPr>
            <a:spLocks noGrp="1"/>
          </p:cNvSpPr>
          <p:nvPr>
            <p:ph idx="1"/>
          </p:nvPr>
        </p:nvSpPr>
        <p:spPr>
          <a:xfrm>
            <a:off x="677334" y="1161691"/>
            <a:ext cx="8596668" cy="5555411"/>
          </a:xfrm>
        </p:spPr>
        <p:txBody>
          <a:bodyPr>
            <a:normAutofit fontScale="55000" lnSpcReduction="20000"/>
          </a:bodyPr>
          <a:lstStyle/>
          <a:p>
            <a:r>
              <a:rPr lang="en-US" sz="2800" dirty="0"/>
              <a:t>Put a comment at the top of every html file including your name and the date you last edited it.</a:t>
            </a:r>
          </a:p>
          <a:p>
            <a:r>
              <a:rPr lang="en-US" sz="2800" b="1" dirty="0"/>
              <a:t>Format</a:t>
            </a:r>
            <a:r>
              <a:rPr lang="en-US" sz="2800" dirty="0"/>
              <a:t> code with tabs.</a:t>
            </a:r>
          </a:p>
          <a:p>
            <a:r>
              <a:rPr lang="en-US" sz="2800" b="1" dirty="0"/>
              <a:t>Custom background </a:t>
            </a:r>
            <a:r>
              <a:rPr lang="en-US" sz="2800" dirty="0"/>
              <a:t>on every page</a:t>
            </a:r>
            <a:br>
              <a:rPr lang="en-US" sz="2800" dirty="0"/>
            </a:br>
            <a:r>
              <a:rPr lang="en-US" sz="2800" dirty="0"/>
              <a:t>(may be consistent or different across pages)</a:t>
            </a:r>
          </a:p>
          <a:p>
            <a:r>
              <a:rPr lang="en-US" sz="2800" b="1" dirty="0"/>
              <a:t>Tab Title</a:t>
            </a:r>
            <a:r>
              <a:rPr lang="en-US" sz="2800" dirty="0"/>
              <a:t>, meaningful, on every page &lt;head&gt;&lt;title&gt;</a:t>
            </a:r>
          </a:p>
          <a:p>
            <a:r>
              <a:rPr lang="en-US" sz="2800" b="1" dirty="0"/>
              <a:t>Navigation links from e</a:t>
            </a:r>
            <a:r>
              <a:rPr lang="en-US" sz="2800" dirty="0"/>
              <a:t>very page to every other page.</a:t>
            </a:r>
          </a:p>
          <a:p>
            <a:r>
              <a:rPr lang="en-US" sz="2800" b="1" dirty="0"/>
              <a:t>Link to an External Page</a:t>
            </a:r>
            <a:r>
              <a:rPr lang="en-US" sz="2800" dirty="0"/>
              <a:t> somewhere on your site.</a:t>
            </a:r>
          </a:p>
          <a:p>
            <a:r>
              <a:rPr lang="en-US" sz="2800" dirty="0"/>
              <a:t>At least </a:t>
            </a:r>
            <a:r>
              <a:rPr lang="en-US" sz="2800" b="1" dirty="0"/>
              <a:t>Four Custom Styles </a:t>
            </a:r>
            <a:r>
              <a:rPr lang="en-US" sz="2800" dirty="0"/>
              <a:t>with at least </a:t>
            </a:r>
            <a:r>
              <a:rPr lang="en-US" sz="2800" b="1" dirty="0"/>
              <a:t>Four Attributes</a:t>
            </a:r>
            <a:r>
              <a:rPr lang="en-US" sz="2800" dirty="0"/>
              <a:t> in your .</a:t>
            </a:r>
            <a:r>
              <a:rPr lang="en-US" sz="2800" dirty="0" err="1"/>
              <a:t>css</a:t>
            </a:r>
            <a:r>
              <a:rPr lang="en-US" sz="2800" dirty="0"/>
              <a:t> file that override the </a:t>
            </a:r>
            <a:r>
              <a:rPr lang="en-US" sz="2800" dirty="0" err="1"/>
              <a:t>BootStrap</a:t>
            </a:r>
            <a:r>
              <a:rPr lang="en-US" sz="2800" dirty="0"/>
              <a:t> theme and are used in your index.html and aboutme.html pages.</a:t>
            </a:r>
          </a:p>
          <a:p>
            <a:r>
              <a:rPr lang="en-US" sz="2800" b="1" dirty="0"/>
              <a:t>Resume</a:t>
            </a:r>
            <a:r>
              <a:rPr lang="en-US" sz="2800" dirty="0"/>
              <a:t> with </a:t>
            </a:r>
            <a:r>
              <a:rPr lang="en-US" sz="2800" b="1" dirty="0"/>
              <a:t>Education, Work Experience, </a:t>
            </a:r>
            <a:r>
              <a:rPr lang="en-US" sz="2800" dirty="0"/>
              <a:t>and </a:t>
            </a:r>
            <a:r>
              <a:rPr lang="en-US" sz="2800" b="1" dirty="0"/>
              <a:t>Skills</a:t>
            </a:r>
            <a:r>
              <a:rPr lang="en-US" sz="2800" dirty="0"/>
              <a:t> sections included on your site (typically part of the aboutme.html page)</a:t>
            </a:r>
          </a:p>
          <a:p>
            <a:r>
              <a:rPr lang="en-US" sz="2800" b="1" dirty="0"/>
              <a:t>Two on-page anchors</a:t>
            </a:r>
            <a:r>
              <a:rPr lang="en-US" sz="2800" dirty="0"/>
              <a:t> (with links to them)</a:t>
            </a:r>
          </a:p>
          <a:p>
            <a:r>
              <a:rPr lang="en-US" sz="2800" b="1" dirty="0"/>
              <a:t>Three Images</a:t>
            </a:r>
            <a:r>
              <a:rPr lang="en-US" sz="2800" dirty="0"/>
              <a:t> between the index and </a:t>
            </a:r>
            <a:r>
              <a:rPr lang="en-US" sz="2800" dirty="0" err="1"/>
              <a:t>aboutme</a:t>
            </a:r>
            <a:r>
              <a:rPr lang="en-US" sz="2800" dirty="0"/>
              <a:t> pages	</a:t>
            </a:r>
          </a:p>
          <a:p>
            <a:pPr lvl="1"/>
            <a:r>
              <a:rPr lang="en-US" sz="2400" b="1" dirty="0"/>
              <a:t>alt="description"</a:t>
            </a:r>
            <a:r>
              <a:rPr lang="en-US" sz="2400" dirty="0"/>
              <a:t> on every image.</a:t>
            </a:r>
            <a:endParaRPr lang="en-US" sz="2600" b="1" dirty="0"/>
          </a:p>
          <a:p>
            <a:r>
              <a:rPr lang="en-US" sz="2800" dirty="0"/>
              <a:t>An ordered list on your resume.</a:t>
            </a:r>
          </a:p>
          <a:p>
            <a:r>
              <a:rPr lang="en-US" sz="2800" dirty="0"/>
              <a:t>An unordered list on your resume.</a:t>
            </a:r>
          </a:p>
          <a:p>
            <a:r>
              <a:rPr lang="en-US" sz="2800" b="1" dirty="0"/>
              <a:t>Playable Video</a:t>
            </a:r>
            <a:r>
              <a:rPr lang="en-US" sz="2800" dirty="0"/>
              <a:t> somewhere on your site</a:t>
            </a:r>
          </a:p>
          <a:p>
            <a:r>
              <a:rPr lang="en-US" sz="2800" b="1" dirty="0"/>
              <a:t>Your Contact Information</a:t>
            </a:r>
            <a:r>
              <a:rPr lang="en-US" sz="2800" dirty="0"/>
              <a:t> (may use fake email and phone if you prefer)</a:t>
            </a:r>
            <a:endParaRPr lang="en-US" sz="2800" b="1" dirty="0"/>
          </a:p>
          <a:p>
            <a:endParaRPr lang="en-US" sz="2800" b="1" dirty="0"/>
          </a:p>
          <a:p>
            <a:endParaRPr lang="en-US" sz="2800" b="1" dirty="0"/>
          </a:p>
          <a:p>
            <a:pPr lvl="1"/>
            <a:endParaRPr lang="en-US" sz="2200" dirty="0"/>
          </a:p>
          <a:p>
            <a:endParaRPr lang="en-US" sz="2800" dirty="0"/>
          </a:p>
          <a:p>
            <a:endParaRPr lang="en-US" sz="2800" dirty="0"/>
          </a:p>
        </p:txBody>
      </p:sp>
    </p:spTree>
    <p:extLst>
      <p:ext uri="{BB962C8B-B14F-4D97-AF65-F5344CB8AC3E}">
        <p14:creationId xmlns:p14="http://schemas.microsoft.com/office/powerpoint/2010/main" val="2886985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0824-C7EA-4A90-9077-2197B52CEA6D}"/>
              </a:ext>
            </a:extLst>
          </p:cNvPr>
          <p:cNvSpPr>
            <a:spLocks noGrp="1"/>
          </p:cNvSpPr>
          <p:nvPr>
            <p:ph type="title"/>
          </p:nvPr>
        </p:nvSpPr>
        <p:spPr>
          <a:xfrm>
            <a:off x="677334" y="339306"/>
            <a:ext cx="8596668" cy="822385"/>
          </a:xfrm>
        </p:spPr>
        <p:txBody>
          <a:bodyPr/>
          <a:lstStyle/>
          <a:p>
            <a:r>
              <a:rPr lang="en-US" dirty="0"/>
              <a:t>Requirements: Tableau Page</a:t>
            </a:r>
          </a:p>
        </p:txBody>
      </p:sp>
      <p:sp>
        <p:nvSpPr>
          <p:cNvPr id="3" name="Content Placeholder 2">
            <a:extLst>
              <a:ext uri="{FF2B5EF4-FFF2-40B4-BE49-F238E27FC236}">
                <a16:creationId xmlns:a16="http://schemas.microsoft.com/office/drawing/2014/main" id="{9026F272-F389-4180-8C16-700D1279B01F}"/>
              </a:ext>
            </a:extLst>
          </p:cNvPr>
          <p:cNvSpPr>
            <a:spLocks noGrp="1"/>
          </p:cNvSpPr>
          <p:nvPr>
            <p:ph idx="1"/>
          </p:nvPr>
        </p:nvSpPr>
        <p:spPr>
          <a:xfrm>
            <a:off x="677334" y="1161691"/>
            <a:ext cx="8596668" cy="5555411"/>
          </a:xfrm>
        </p:spPr>
        <p:txBody>
          <a:bodyPr>
            <a:normAutofit fontScale="62500" lnSpcReduction="20000"/>
          </a:bodyPr>
          <a:lstStyle/>
          <a:p>
            <a:r>
              <a:rPr lang="en-US" sz="2800" b="1" dirty="0"/>
              <a:t>Custom Stylesheet</a:t>
            </a:r>
            <a:r>
              <a:rPr lang="en-US" sz="2800" dirty="0"/>
              <a:t> Called “bootstyles.css” (no Bootstrap for this page)</a:t>
            </a:r>
          </a:p>
          <a:p>
            <a:r>
              <a:rPr lang="en-US" sz="2800" b="1" dirty="0"/>
              <a:t>Three &lt;div&gt;</a:t>
            </a:r>
            <a:r>
              <a:rPr lang="en-US" sz="2800" dirty="0"/>
              <a:t> elements with custom positioning styles</a:t>
            </a:r>
          </a:p>
          <a:p>
            <a:pPr lvl="1"/>
            <a:r>
              <a:rPr lang="en-US" sz="2600" b="1" dirty="0"/>
              <a:t>Navigation &lt;div&gt;</a:t>
            </a:r>
            <a:r>
              <a:rPr lang="en-US" sz="2600" dirty="0"/>
              <a:t> contains navigation links</a:t>
            </a:r>
          </a:p>
          <a:p>
            <a:pPr lvl="2"/>
            <a:r>
              <a:rPr lang="en-US" sz="2400" b="1" dirty="0"/>
              <a:t>Expands and contracts</a:t>
            </a:r>
            <a:r>
              <a:rPr lang="en-US" sz="2400" dirty="0"/>
              <a:t> horizontally with the window size.</a:t>
            </a:r>
          </a:p>
          <a:p>
            <a:pPr lvl="2"/>
            <a:r>
              <a:rPr lang="en-US" sz="2400" dirty="0"/>
              <a:t>Links to all other pages must be here. They don’t have to follow the same stile as other pages.</a:t>
            </a:r>
          </a:p>
          <a:p>
            <a:pPr lvl="1"/>
            <a:r>
              <a:rPr lang="en-US" sz="2600" b="1" dirty="0"/>
              <a:t>Tableau &lt;div&gt;</a:t>
            </a:r>
            <a:r>
              <a:rPr lang="en-US" sz="2600" dirty="0"/>
              <a:t> main body</a:t>
            </a:r>
          </a:p>
          <a:p>
            <a:pPr lvl="2"/>
            <a:r>
              <a:rPr lang="en-US" sz="2400" b="1" dirty="0"/>
              <a:t>Expands and contracts</a:t>
            </a:r>
            <a:r>
              <a:rPr lang="en-US" sz="2400" dirty="0"/>
              <a:t> horizontally and vertically</a:t>
            </a:r>
          </a:p>
          <a:p>
            <a:pPr lvl="2"/>
            <a:r>
              <a:rPr lang="en-US" sz="2400" b="1" dirty="0"/>
              <a:t>Four Tableau Charts</a:t>
            </a:r>
            <a:r>
              <a:rPr lang="en-US" sz="2400" dirty="0"/>
              <a:t> that explain the following:</a:t>
            </a:r>
          </a:p>
          <a:p>
            <a:pPr lvl="3"/>
            <a:r>
              <a:rPr lang="en-US" sz="2200" dirty="0"/>
              <a:t>How are profits faring in the 50 states</a:t>
            </a:r>
          </a:p>
          <a:p>
            <a:pPr lvl="3"/>
            <a:r>
              <a:rPr lang="en-US" sz="2200" dirty="0"/>
              <a:t>How has one of the highest-profit states fared for the last two years by profit, by month.</a:t>
            </a:r>
          </a:p>
          <a:p>
            <a:pPr lvl="3"/>
            <a:r>
              <a:rPr lang="en-US" sz="2200" dirty="0"/>
              <a:t>How are the profits within that state doing in each product category.</a:t>
            </a:r>
          </a:p>
          <a:p>
            <a:pPr lvl="3"/>
            <a:r>
              <a:rPr lang="en-US" sz="2200" dirty="0"/>
              <a:t>For the most profitable category, forecast sales.</a:t>
            </a:r>
          </a:p>
          <a:p>
            <a:pPr lvl="2"/>
            <a:r>
              <a:rPr lang="en-US" sz="2400" dirty="0"/>
              <a:t>Each chart must have a caption that explains the chart. </a:t>
            </a:r>
          </a:p>
          <a:p>
            <a:pPr lvl="1"/>
            <a:r>
              <a:rPr lang="en-US" sz="2600" b="1" dirty="0"/>
              <a:t>Footer &lt;div&gt; </a:t>
            </a:r>
            <a:r>
              <a:rPr lang="en-US" sz="2600" dirty="0"/>
              <a:t>bottom of the page</a:t>
            </a:r>
          </a:p>
          <a:p>
            <a:pPr lvl="2"/>
            <a:r>
              <a:rPr lang="en-US" sz="2400" b="1" dirty="0"/>
              <a:t>Expands and contracts</a:t>
            </a:r>
            <a:r>
              <a:rPr lang="en-US" sz="2400" dirty="0"/>
              <a:t> horizontally.</a:t>
            </a:r>
            <a:endParaRPr lang="en-US" sz="2400" b="1" dirty="0"/>
          </a:p>
          <a:p>
            <a:pPr lvl="2"/>
            <a:r>
              <a:rPr lang="en-US" sz="2400" dirty="0"/>
              <a:t>Includes copyright, credit, etc.</a:t>
            </a:r>
            <a:endParaRPr lang="en-US" sz="2400" b="1" dirty="0"/>
          </a:p>
          <a:p>
            <a:pPr lvl="1"/>
            <a:endParaRPr lang="en-US" sz="2600" b="1" dirty="0"/>
          </a:p>
          <a:p>
            <a:endParaRPr lang="en-US" sz="2800" b="1" dirty="0"/>
          </a:p>
          <a:p>
            <a:endParaRPr lang="en-US" sz="2800" b="1" dirty="0"/>
          </a:p>
          <a:p>
            <a:endParaRPr lang="en-US" sz="2800" b="1" dirty="0"/>
          </a:p>
          <a:p>
            <a:pPr lvl="1"/>
            <a:endParaRPr lang="en-US" sz="2200" dirty="0"/>
          </a:p>
          <a:p>
            <a:endParaRPr lang="en-US" sz="2800" dirty="0"/>
          </a:p>
          <a:p>
            <a:endParaRPr lang="en-US" sz="2800" dirty="0"/>
          </a:p>
        </p:txBody>
      </p:sp>
    </p:spTree>
    <p:extLst>
      <p:ext uri="{BB962C8B-B14F-4D97-AF65-F5344CB8AC3E}">
        <p14:creationId xmlns:p14="http://schemas.microsoft.com/office/powerpoint/2010/main" val="182346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573C-0EFC-4C88-9FCE-F61420082EB3}"/>
              </a:ext>
            </a:extLst>
          </p:cNvPr>
          <p:cNvSpPr>
            <a:spLocks noGrp="1"/>
          </p:cNvSpPr>
          <p:nvPr>
            <p:ph type="title"/>
          </p:nvPr>
        </p:nvSpPr>
        <p:spPr/>
        <p:txBody>
          <a:bodyPr/>
          <a:lstStyle/>
          <a:p>
            <a:r>
              <a:rPr lang="en-US"/>
              <a:t>Bootstrap </a:t>
            </a:r>
            <a:r>
              <a:rPr lang="en-US" dirty="0"/>
              <a:t>Themes Approved for your Final Project</a:t>
            </a:r>
          </a:p>
        </p:txBody>
      </p:sp>
      <p:sp>
        <p:nvSpPr>
          <p:cNvPr id="3" name="Content Placeholder 2">
            <a:extLst>
              <a:ext uri="{FF2B5EF4-FFF2-40B4-BE49-F238E27FC236}">
                <a16:creationId xmlns:a16="http://schemas.microsoft.com/office/drawing/2014/main" id="{EAD1501A-D357-4D88-B95A-AD57B92E4B09}"/>
              </a:ext>
            </a:extLst>
          </p:cNvPr>
          <p:cNvSpPr>
            <a:spLocks noGrp="1"/>
          </p:cNvSpPr>
          <p:nvPr>
            <p:ph idx="1"/>
          </p:nvPr>
        </p:nvSpPr>
        <p:spPr/>
        <p:txBody>
          <a:bodyPr/>
          <a:lstStyle/>
          <a:p>
            <a:r>
              <a:rPr lang="en-US" dirty="0"/>
              <a:t>Clean Blog</a:t>
            </a:r>
            <a:br>
              <a:rPr lang="en-US" dirty="0"/>
            </a:br>
            <a:r>
              <a:rPr lang="en-US" dirty="0">
                <a:hlinkClick r:id="rId2"/>
              </a:rPr>
              <a:t>https://startbootstrap.com/themes/clean-blog/</a:t>
            </a:r>
            <a:endParaRPr lang="en-US" dirty="0"/>
          </a:p>
          <a:p>
            <a:r>
              <a:rPr lang="en-US" dirty="0"/>
              <a:t>Business Casual</a:t>
            </a:r>
            <a:br>
              <a:rPr lang="en-US" dirty="0"/>
            </a:br>
            <a:r>
              <a:rPr lang="en-US" dirty="0">
                <a:hlinkClick r:id="rId3"/>
              </a:rPr>
              <a:t>https://startbootstrap.com/themes/business-casual/</a:t>
            </a:r>
            <a:endParaRPr lang="en-US" dirty="0"/>
          </a:p>
        </p:txBody>
      </p:sp>
    </p:spTree>
    <p:extLst>
      <p:ext uri="{BB962C8B-B14F-4D97-AF65-F5344CB8AC3E}">
        <p14:creationId xmlns:p14="http://schemas.microsoft.com/office/powerpoint/2010/main" val="2892761266"/>
      </p:ext>
    </p:extLst>
  </p:cSld>
  <p:clrMapOvr>
    <a:masterClrMapping/>
  </p:clrMapOvr>
</p:sld>
</file>

<file path=ppt/theme/theme1.xml><?xml version="1.0" encoding="utf-8"?>
<a:theme xmlns:a="http://schemas.openxmlformats.org/drawingml/2006/main" name="Facet">
  <a:themeElements>
    <a:clrScheme name="Custom 4">
      <a:dk1>
        <a:sysClr val="windowText" lastClr="000000"/>
      </a:dk1>
      <a:lt1>
        <a:sysClr val="window" lastClr="FFFFFF"/>
      </a:lt1>
      <a:dk2>
        <a:srgbClr val="2C3C43"/>
      </a:dk2>
      <a:lt2>
        <a:srgbClr val="EBEBEB"/>
      </a:lt2>
      <a:accent1>
        <a:srgbClr val="09465B"/>
      </a:accent1>
      <a:accent2>
        <a:srgbClr val="2E83C3"/>
      </a:accent2>
      <a:accent3>
        <a:srgbClr val="42D0A2"/>
      </a:accent3>
      <a:accent4>
        <a:srgbClr val="2E946B"/>
      </a:accent4>
      <a:accent5>
        <a:srgbClr val="42B051"/>
      </a:accent5>
      <a:accent6>
        <a:srgbClr val="96D141"/>
      </a:accent6>
      <a:hlink>
        <a:srgbClr val="0B5462"/>
      </a:hlink>
      <a:folHlink>
        <a:srgbClr val="265B6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3444</TotalTime>
  <Words>827</Words>
  <Application>Microsoft Office PowerPoint</Application>
  <PresentationFormat>Widescreen</PresentationFormat>
  <Paragraphs>91</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Web Development Final Project Walkthrough</vt:lpstr>
      <vt:lpstr>Announcements (All Repeats)</vt:lpstr>
      <vt:lpstr>COVID-19 Data Update</vt:lpstr>
      <vt:lpstr>Utah COVID-19</vt:lpstr>
      <vt:lpstr>Requirements (This is a summary, authoritative requirements are in 6.6)</vt:lpstr>
      <vt:lpstr>Requirements: Folder Structure</vt:lpstr>
      <vt:lpstr>Requirements: In Your Pages</vt:lpstr>
      <vt:lpstr>Requirements: Tableau Page</vt:lpstr>
      <vt:lpstr>Bootstrap Themes Approved for your Final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Exam Review</dc:title>
  <dc:creator>Brandt Redd</dc:creator>
  <cp:lastModifiedBy>Brandt Redd</cp:lastModifiedBy>
  <cp:revision>13</cp:revision>
  <dcterms:created xsi:type="dcterms:W3CDTF">2020-03-25T19:56:49Z</dcterms:created>
  <dcterms:modified xsi:type="dcterms:W3CDTF">2020-04-13T21:12:50Z</dcterms:modified>
</cp:coreProperties>
</file>