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04" r:id="rId4"/>
    <p:sldId id="305" r:id="rId5"/>
    <p:sldId id="273" r:id="rId6"/>
    <p:sldId id="264" r:id="rId7"/>
    <p:sldId id="30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F47FB-8445-4F45-B0CC-F4482FF1A629}" v="8" dt="2020-02-18T22:58:21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t Redd" userId="be8ed540b98adac0" providerId="LiveId" clId="{0CBF47FB-8445-4F45-B0CC-F4482FF1A629}"/>
    <pc:docChg chg="undo custSel mod addSld delSld modSld">
      <pc:chgData name="Brandt Redd" userId="be8ed540b98adac0" providerId="LiveId" clId="{0CBF47FB-8445-4F45-B0CC-F4482FF1A629}" dt="2020-02-18T22:58:21.063" v="1598"/>
      <pc:docMkLst>
        <pc:docMk/>
      </pc:docMkLst>
      <pc:sldChg chg="delSp modSp">
        <pc:chgData name="Brandt Redd" userId="be8ed540b98adac0" providerId="LiveId" clId="{0CBF47FB-8445-4F45-B0CC-F4482FF1A629}" dt="2020-02-18T06:18:18.981" v="40" actId="478"/>
        <pc:sldMkLst>
          <pc:docMk/>
          <pc:sldMk cId="4212207527" sldId="256"/>
        </pc:sldMkLst>
        <pc:spChg chg="mod">
          <ac:chgData name="Brandt Redd" userId="be8ed540b98adac0" providerId="LiveId" clId="{0CBF47FB-8445-4F45-B0CC-F4482FF1A629}" dt="2020-02-18T06:18:15.193" v="39" actId="20577"/>
          <ac:spMkLst>
            <pc:docMk/>
            <pc:sldMk cId="4212207527" sldId="256"/>
            <ac:spMk id="2" creationId="{8EDAD4FC-8AB7-485B-BADB-E95FD5F2D871}"/>
          </ac:spMkLst>
        </pc:spChg>
        <pc:spChg chg="del">
          <ac:chgData name="Brandt Redd" userId="be8ed540b98adac0" providerId="LiveId" clId="{0CBF47FB-8445-4F45-B0CC-F4482FF1A629}" dt="2020-02-18T06:18:18.981" v="40" actId="478"/>
          <ac:spMkLst>
            <pc:docMk/>
            <pc:sldMk cId="4212207527" sldId="256"/>
            <ac:spMk id="3" creationId="{A3E2A7E7-1B80-4C68-BED1-1A377292B217}"/>
          </ac:spMkLst>
        </pc:spChg>
      </pc:sldChg>
      <pc:sldChg chg="addSp delSp modSp mod setBg">
        <pc:chgData name="Brandt Redd" userId="be8ed540b98adac0" providerId="LiveId" clId="{0CBF47FB-8445-4F45-B0CC-F4482FF1A629}" dt="2020-02-18T06:41:43.239" v="833" actId="14"/>
        <pc:sldMkLst>
          <pc:docMk/>
          <pc:sldMk cId="2731372549" sldId="257"/>
        </pc:sldMkLst>
        <pc:spChg chg="mod">
          <ac:chgData name="Brandt Redd" userId="be8ed540b98adac0" providerId="LiveId" clId="{0CBF47FB-8445-4F45-B0CC-F4482FF1A629}" dt="2020-02-18T06:40:46.378" v="827" actId="1076"/>
          <ac:spMkLst>
            <pc:docMk/>
            <pc:sldMk cId="2731372549" sldId="257"/>
            <ac:spMk id="2" creationId="{77E61DD7-E40A-41F1-A941-F3A5D1103268}"/>
          </ac:spMkLst>
        </pc:spChg>
        <pc:spChg chg="mod">
          <ac:chgData name="Brandt Redd" userId="be8ed540b98adac0" providerId="LiveId" clId="{0CBF47FB-8445-4F45-B0CC-F4482FF1A629}" dt="2020-02-18T06:41:43.239" v="833" actId="14"/>
          <ac:spMkLst>
            <pc:docMk/>
            <pc:sldMk cId="2731372549" sldId="257"/>
            <ac:spMk id="3" creationId="{432FB881-D348-4BC9-8916-911C131462B2}"/>
          </ac:spMkLst>
        </pc:spChg>
        <pc:spChg chg="add del">
          <ac:chgData name="Brandt Redd" userId="be8ed540b98adac0" providerId="LiveId" clId="{0CBF47FB-8445-4F45-B0CC-F4482FF1A629}" dt="2020-02-18T06:40:39.439" v="825" actId="26606"/>
          <ac:spMkLst>
            <pc:docMk/>
            <pc:sldMk cId="2731372549" sldId="257"/>
            <ac:spMk id="8" creationId="{13FE9996-7EAC-4679-B37D-C1045F42F954}"/>
          </ac:spMkLst>
        </pc:spChg>
        <pc:spChg chg="add del">
          <ac:chgData name="Brandt Redd" userId="be8ed540b98adac0" providerId="LiveId" clId="{0CBF47FB-8445-4F45-B0CC-F4482FF1A629}" dt="2020-02-18T06:40:39.439" v="825" actId="26606"/>
          <ac:spMkLst>
            <pc:docMk/>
            <pc:sldMk cId="2731372549" sldId="257"/>
            <ac:spMk id="10" creationId="{761DF1FE-5CC8-43D2-A76C-93C76EEDE1E9}"/>
          </ac:spMkLst>
        </pc:spChg>
        <pc:spChg chg="add del">
          <ac:chgData name="Brandt Redd" userId="be8ed540b98adac0" providerId="LiveId" clId="{0CBF47FB-8445-4F45-B0CC-F4482FF1A629}" dt="2020-02-18T06:40:39.439" v="825" actId="26606"/>
          <ac:spMkLst>
            <pc:docMk/>
            <pc:sldMk cId="2731372549" sldId="257"/>
            <ac:spMk id="14" creationId="{3741B58E-3B65-4A01-A276-975AB2CF8A08}"/>
          </ac:spMkLst>
        </pc:spChg>
        <pc:spChg chg="add del">
          <ac:chgData name="Brandt Redd" userId="be8ed540b98adac0" providerId="LiveId" clId="{0CBF47FB-8445-4F45-B0CC-F4482FF1A629}" dt="2020-02-18T06:40:39.439" v="825" actId="26606"/>
          <ac:spMkLst>
            <pc:docMk/>
            <pc:sldMk cId="2731372549" sldId="257"/>
            <ac:spMk id="16" creationId="{7AAC67C3-831B-4AB1-A259-DFB839CAFAFC}"/>
          </ac:spMkLst>
        </pc:spChg>
        <pc:spChg chg="add del">
          <ac:chgData name="Brandt Redd" userId="be8ed540b98adac0" providerId="LiveId" clId="{0CBF47FB-8445-4F45-B0CC-F4482FF1A629}" dt="2020-02-18T06:40:39.439" v="825" actId="26606"/>
          <ac:spMkLst>
            <pc:docMk/>
            <pc:sldMk cId="2731372549" sldId="257"/>
            <ac:spMk id="18" creationId="{054B3F04-9EAC-45C0-B3CE-0387EEA10A0C}"/>
          </ac:spMkLst>
        </pc:spChg>
        <pc:picChg chg="del">
          <ac:chgData name="Brandt Redd" userId="be8ed540b98adac0" providerId="LiveId" clId="{0CBF47FB-8445-4F45-B0CC-F4482FF1A629}" dt="2020-02-18T06:18:32.767" v="41" actId="478"/>
          <ac:picMkLst>
            <pc:docMk/>
            <pc:sldMk cId="2731372549" sldId="257"/>
            <ac:picMk id="4" creationId="{F4501C06-0AD3-4F3E-8BCA-D84673245B50}"/>
          </ac:picMkLst>
        </pc:picChg>
        <pc:cxnChg chg="add del">
          <ac:chgData name="Brandt Redd" userId="be8ed540b98adac0" providerId="LiveId" clId="{0CBF47FB-8445-4F45-B0CC-F4482FF1A629}" dt="2020-02-18T06:40:39.439" v="825" actId="26606"/>
          <ac:cxnSpMkLst>
            <pc:docMk/>
            <pc:sldMk cId="2731372549" sldId="257"/>
            <ac:cxnSpMk id="12" creationId="{E161BEBD-A23C-409E-ABC7-73F9EDC02F20}"/>
          </ac:cxnSpMkLst>
        </pc:cxnChg>
      </pc:sldChg>
      <pc:sldChg chg="modSp del">
        <pc:chgData name="Brandt Redd" userId="be8ed540b98adac0" providerId="LiveId" clId="{0CBF47FB-8445-4F45-B0CC-F4482FF1A629}" dt="2020-02-18T06:48:22.810" v="1224" actId="47"/>
        <pc:sldMkLst>
          <pc:docMk/>
          <pc:sldMk cId="3593070701" sldId="262"/>
        </pc:sldMkLst>
        <pc:spChg chg="mod">
          <ac:chgData name="Brandt Redd" userId="be8ed540b98adac0" providerId="LiveId" clId="{0CBF47FB-8445-4F45-B0CC-F4482FF1A629}" dt="2020-02-18T06:44:07.334" v="845" actId="20577"/>
          <ac:spMkLst>
            <pc:docMk/>
            <pc:sldMk cId="3593070701" sldId="262"/>
            <ac:spMk id="2" creationId="{6AF9B5C4-9FE9-4AED-B746-9D04B03B7A1C}"/>
          </ac:spMkLst>
        </pc:spChg>
      </pc:sldChg>
      <pc:sldChg chg="del">
        <pc:chgData name="Brandt Redd" userId="be8ed540b98adac0" providerId="LiveId" clId="{0CBF47FB-8445-4F45-B0CC-F4482FF1A629}" dt="2020-02-18T06:43:23.735" v="834" actId="47"/>
        <pc:sldMkLst>
          <pc:docMk/>
          <pc:sldMk cId="85448870" sldId="263"/>
        </pc:sldMkLst>
      </pc:sldChg>
      <pc:sldChg chg="modSp">
        <pc:chgData name="Brandt Redd" userId="be8ed540b98adac0" providerId="LiveId" clId="{0CBF47FB-8445-4F45-B0CC-F4482FF1A629}" dt="2020-02-18T15:14:39.141" v="1593" actId="20577"/>
        <pc:sldMkLst>
          <pc:docMk/>
          <pc:sldMk cId="2374837071" sldId="264"/>
        </pc:sldMkLst>
        <pc:spChg chg="mod">
          <ac:chgData name="Brandt Redd" userId="be8ed540b98adac0" providerId="LiveId" clId="{0CBF47FB-8445-4F45-B0CC-F4482FF1A629}" dt="2020-02-18T15:14:39.141" v="1593" actId="20577"/>
          <ac:spMkLst>
            <pc:docMk/>
            <pc:sldMk cId="2374837071" sldId="264"/>
            <ac:spMk id="2" creationId="{47A955D8-7CF3-4E50-BDE4-07F55E85EAF9}"/>
          </ac:spMkLst>
        </pc:spChg>
        <pc:spChg chg="mod">
          <ac:chgData name="Brandt Redd" userId="be8ed540b98adac0" providerId="LiveId" clId="{0CBF47FB-8445-4F45-B0CC-F4482FF1A629}" dt="2020-02-18T15:14:29.135" v="1575" actId="20577"/>
          <ac:spMkLst>
            <pc:docMk/>
            <pc:sldMk cId="2374837071" sldId="264"/>
            <ac:spMk id="3" creationId="{7694F7C7-88A4-4637-88E7-00127D96F26C}"/>
          </ac:spMkLst>
        </pc:spChg>
      </pc:sldChg>
      <pc:sldChg chg="del">
        <pc:chgData name="Brandt Redd" userId="be8ed540b98adac0" providerId="LiveId" clId="{0CBF47FB-8445-4F45-B0CC-F4482FF1A629}" dt="2020-02-18T16:38:27.417" v="1594" actId="47"/>
        <pc:sldMkLst>
          <pc:docMk/>
          <pc:sldMk cId="1191491631" sldId="265"/>
        </pc:sldMkLst>
      </pc:sldChg>
      <pc:sldChg chg="del">
        <pc:chgData name="Brandt Redd" userId="be8ed540b98adac0" providerId="LiveId" clId="{0CBF47FB-8445-4F45-B0CC-F4482FF1A629}" dt="2020-02-18T16:38:34.176" v="1595" actId="47"/>
        <pc:sldMkLst>
          <pc:docMk/>
          <pc:sldMk cId="413847031" sldId="266"/>
        </pc:sldMkLst>
      </pc:sldChg>
      <pc:sldChg chg="del">
        <pc:chgData name="Brandt Redd" userId="be8ed540b98adac0" providerId="LiveId" clId="{0CBF47FB-8445-4F45-B0CC-F4482FF1A629}" dt="2020-02-18T16:38:39.544" v="1596" actId="47"/>
        <pc:sldMkLst>
          <pc:docMk/>
          <pc:sldMk cId="3489941450" sldId="267"/>
        </pc:sldMkLst>
      </pc:sldChg>
      <pc:sldChg chg="del">
        <pc:chgData name="Brandt Redd" userId="be8ed540b98adac0" providerId="LiveId" clId="{0CBF47FB-8445-4F45-B0CC-F4482FF1A629}" dt="2020-02-18T06:49:47.162" v="1338" actId="47"/>
        <pc:sldMkLst>
          <pc:docMk/>
          <pc:sldMk cId="1122652379" sldId="268"/>
        </pc:sldMkLst>
      </pc:sldChg>
      <pc:sldChg chg="del">
        <pc:chgData name="Brandt Redd" userId="be8ed540b98adac0" providerId="LiveId" clId="{0CBF47FB-8445-4F45-B0CC-F4482FF1A629}" dt="2020-02-18T06:48:26.312" v="1226" actId="47"/>
        <pc:sldMkLst>
          <pc:docMk/>
          <pc:sldMk cId="3291371758" sldId="269"/>
        </pc:sldMkLst>
      </pc:sldChg>
      <pc:sldChg chg="del">
        <pc:chgData name="Brandt Redd" userId="be8ed540b98adac0" providerId="LiveId" clId="{0CBF47FB-8445-4F45-B0CC-F4482FF1A629}" dt="2020-02-18T06:48:24.148" v="1225" actId="47"/>
        <pc:sldMkLst>
          <pc:docMk/>
          <pc:sldMk cId="4266918994" sldId="270"/>
        </pc:sldMkLst>
      </pc:sldChg>
      <pc:sldChg chg="del">
        <pc:chgData name="Brandt Redd" userId="be8ed540b98adac0" providerId="LiveId" clId="{0CBF47FB-8445-4F45-B0CC-F4482FF1A629}" dt="2020-02-18T06:49:43.772" v="1337" actId="47"/>
        <pc:sldMkLst>
          <pc:docMk/>
          <pc:sldMk cId="136722990" sldId="271"/>
        </pc:sldMkLst>
      </pc:sldChg>
      <pc:sldChg chg="del">
        <pc:chgData name="Brandt Redd" userId="be8ed540b98adac0" providerId="LiveId" clId="{0CBF47FB-8445-4F45-B0CC-F4482FF1A629}" dt="2020-02-18T06:49:48.613" v="1339" actId="47"/>
        <pc:sldMkLst>
          <pc:docMk/>
          <pc:sldMk cId="1393694975" sldId="272"/>
        </pc:sldMkLst>
      </pc:sldChg>
      <pc:sldChg chg="addSp modSp add">
        <pc:chgData name="Brandt Redd" userId="be8ed540b98adac0" providerId="LiveId" clId="{0CBF47FB-8445-4F45-B0CC-F4482FF1A629}" dt="2020-02-18T06:49:10.033" v="1336" actId="20577"/>
        <pc:sldMkLst>
          <pc:docMk/>
          <pc:sldMk cId="4016619227" sldId="273"/>
        </pc:sldMkLst>
        <pc:spChg chg="add mod">
          <ac:chgData name="Brandt Redd" userId="be8ed540b98adac0" providerId="LiveId" clId="{0CBF47FB-8445-4F45-B0CC-F4482FF1A629}" dt="2020-02-18T06:44:27.740" v="861" actId="20577"/>
          <ac:spMkLst>
            <pc:docMk/>
            <pc:sldMk cId="4016619227" sldId="273"/>
            <ac:spMk id="2" creationId="{E9F38A1C-3FE9-47C2-8EA7-D2CC1775C649}"/>
          </ac:spMkLst>
        </pc:spChg>
        <pc:spChg chg="add mod">
          <ac:chgData name="Brandt Redd" userId="be8ed540b98adac0" providerId="LiveId" clId="{0CBF47FB-8445-4F45-B0CC-F4482FF1A629}" dt="2020-02-18T06:49:10.033" v="1336" actId="20577"/>
          <ac:spMkLst>
            <pc:docMk/>
            <pc:sldMk cId="4016619227" sldId="273"/>
            <ac:spMk id="3" creationId="{ADEADE6E-11BA-4822-93B0-95B5C73B7544}"/>
          </ac:spMkLst>
        </pc:spChg>
      </pc:sldChg>
      <pc:sldChg chg="addSp modSp add del">
        <pc:chgData name="Brandt Redd" userId="be8ed540b98adac0" providerId="LiveId" clId="{0CBF47FB-8445-4F45-B0CC-F4482FF1A629}" dt="2020-02-18T17:36:05.289" v="1597" actId="47"/>
        <pc:sldMkLst>
          <pc:docMk/>
          <pc:sldMk cId="4195195931" sldId="274"/>
        </pc:sldMkLst>
        <pc:spChg chg="add mod">
          <ac:chgData name="Brandt Redd" userId="be8ed540b98adac0" providerId="LiveId" clId="{0CBF47FB-8445-4F45-B0CC-F4482FF1A629}" dt="2020-02-18T06:50:04.250" v="1357" actId="20577"/>
          <ac:spMkLst>
            <pc:docMk/>
            <pc:sldMk cId="4195195931" sldId="274"/>
            <ac:spMk id="2" creationId="{E9CD390C-2D68-447E-B74E-1A73316C72D0}"/>
          </ac:spMkLst>
        </pc:spChg>
        <pc:spChg chg="add mod">
          <ac:chgData name="Brandt Redd" userId="be8ed540b98adac0" providerId="LiveId" clId="{0CBF47FB-8445-4F45-B0CC-F4482FF1A629}" dt="2020-02-18T06:49:58.468" v="1341"/>
          <ac:spMkLst>
            <pc:docMk/>
            <pc:sldMk cId="4195195931" sldId="274"/>
            <ac:spMk id="3" creationId="{72A8553F-0900-440E-BC87-C8287F8158C2}"/>
          </ac:spMkLst>
        </pc:spChg>
      </pc:sldChg>
      <pc:sldChg chg="add">
        <pc:chgData name="Brandt Redd" userId="be8ed540b98adac0" providerId="LiveId" clId="{0CBF47FB-8445-4F45-B0CC-F4482FF1A629}" dt="2020-02-18T22:58:21.063" v="1598"/>
        <pc:sldMkLst>
          <pc:docMk/>
          <pc:sldMk cId="826292471" sldId="301"/>
        </pc:sldMkLst>
      </pc:sldChg>
      <pc:sldChg chg="modSp add">
        <pc:chgData name="Brandt Redd" userId="be8ed540b98adac0" providerId="LiveId" clId="{0CBF47FB-8445-4F45-B0CC-F4482FF1A629}" dt="2020-02-18T15:13:20.341" v="1388" actId="113"/>
        <pc:sldMkLst>
          <pc:docMk/>
          <pc:sldMk cId="2822211787" sldId="304"/>
        </pc:sldMkLst>
        <pc:spChg chg="mod">
          <ac:chgData name="Brandt Redd" userId="be8ed540b98adac0" providerId="LiveId" clId="{0CBF47FB-8445-4F45-B0CC-F4482FF1A629}" dt="2020-02-18T15:13:20.341" v="1388" actId="113"/>
          <ac:spMkLst>
            <pc:docMk/>
            <pc:sldMk cId="2822211787" sldId="304"/>
            <ac:spMk id="2" creationId="{3373D33E-096F-4F54-882E-607D9B578157}"/>
          </ac:spMkLst>
        </pc:spChg>
      </pc:sldChg>
      <pc:sldChg chg="modSp add">
        <pc:chgData name="Brandt Redd" userId="be8ed540b98adac0" providerId="LiveId" clId="{0CBF47FB-8445-4F45-B0CC-F4482FF1A629}" dt="2020-02-18T15:13:12.516" v="1386" actId="113"/>
        <pc:sldMkLst>
          <pc:docMk/>
          <pc:sldMk cId="1387809859" sldId="305"/>
        </pc:sldMkLst>
        <pc:spChg chg="mod">
          <ac:chgData name="Brandt Redd" userId="be8ed540b98adac0" providerId="LiveId" clId="{0CBF47FB-8445-4F45-B0CC-F4482FF1A629}" dt="2020-02-18T15:13:12.516" v="1386" actId="113"/>
          <ac:spMkLst>
            <pc:docMk/>
            <pc:sldMk cId="1387809859" sldId="305"/>
            <ac:spMk id="2" creationId="{2E137F7E-8574-48EE-9F7B-CC91FED28C04}"/>
          </ac:spMkLst>
        </pc:spChg>
        <pc:spChg chg="mod">
          <ac:chgData name="Brandt Redd" userId="be8ed540b98adac0" providerId="LiveId" clId="{0CBF47FB-8445-4F45-B0CC-F4482FF1A629}" dt="2020-02-18T06:55:39.410" v="1366" actId="13926"/>
          <ac:spMkLst>
            <pc:docMk/>
            <pc:sldMk cId="1387809859" sldId="305"/>
            <ac:spMk id="3" creationId="{35A4B311-86D3-4008-B25B-B5EEC32F34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B112-87E3-4EEC-BEFD-59704CEEEB21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E00D-B6CA-455F-8FC9-F825226003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31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B112-87E3-4EEC-BEFD-59704CEEEB21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E00D-B6CA-455F-8FC9-F825226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5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B112-87E3-4EEC-BEFD-59704CEEEB21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E00D-B6CA-455F-8FC9-F825226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B112-87E3-4EEC-BEFD-59704CEEEB21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E00D-B6CA-455F-8FC9-F825226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3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B112-87E3-4EEC-BEFD-59704CEEEB21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E00D-B6CA-455F-8FC9-F825226003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58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B112-87E3-4EEC-BEFD-59704CEEEB21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E00D-B6CA-455F-8FC9-F825226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4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B112-87E3-4EEC-BEFD-59704CEEEB21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E00D-B6CA-455F-8FC9-F825226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1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B112-87E3-4EEC-BEFD-59704CEEEB21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E00D-B6CA-455F-8FC9-F825226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8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B112-87E3-4EEC-BEFD-59704CEEEB21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E00D-B6CA-455F-8FC9-F825226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6EB112-87E3-4EEC-BEFD-59704CEEEB21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C6E00D-B6CA-455F-8FC9-F825226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3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B112-87E3-4EEC-BEFD-59704CEEEB21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E00D-B6CA-455F-8FC9-F825226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6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6EB112-87E3-4EEC-BEFD-59704CEEEB21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C6E00D-B6CA-455F-8FC9-F825226003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79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D4FC-8AB7-485B-BADB-E95FD5F2D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VBA: More Loops and Excel Navigation</a:t>
            </a:r>
          </a:p>
        </p:txBody>
      </p:sp>
    </p:spTree>
    <p:extLst>
      <p:ext uri="{BB962C8B-B14F-4D97-AF65-F5344CB8AC3E}">
        <p14:creationId xmlns:p14="http://schemas.microsoft.com/office/powerpoint/2010/main" val="421220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1DD7-E40A-41F1-A941-F3A5D11032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3628" y="0"/>
            <a:ext cx="10058400" cy="747713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B881-D348-4BC9-8916-911C131462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4041" y="882869"/>
            <a:ext cx="11387959" cy="49861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VBA Navigation (4.4) Due Today!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VBA Conditionals (also 4.4) Due Monday!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Tomorrow: Batch Processing and String Manipulation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Schedule Updates: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Lectures are currently about a week ahead of homework – on purpose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Prof. Redd out of town next week. TAs will hold help sections in which you work on your VBA homework and project in-class. Consider some of the optional VBA projects in </a:t>
            </a:r>
            <a:r>
              <a:rPr lang="en-US" sz="2400" dirty="0" err="1"/>
              <a:t>MyEducator</a:t>
            </a:r>
            <a:r>
              <a:rPr lang="en-US" sz="2400" dirty="0"/>
              <a:t>. Get an early start on Olympus Tours! (4.6 – Unit Project)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Prof, Redd also out of town March 9 for the US Chamber of Commerce Interoperable Learner Record Design Workshop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3137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D33E-096F-4F54-882E-607D9B57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 Review:</a:t>
            </a:r>
            <a:br>
              <a:rPr lang="en-US" dirty="0"/>
            </a:br>
            <a:r>
              <a:rPr lang="en-US" dirty="0"/>
              <a:t>= has two meanings: Assign &amp; Equals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EC80C-9436-4C45-B070-D123657F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  <a:p>
            <a:pPr lvl="1"/>
            <a:r>
              <a:rPr lang="en-US" dirty="0"/>
              <a:t>Dim </a:t>
            </a:r>
            <a:r>
              <a:rPr lang="en-US" dirty="0" err="1"/>
              <a:t>i</a:t>
            </a:r>
            <a:r>
              <a:rPr lang="en-US" dirty="0"/>
              <a:t> As Integer</a:t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 = 5</a:t>
            </a:r>
          </a:p>
          <a:p>
            <a:r>
              <a:rPr lang="en-US" dirty="0"/>
              <a:t>Equals Test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= 5 Then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MsgBox</a:t>
            </a:r>
            <a:r>
              <a:rPr lang="en-US" dirty="0"/>
              <a:t> "</a:t>
            </a:r>
            <a:r>
              <a:rPr lang="en-US" dirty="0" err="1"/>
              <a:t>i</a:t>
            </a:r>
            <a:r>
              <a:rPr lang="en-US" dirty="0"/>
              <a:t> is 5“</a:t>
            </a:r>
            <a:br>
              <a:rPr lang="en-US" dirty="0"/>
            </a:br>
            <a:r>
              <a:rPr lang="en-US" dirty="0"/>
              <a:t>End If</a:t>
            </a:r>
          </a:p>
          <a:p>
            <a:r>
              <a:rPr lang="en-US" dirty="0"/>
              <a:t>Both</a:t>
            </a:r>
          </a:p>
          <a:p>
            <a:pPr lvl="1"/>
            <a:r>
              <a:rPr lang="en-US" dirty="0"/>
              <a:t>Dim b As Boolean</a:t>
            </a:r>
            <a:br>
              <a:rPr lang="en-US" dirty="0"/>
            </a:br>
            <a:r>
              <a:rPr lang="en-US" dirty="0"/>
              <a:t>b = </a:t>
            </a:r>
            <a:r>
              <a:rPr lang="en-US" dirty="0" err="1"/>
              <a:t>i</a:t>
            </a:r>
            <a:r>
              <a:rPr lang="en-US" dirty="0"/>
              <a:t> = 5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1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7F7E-8574-48EE-9F7B-CC91FED2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 Review:</a:t>
            </a:r>
            <a:br>
              <a:rPr lang="en-US" dirty="0"/>
            </a:br>
            <a:r>
              <a:rPr lang="en-US" dirty="0"/>
              <a:t>Assigning Objects to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4B311-86D3-4008-B25B-B5EEC32F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Must use the “Set” keyword when assigning objects.</a:t>
            </a:r>
          </a:p>
          <a:p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Sans Typewriter" panose="020B0509030504030204" pitchFamily="49" charset="0"/>
              </a:rPr>
              <a:t>Sub Sample()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Sans Typewriter" panose="020B0509030504030204" pitchFamily="49" charset="0"/>
              </a:rPr>
              <a:t>    Dim </a:t>
            </a:r>
            <a:r>
              <a:rPr lang="en-US" dirty="0" err="1">
                <a:latin typeface="Lucida Sans Typewriter" panose="020B0509030504030204" pitchFamily="49" charset="0"/>
              </a:rPr>
              <a:t>i</a:t>
            </a:r>
            <a:r>
              <a:rPr lang="en-US" dirty="0">
                <a:latin typeface="Lucida Sans Typewriter" panose="020B0509030504030204" pitchFamily="49" charset="0"/>
              </a:rPr>
              <a:t> As Integer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Sans Typewriter" panose="020B0509030504030204" pitchFamily="49" charset="0"/>
              </a:rPr>
              <a:t>    Dim o As Object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Sans Typewriter" panose="020B0509030504030204" pitchFamily="49" charset="0"/>
              </a:rPr>
              <a:t>    Dim cell As Object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Sans Typewriter" panose="020B0509030504030204" pitchFamily="49" charset="0"/>
              </a:rPr>
              <a:t>    </a:t>
            </a:r>
            <a:r>
              <a:rPr lang="en-US" dirty="0" err="1">
                <a:latin typeface="Lucida Sans Typewriter" panose="020B0509030504030204" pitchFamily="49" charset="0"/>
              </a:rPr>
              <a:t>i</a:t>
            </a:r>
            <a:r>
              <a:rPr lang="en-US" dirty="0">
                <a:latin typeface="Lucida Sans Typewriter" panose="020B0509030504030204" pitchFamily="49" charset="0"/>
              </a:rPr>
              <a:t> =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Sans Typewriter" panose="020B0509030504030204" pitchFamily="49" charset="0"/>
              </a:rPr>
              <a:t>    </a:t>
            </a:r>
            <a:r>
              <a:rPr lang="en-US" dirty="0">
                <a:highlight>
                  <a:srgbClr val="FFFF00"/>
                </a:highlight>
                <a:latin typeface="Lucida Sans Typewriter" panose="020B0509030504030204" pitchFamily="49" charset="0"/>
              </a:rPr>
              <a:t>Set o = Range("A1:B2")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Sans Typewriter" panose="020B0509030504030204" pitchFamily="49" charset="0"/>
              </a:rPr>
              <a:t>    For Each cell In 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Sans Typewriter" panose="020B0509030504030204" pitchFamily="49" charset="0"/>
              </a:rPr>
              <a:t>        </a:t>
            </a:r>
            <a:r>
              <a:rPr lang="en-US" dirty="0" err="1">
                <a:latin typeface="Lucida Sans Typewriter" panose="020B0509030504030204" pitchFamily="49" charset="0"/>
              </a:rPr>
              <a:t>cell.Value</a:t>
            </a:r>
            <a:r>
              <a:rPr lang="en-US" dirty="0">
                <a:latin typeface="Lucida Sans Typewriter" panose="020B0509030504030204" pitchFamily="49" charset="0"/>
              </a:rPr>
              <a:t> = </a:t>
            </a:r>
            <a:r>
              <a:rPr lang="en-US" dirty="0" err="1">
                <a:latin typeface="Lucida Sans Typewriter" panose="020B0509030504030204" pitchFamily="49" charset="0"/>
              </a:rPr>
              <a:t>i</a:t>
            </a: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Sans Typewriter" panose="020B0509030504030204" pitchFamily="49" charset="0"/>
              </a:rPr>
              <a:t>    Next cell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Sans Typewriter" panose="020B0509030504030204" pitchFamily="49" charset="0"/>
              </a:rPr>
              <a:t>End Sub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0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8A1C-3FE9-47C2-8EA7-D2CC1775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Cities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DE6E-11BA-4822-93B0-95B5C73B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in Learning Suite – Content – Data Sets – Cities Spreadsheet</a:t>
            </a:r>
          </a:p>
          <a:p>
            <a:r>
              <a:rPr lang="en-US" sz="2400" dirty="0"/>
              <a:t>Task 1: Reorganize the content into two columns, one for cities and one for states.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Use spreadsheet navigation and direct addressing of nodes</a:t>
            </a:r>
          </a:p>
          <a:p>
            <a:r>
              <a:rPr lang="en-US" sz="2400" dirty="0"/>
              <a:t>Task 2: Sort by State – manually and then automatically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Use the Macro Recorder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661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55D8-7CF3-4E50-BDE4-07F55E85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4F7C7-88A4-4637-88E7-00127D96F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Write a program that, on each row, writes numbers sequentially from 1 to n, where n is a user inputted number. So, for example, if the user inputs 3 for n, the program will put 1 in the first row, 2 in the second row, and 3 in the third row, and then stop. Start by selecting the cell that has the count and start the list on that cell.</a:t>
            </a:r>
          </a:p>
        </p:txBody>
      </p:sp>
    </p:spTree>
    <p:extLst>
      <p:ext uri="{BB962C8B-B14F-4D97-AF65-F5344CB8AC3E}">
        <p14:creationId xmlns:p14="http://schemas.microsoft.com/office/powerpoint/2010/main" val="237483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9DFF0-D3DC-4155-90C5-A5081395AE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37937" y="691232"/>
            <a:ext cx="4938713" cy="2954012"/>
          </a:xfrm>
        </p:spPr>
        <p:txBody>
          <a:bodyPr>
            <a:normAutofit/>
          </a:bodyPr>
          <a:lstStyle/>
          <a:p>
            <a:r>
              <a:rPr lang="en-US" sz="2400" dirty="0"/>
              <a:t>Useful Methods</a:t>
            </a:r>
          </a:p>
          <a:p>
            <a:pPr lvl="1"/>
            <a:r>
              <a:rPr lang="en-US" sz="2000" dirty="0" err="1"/>
              <a:t>Cell.Activate</a:t>
            </a:r>
            <a:endParaRPr lang="en-US" sz="2000" dirty="0"/>
          </a:p>
          <a:p>
            <a:pPr lvl="1"/>
            <a:r>
              <a:rPr lang="en-US" sz="2000" dirty="0" err="1"/>
              <a:t>Range.Select</a:t>
            </a:r>
            <a:endParaRPr lang="en-US" sz="2000" dirty="0"/>
          </a:p>
          <a:p>
            <a:pPr lvl="1"/>
            <a:r>
              <a:rPr lang="en-US" sz="2000" dirty="0" err="1"/>
              <a:t>Cell.End</a:t>
            </a:r>
            <a:r>
              <a:rPr lang="en-US" sz="2000" dirty="0"/>
              <a:t>(</a:t>
            </a:r>
            <a:r>
              <a:rPr lang="en-US" sz="2000" dirty="0" err="1"/>
              <a:t>xlDown</a:t>
            </a:r>
            <a:r>
              <a:rPr lang="en-US" sz="2000" dirty="0"/>
              <a:t>)</a:t>
            </a:r>
          </a:p>
          <a:p>
            <a:pPr lvl="2"/>
            <a:r>
              <a:rPr lang="en-US" sz="1600" dirty="0" err="1"/>
              <a:t>xlUp</a:t>
            </a:r>
            <a:r>
              <a:rPr lang="en-US" sz="1600" dirty="0"/>
              <a:t>, </a:t>
            </a:r>
            <a:r>
              <a:rPr lang="en-US" sz="1600" dirty="0" err="1"/>
              <a:t>xlToLeft</a:t>
            </a:r>
            <a:r>
              <a:rPr lang="en-US" sz="1600" dirty="0"/>
              <a:t>, </a:t>
            </a:r>
            <a:r>
              <a:rPr lang="en-US" sz="1600" dirty="0" err="1"/>
              <a:t>xlToRight</a:t>
            </a:r>
            <a:endParaRPr lang="en-US" sz="1600" dirty="0"/>
          </a:p>
          <a:p>
            <a:pPr lvl="1"/>
            <a:r>
              <a:rPr lang="en-US" sz="2000" dirty="0" err="1"/>
              <a:t>Range.ClearContents</a:t>
            </a:r>
            <a:endParaRPr lang="en-US" sz="2000" dirty="0"/>
          </a:p>
          <a:p>
            <a:pPr lvl="1"/>
            <a:r>
              <a:rPr lang="en-US" sz="2000" dirty="0" err="1"/>
              <a:t>Range.ClearFormats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D7D10-8C2E-4557-AF7F-19875DFF9BD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096000" y="691231"/>
            <a:ext cx="4937125" cy="5511861"/>
          </a:xfrm>
        </p:spPr>
        <p:txBody>
          <a:bodyPr>
            <a:normAutofit/>
          </a:bodyPr>
          <a:lstStyle/>
          <a:p>
            <a:r>
              <a:rPr lang="en-US" sz="2400" dirty="0"/>
              <a:t>Useful Properties</a:t>
            </a:r>
          </a:p>
          <a:p>
            <a:pPr lvl="1"/>
            <a:r>
              <a:rPr lang="en-US" sz="2200" dirty="0" err="1"/>
              <a:t>Cell.Value</a:t>
            </a:r>
            <a:endParaRPr lang="en-US" sz="2200" dirty="0"/>
          </a:p>
          <a:p>
            <a:pPr lvl="1"/>
            <a:r>
              <a:rPr lang="en-US" sz="2200" dirty="0" err="1"/>
              <a:t>Cell.Row</a:t>
            </a:r>
            <a:endParaRPr lang="en-US" sz="2200" dirty="0"/>
          </a:p>
          <a:p>
            <a:pPr lvl="1"/>
            <a:r>
              <a:rPr lang="en-US" sz="2200" dirty="0" err="1"/>
              <a:t>Cell.Column</a:t>
            </a:r>
            <a:endParaRPr lang="en-US" sz="2200" dirty="0"/>
          </a:p>
          <a:p>
            <a:pPr lvl="1"/>
            <a:r>
              <a:rPr lang="en-US" sz="2200" dirty="0" err="1"/>
              <a:t>Cell.Address</a:t>
            </a:r>
            <a:endParaRPr lang="en-US" sz="2200" dirty="0"/>
          </a:p>
          <a:p>
            <a:pPr lvl="1"/>
            <a:r>
              <a:rPr lang="en-US" sz="2200" dirty="0" err="1"/>
              <a:t>Cell.Font.Bold</a:t>
            </a:r>
            <a:endParaRPr lang="en-US" sz="2200" dirty="0"/>
          </a:p>
          <a:p>
            <a:pPr lvl="1"/>
            <a:r>
              <a:rPr lang="en-US" sz="2200" dirty="0" err="1"/>
              <a:t>Cell.CurrentRegion</a:t>
            </a:r>
            <a:endParaRPr lang="en-US" sz="2200" dirty="0"/>
          </a:p>
          <a:p>
            <a:pPr lvl="1"/>
            <a:r>
              <a:rPr lang="en-US" sz="2200" dirty="0" err="1"/>
              <a:t>Cell.Formula</a:t>
            </a:r>
            <a:endParaRPr lang="en-US" sz="2200" dirty="0"/>
          </a:p>
          <a:p>
            <a:pPr lvl="1"/>
            <a:r>
              <a:rPr lang="en-US" sz="2200" dirty="0" err="1"/>
              <a:t>Range.Columns</a:t>
            </a:r>
            <a:endParaRPr lang="en-US" sz="2200" dirty="0"/>
          </a:p>
          <a:p>
            <a:pPr lvl="1"/>
            <a:r>
              <a:rPr lang="en-US" sz="2200" dirty="0" err="1"/>
              <a:t>Range.Rows</a:t>
            </a:r>
            <a:endParaRPr lang="en-US" sz="2200" dirty="0"/>
          </a:p>
          <a:p>
            <a:pPr lvl="1"/>
            <a:r>
              <a:rPr lang="en-US" sz="2200" dirty="0" err="1"/>
              <a:t>Range.ColumnWidth</a:t>
            </a:r>
            <a:endParaRPr lang="en-US" sz="2200" dirty="0"/>
          </a:p>
          <a:p>
            <a:pPr lvl="1"/>
            <a:r>
              <a:rPr lang="en-US" sz="2200" dirty="0" err="1"/>
              <a:t>Range.Offset</a:t>
            </a:r>
            <a:endParaRPr lang="en-US" sz="2200" dirty="0"/>
          </a:p>
          <a:p>
            <a:pPr lvl="1"/>
            <a:r>
              <a:rPr lang="en-US" sz="2200" dirty="0" err="1"/>
              <a:t>Range.VerticalAlignment</a:t>
            </a:r>
            <a:endParaRPr lang="en-US" sz="2200" dirty="0"/>
          </a:p>
          <a:p>
            <a:pPr lvl="1"/>
            <a:r>
              <a:rPr lang="en-US" sz="2200" dirty="0" err="1"/>
              <a:t>Font.Color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E222A-C923-4C5A-B2F5-DE7CAD12F157}"/>
              </a:ext>
            </a:extLst>
          </p:cNvPr>
          <p:cNvSpPr txBox="1"/>
          <p:nvPr/>
        </p:nvSpPr>
        <p:spPr>
          <a:xfrm>
            <a:off x="2607276" y="4690770"/>
            <a:ext cx="386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Most Cell properties can be used on Range and visa versa.</a:t>
            </a:r>
          </a:p>
        </p:txBody>
      </p:sp>
    </p:spTree>
    <p:extLst>
      <p:ext uri="{BB962C8B-B14F-4D97-AF65-F5344CB8AC3E}">
        <p14:creationId xmlns:p14="http://schemas.microsoft.com/office/powerpoint/2010/main" val="8262924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2425</TotalTime>
  <Words>461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Lucida Sans Typewriter</vt:lpstr>
      <vt:lpstr>Wingdings</vt:lpstr>
      <vt:lpstr>Retrospect</vt:lpstr>
      <vt:lpstr>VBA: More Loops and Excel Navigation</vt:lpstr>
      <vt:lpstr>Announcements</vt:lpstr>
      <vt:lpstr>Syntax Review: = has two meanings: Assign &amp; Equals Test</vt:lpstr>
      <vt:lpstr>Syntax Review: Assigning Objects to Variables</vt:lpstr>
      <vt:lpstr>Cities Review</vt:lpstr>
      <vt:lpstr>Loops Exercise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VBA: Loops</dc:title>
  <dc:creator>Nathan Burton</dc:creator>
  <cp:lastModifiedBy>Brandt Redd</cp:lastModifiedBy>
  <cp:revision>10</cp:revision>
  <dcterms:created xsi:type="dcterms:W3CDTF">2019-07-17T17:52:16Z</dcterms:created>
  <dcterms:modified xsi:type="dcterms:W3CDTF">2020-02-18T22:58:31Z</dcterms:modified>
</cp:coreProperties>
</file>