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74B8E-0DD0-444B-A4C7-67FABC8CDEA0}" v="16" dt="2020-03-02T16:36:48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IS201 – 2020-03-02 - Prof Redd</a:t>
            </a:r>
          </a:p>
        </p:txBody>
      </p:sp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A5E-08D4-4F46-8634-68AE64E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5ADE-386B-4C44-957F-2F0D7DA3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</a:t>
            </a:r>
          </a:p>
          <a:p>
            <a:pPr lvl="1"/>
            <a:r>
              <a:rPr lang="en-US" dirty="0"/>
              <a:t>Today: VBA Exam Review</a:t>
            </a:r>
          </a:p>
          <a:p>
            <a:pPr lvl="1"/>
            <a:r>
              <a:rPr lang="en-US" dirty="0"/>
              <a:t>Wednesday 3/2: Introduction to Business Intelligence and Data Mining (Chapter 5)</a:t>
            </a:r>
          </a:p>
          <a:p>
            <a:pPr lvl="1"/>
            <a:r>
              <a:rPr lang="en-US" dirty="0"/>
              <a:t>Monday 3/9: Prof Redd in Washington D.C. Data Conference</a:t>
            </a:r>
            <a:br>
              <a:rPr lang="en-US" dirty="0"/>
            </a:br>
            <a:r>
              <a:rPr lang="en-US" dirty="0"/>
              <a:t>Practice Tableau with TAs</a:t>
            </a:r>
          </a:p>
          <a:p>
            <a:r>
              <a:rPr lang="en-US" dirty="0"/>
              <a:t>Homework and Exam</a:t>
            </a:r>
          </a:p>
          <a:p>
            <a:pPr lvl="1"/>
            <a:r>
              <a:rPr lang="en-US" dirty="0"/>
              <a:t>Wednesday 3/2: Olympus Tours Due (Unit 4.6)</a:t>
            </a:r>
          </a:p>
          <a:p>
            <a:pPr lvl="1"/>
            <a:r>
              <a:rPr lang="en-US" dirty="0"/>
              <a:t>Saturday 3/7: VBA Programming Midterm Due (Unit 4.8)</a:t>
            </a:r>
          </a:p>
          <a:p>
            <a:pPr lvl="1"/>
            <a:r>
              <a:rPr lang="en-US" dirty="0"/>
              <a:t>Sometime this week, download and install Tableau (instructions on </a:t>
            </a:r>
            <a:r>
              <a:rPr lang="en-US" dirty="0" err="1"/>
              <a:t>LearningSuite</a:t>
            </a:r>
            <a:r>
              <a:rPr lang="en-US" dirty="0"/>
              <a:t> schedule)</a:t>
            </a:r>
          </a:p>
        </p:txBody>
      </p:sp>
    </p:spTree>
    <p:extLst>
      <p:ext uri="{BB962C8B-B14F-4D97-AF65-F5344CB8AC3E}">
        <p14:creationId xmlns:p14="http://schemas.microsoft.com/office/powerpoint/2010/main" val="15469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71DC-AF3B-45BB-A884-B8EDA34D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000"/>
            <a:ext cx="8596668" cy="685800"/>
          </a:xfrm>
        </p:spPr>
        <p:txBody>
          <a:bodyPr/>
          <a:lstStyle/>
          <a:p>
            <a:r>
              <a:rPr lang="en-US" dirty="0"/>
              <a:t>VBA Exam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738B-C5B0-4F5D-9AD4-2FE2E09C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0"/>
            <a:ext cx="8596668" cy="5562600"/>
          </a:xfrm>
        </p:spPr>
        <p:txBody>
          <a:bodyPr>
            <a:normAutofit/>
          </a:bodyPr>
          <a:lstStyle/>
          <a:p>
            <a:r>
              <a:rPr lang="en-US" dirty="0"/>
              <a:t>Three Hours Timed</a:t>
            </a:r>
          </a:p>
          <a:p>
            <a:pPr lvl="1"/>
            <a:r>
              <a:rPr lang="en-US" dirty="0"/>
              <a:t>Declining Points for Late Submissions</a:t>
            </a:r>
          </a:p>
          <a:p>
            <a:pPr lvl="1"/>
            <a:r>
              <a:rPr lang="en-US" dirty="0"/>
              <a:t>30 Minutes Over – No Credit</a:t>
            </a:r>
          </a:p>
          <a:p>
            <a:r>
              <a:rPr lang="en-US" dirty="0"/>
              <a:t>Open Book, Open Web, but no help from anyone.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Download Excel Workbook (for use on later problems)</a:t>
            </a:r>
          </a:p>
          <a:p>
            <a:pPr lvl="1"/>
            <a:r>
              <a:rPr lang="en-US" dirty="0"/>
              <a:t>Five Multiple Choice Questions based on the SDLC chapter</a:t>
            </a:r>
          </a:p>
          <a:p>
            <a:pPr lvl="1"/>
            <a:r>
              <a:rPr lang="en-US" dirty="0"/>
              <a:t>Three VBA programming problems of increasing difficulty</a:t>
            </a:r>
          </a:p>
          <a:p>
            <a:r>
              <a:rPr lang="en-US" dirty="0"/>
              <a:t>Partial credit is given for VBA problems!</a:t>
            </a:r>
          </a:p>
          <a:p>
            <a:pPr lvl="1"/>
            <a:r>
              <a:rPr lang="en-US" dirty="0"/>
              <a:t>Build them incrementally – get the minimal function working, save, and add features one at a time.</a:t>
            </a:r>
          </a:p>
          <a:p>
            <a:pPr lvl="1"/>
            <a:r>
              <a:rPr lang="en-US" dirty="0"/>
              <a:t>Better to get partial credit for an on-time submission than to finish but submit late!</a:t>
            </a:r>
          </a:p>
          <a:p>
            <a:pPr lvl="1"/>
            <a:r>
              <a:rPr lang="en-US" dirty="0"/>
              <a:t>Save frequently – in case of infinite loop bugs that freeze Excel.</a:t>
            </a:r>
          </a:p>
          <a:p>
            <a:r>
              <a:rPr lang="en-US" dirty="0"/>
              <a:t>Review the outline in </a:t>
            </a:r>
            <a:r>
              <a:rPr lang="en-US" dirty="0" err="1"/>
              <a:t>MyEducator</a:t>
            </a:r>
            <a:r>
              <a:rPr lang="en-US" dirty="0"/>
              <a:t> 4.8 TODAY so you know how to prepare.</a:t>
            </a:r>
          </a:p>
        </p:txBody>
      </p:sp>
    </p:spTree>
    <p:extLst>
      <p:ext uri="{BB962C8B-B14F-4D97-AF65-F5344CB8AC3E}">
        <p14:creationId xmlns:p14="http://schemas.microsoft.com/office/powerpoint/2010/main" val="17292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2467-C3C3-491B-9DCA-589F335B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Development Lifecycle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A037-AB91-482C-80EC-4437539CE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49400"/>
            <a:ext cx="4184035" cy="44919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Planning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Assemble Team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Analyze Feasibility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Requirements Matrix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Project Approval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Analysis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Requirements Definition Document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Design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Concept, Algorithms, User Experience (UX)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Development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Programming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7DD4-0DCE-42A1-950D-2BE197F9C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549401"/>
            <a:ext cx="4184034" cy="44919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Testing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Unit Testing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Integration Testing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System Testing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User Acceptance Testing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Implementation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Options: Direct Conversion, Parallel Conversion, Phased Conversion, Pilot Conversion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Maintenance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Bug Fixes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Enhancements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17072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BD09B7-AFB3-4E38-B05F-22F15A2F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17" y="972290"/>
            <a:ext cx="5229712" cy="4525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C2862-9A42-4D1C-9771-774AE531A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1033"/>
            <a:ext cx="5556014" cy="50413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327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lity Constraints">
            <a:extLst>
              <a:ext uri="{FF2B5EF4-FFF2-40B4-BE49-F238E27FC236}">
                <a16:creationId xmlns:a16="http://schemas.microsoft.com/office/drawing/2014/main" id="{40C0DFFC-B8EA-426B-BC00-EBCE56A4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06" y="966787"/>
            <a:ext cx="52768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02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DA74-57B0-45F4-BDE5-8B29E25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085E-A222-4A72-A97E-07FBD1F3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28964" cy="3880773"/>
          </a:xfrm>
        </p:spPr>
        <p:txBody>
          <a:bodyPr>
            <a:normAutofit/>
          </a:bodyPr>
          <a:lstStyle/>
          <a:p>
            <a:r>
              <a:rPr lang="en-US" sz="2400" dirty="0" err="1"/>
              <a:t>LearningSuite</a:t>
            </a:r>
            <a:r>
              <a:rPr lang="en-US" sz="2400" dirty="0"/>
              <a:t> – Content – Data Sets – Exam Review Spreadsheet</a:t>
            </a:r>
          </a:p>
        </p:txBody>
      </p:sp>
    </p:spTree>
    <p:extLst>
      <p:ext uri="{BB962C8B-B14F-4D97-AF65-F5344CB8AC3E}">
        <p14:creationId xmlns:p14="http://schemas.microsoft.com/office/powerpoint/2010/main" val="1654112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{F1F072E4-63CB-4FB1-8DEA-BA9DCEA64BF6}tf02900688</Template>
  <TotalTime>126</TotalTime>
  <Words>287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VBA Exam Review</vt:lpstr>
      <vt:lpstr>Upcoming Schedule</vt:lpstr>
      <vt:lpstr>VBA Exam Overview</vt:lpstr>
      <vt:lpstr>Systems Development Lifecycle (SDLC)</vt:lpstr>
      <vt:lpstr>PowerPoint Presentation</vt:lpstr>
      <vt:lpstr>PowerPoint Presentation</vt:lpstr>
      <vt:lpstr>VBA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1</cp:revision>
  <dcterms:created xsi:type="dcterms:W3CDTF">2020-03-02T14:31:11Z</dcterms:created>
  <dcterms:modified xsi:type="dcterms:W3CDTF">2020-03-02T16:37:32Z</dcterms:modified>
</cp:coreProperties>
</file>