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318" r:id="rId3"/>
    <p:sldId id="323" r:id="rId4"/>
    <p:sldId id="338" r:id="rId5"/>
    <p:sldId id="33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C0DB5-2438-4AFD-8F0A-ACF3F1E978F7}" v="4" dt="2020-04-06T19:28:4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58" d="100"/>
          <a:sy n="58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B860035E-A829-4BD5-ABC6-FDCE33452113}"/>
    <pc:docChg chg="undo custSel addSld delSld modSld">
      <pc:chgData name="Brandt Redd" userId="be8ed540b98adac0" providerId="LiveId" clId="{B860035E-A829-4BD5-ABC6-FDCE33452113}" dt="2020-04-02T00:56:52.988" v="1546" actId="20577"/>
      <pc:docMkLst>
        <pc:docMk/>
      </pc:docMkLst>
      <pc:sldChg chg="addSp delSp modSp">
        <pc:chgData name="Brandt Redd" userId="be8ed540b98adac0" providerId="LiveId" clId="{B860035E-A829-4BD5-ABC6-FDCE33452113}" dt="2020-04-02T00:56:52.988" v="1546" actId="20577"/>
        <pc:sldMkLst>
          <pc:docMk/>
          <pc:sldMk cId="1320179317" sldId="256"/>
        </pc:sldMkLst>
        <pc:spChg chg="mod">
          <ac:chgData name="Brandt Redd" userId="be8ed540b98adac0" providerId="LiveId" clId="{B860035E-A829-4BD5-ABC6-FDCE33452113}" dt="2020-03-31T13:02:04.391" v="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B860035E-A829-4BD5-ABC6-FDCE33452113}" dt="2020-03-31T13:01:56.010" v="7" actId="20577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B860035E-A829-4BD5-ABC6-FDCE33452113}" dt="2020-04-02T00:56:52.988" v="1546" actId="20577"/>
          <ac:spMkLst>
            <pc:docMk/>
            <pc:sldMk cId="1320179317" sldId="256"/>
            <ac:spMk id="5" creationId="{CADEF053-95E0-4E47-83EA-B18AA7F35204}"/>
          </ac:spMkLst>
        </pc:spChg>
        <pc:spChg chg="del">
          <ac:chgData name="Brandt Redd" userId="be8ed540b98adac0" providerId="LiveId" clId="{B860035E-A829-4BD5-ABC6-FDCE33452113}" dt="2020-03-31T13:05:09.803" v="19" actId="478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B860035E-A829-4BD5-ABC6-FDCE33452113}" dt="2020-03-31T13:05:06.983" v="18" actId="478"/>
          <ac:picMkLst>
            <pc:docMk/>
            <pc:sldMk cId="1320179317" sldId="256"/>
            <ac:picMk id="1026" creationId="{1BB3712A-D594-41CE-9DB0-1FFDF5D78F8F}"/>
          </ac:picMkLst>
        </pc:picChg>
      </pc:sldChg>
      <pc:sldChg chg="modSp">
        <pc:chgData name="Brandt Redd" userId="be8ed540b98adac0" providerId="LiveId" clId="{B860035E-A829-4BD5-ABC6-FDCE33452113}" dt="2020-04-01T18:38:08.772" v="1369" actId="20577"/>
        <pc:sldMkLst>
          <pc:docMk/>
          <pc:sldMk cId="1665343416" sldId="318"/>
        </pc:sldMkLst>
        <pc:spChg chg="mod">
          <ac:chgData name="Brandt Redd" userId="be8ed540b98adac0" providerId="LiveId" clId="{B860035E-A829-4BD5-ABC6-FDCE33452113}" dt="2020-03-31T13:06:15.152" v="48" actId="20577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B860035E-A829-4BD5-ABC6-FDCE33452113}" dt="2020-04-01T18:38:08.772" v="1369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delSp modSp del">
        <pc:chgData name="Brandt Redd" userId="be8ed540b98adac0" providerId="LiveId" clId="{B860035E-A829-4BD5-ABC6-FDCE33452113}" dt="2020-04-01T21:47:15.873" v="1457" actId="2696"/>
        <pc:sldMkLst>
          <pc:docMk/>
          <pc:sldMk cId="1541831570" sldId="319"/>
        </pc:sldMkLst>
        <pc:spChg chg="mod">
          <ac:chgData name="Brandt Redd" userId="be8ed540b98adac0" providerId="LiveId" clId="{B860035E-A829-4BD5-ABC6-FDCE33452113}" dt="2020-03-31T13:05:32.895" v="31" actId="20577"/>
          <ac:spMkLst>
            <pc:docMk/>
            <pc:sldMk cId="1541831570" sldId="319"/>
            <ac:spMk id="5" creationId="{B221DCC8-9F7E-4E35-8661-84BCF3514FFE}"/>
          </ac:spMkLst>
        </pc:spChg>
        <pc:picChg chg="del">
          <ac:chgData name="Brandt Redd" userId="be8ed540b98adac0" providerId="LiveId" clId="{B860035E-A829-4BD5-ABC6-FDCE33452113}" dt="2020-03-31T13:05:24.669" v="20" actId="478"/>
          <ac:picMkLst>
            <pc:docMk/>
            <pc:sldMk cId="1541831570" sldId="319"/>
            <ac:picMk id="2" creationId="{00A0B128-B494-4BE2-883F-070FE29DE99A}"/>
          </ac:picMkLst>
        </pc:picChg>
      </pc:sldChg>
      <pc:sldChg chg="addSp modSp">
        <pc:chgData name="Brandt Redd" userId="be8ed540b98adac0" providerId="LiveId" clId="{B860035E-A829-4BD5-ABC6-FDCE33452113}" dt="2020-03-31T13:31:08.855" v="1062" actId="20577"/>
        <pc:sldMkLst>
          <pc:docMk/>
          <pc:sldMk cId="3032397304" sldId="335"/>
        </pc:sldMkLst>
        <pc:spChg chg="mod">
          <ac:chgData name="Brandt Redd" userId="be8ed540b98adac0" providerId="LiveId" clId="{B860035E-A829-4BD5-ABC6-FDCE33452113}" dt="2020-03-31T13:31:08.855" v="1062" actId="20577"/>
          <ac:spMkLst>
            <pc:docMk/>
            <pc:sldMk cId="3032397304" sldId="335"/>
            <ac:spMk id="2" creationId="{54298F2E-C1FB-4FE8-B6CD-D77C1E927724}"/>
          </ac:spMkLst>
        </pc:spChg>
        <pc:spChg chg="mod">
          <ac:chgData name="Brandt Redd" userId="be8ed540b98adac0" providerId="LiveId" clId="{B860035E-A829-4BD5-ABC6-FDCE33452113}" dt="2020-03-31T13:09:19.401" v="127" actId="14100"/>
          <ac:spMkLst>
            <pc:docMk/>
            <pc:sldMk cId="3032397304" sldId="335"/>
            <ac:spMk id="3" creationId="{EF84F061-F0F3-4142-91C9-3C5D135EF29D}"/>
          </ac:spMkLst>
        </pc:spChg>
        <pc:spChg chg="mod">
          <ac:chgData name="Brandt Redd" userId="be8ed540b98adac0" providerId="LiveId" clId="{B860035E-A829-4BD5-ABC6-FDCE33452113}" dt="2020-03-31T13:24:37.493" v="686" actId="20577"/>
          <ac:spMkLst>
            <pc:docMk/>
            <pc:sldMk cId="3032397304" sldId="335"/>
            <ac:spMk id="4" creationId="{D0E58EEF-8708-405E-9BCF-70C1981AA0A3}"/>
          </ac:spMkLst>
        </pc:spChg>
        <pc:spChg chg="add mod">
          <ac:chgData name="Brandt Redd" userId="be8ed540b98adac0" providerId="LiveId" clId="{B860035E-A829-4BD5-ABC6-FDCE33452113}" dt="2020-03-31T13:14:23.350" v="284" actId="20577"/>
          <ac:spMkLst>
            <pc:docMk/>
            <pc:sldMk cId="3032397304" sldId="335"/>
            <ac:spMk id="5" creationId="{1DBD7607-5829-4528-A2E3-12946B442A5C}"/>
          </ac:spMkLst>
        </pc:spChg>
        <pc:spChg chg="add mod">
          <ac:chgData name="Brandt Redd" userId="be8ed540b98adac0" providerId="LiveId" clId="{B860035E-A829-4BD5-ABC6-FDCE33452113}" dt="2020-03-31T13:24:56.319" v="688" actId="404"/>
          <ac:spMkLst>
            <pc:docMk/>
            <pc:sldMk cId="3032397304" sldId="335"/>
            <ac:spMk id="6" creationId="{77CAE2D3-E54C-402F-8E09-DE3EEF571319}"/>
          </ac:spMkLst>
        </pc:spChg>
      </pc:sldChg>
      <pc:sldChg chg="addSp delSp modSp">
        <pc:chgData name="Brandt Redd" userId="be8ed540b98adac0" providerId="LiveId" clId="{B860035E-A829-4BD5-ABC6-FDCE33452113}" dt="2020-04-01T21:50:29.499" v="1465" actId="1076"/>
        <pc:sldMkLst>
          <pc:docMk/>
          <pc:sldMk cId="2700981983" sldId="338"/>
        </pc:sldMkLst>
        <pc:picChg chg="del">
          <ac:chgData name="Brandt Redd" userId="be8ed540b98adac0" providerId="LiveId" clId="{B860035E-A829-4BD5-ABC6-FDCE33452113}" dt="2020-04-01T21:48:40.266" v="1458" actId="478"/>
          <ac:picMkLst>
            <pc:docMk/>
            <pc:sldMk cId="2700981983" sldId="338"/>
            <ac:picMk id="3" creationId="{D38A83BB-B82E-4696-869E-FADFEC67E853}"/>
          </ac:picMkLst>
        </pc:picChg>
        <pc:picChg chg="add mod">
          <ac:chgData name="Brandt Redd" userId="be8ed540b98adac0" providerId="LiveId" clId="{B860035E-A829-4BD5-ABC6-FDCE33452113}" dt="2020-04-01T21:48:54.154" v="1461" actId="14100"/>
          <ac:picMkLst>
            <pc:docMk/>
            <pc:sldMk cId="2700981983" sldId="338"/>
            <ac:picMk id="4" creationId="{B40E0733-3C81-4D6F-8C13-BEF8BB225D52}"/>
          </ac:picMkLst>
        </pc:picChg>
        <pc:picChg chg="add mod">
          <ac:chgData name="Brandt Redd" userId="be8ed540b98adac0" providerId="LiveId" clId="{B860035E-A829-4BD5-ABC6-FDCE33452113}" dt="2020-04-01T21:50:29.499" v="1465" actId="1076"/>
          <ac:picMkLst>
            <pc:docMk/>
            <pc:sldMk cId="2700981983" sldId="338"/>
            <ac:picMk id="8" creationId="{60CE9DE5-0D04-4694-918E-0BA5C4FBCB41}"/>
          </ac:picMkLst>
        </pc:picChg>
      </pc:sldChg>
      <pc:sldChg chg="del">
        <pc:chgData name="Brandt Redd" userId="be8ed540b98adac0" providerId="LiveId" clId="{B860035E-A829-4BD5-ABC6-FDCE33452113}" dt="2020-03-31T13:08:33.300" v="108" actId="47"/>
        <pc:sldMkLst>
          <pc:docMk/>
          <pc:sldMk cId="856252328" sldId="339"/>
        </pc:sldMkLst>
      </pc:sldChg>
      <pc:sldChg chg="addSp modSp add">
        <pc:chgData name="Brandt Redd" userId="be8ed540b98adac0" providerId="LiveId" clId="{B860035E-A829-4BD5-ABC6-FDCE33452113}" dt="2020-03-31T14:44:52.974" v="1208" actId="20577"/>
        <pc:sldMkLst>
          <pc:docMk/>
          <pc:sldMk cId="2883511638" sldId="339"/>
        </pc:sldMkLst>
        <pc:spChg chg="mod">
          <ac:chgData name="Brandt Redd" userId="be8ed540b98adac0" providerId="LiveId" clId="{B860035E-A829-4BD5-ABC6-FDCE33452113}" dt="2020-03-31T13:25:13.113" v="708" actId="20577"/>
          <ac:spMkLst>
            <pc:docMk/>
            <pc:sldMk cId="2883511638" sldId="339"/>
            <ac:spMk id="2" creationId="{C2400824-C7EA-4A90-9077-2197B52CEA6D}"/>
          </ac:spMkLst>
        </pc:spChg>
        <pc:spChg chg="mod">
          <ac:chgData name="Brandt Redd" userId="be8ed540b98adac0" providerId="LiveId" clId="{B860035E-A829-4BD5-ABC6-FDCE33452113}" dt="2020-03-31T14:44:52.974" v="1208" actId="20577"/>
          <ac:spMkLst>
            <pc:docMk/>
            <pc:sldMk cId="2883511638" sldId="339"/>
            <ac:spMk id="3" creationId="{9026F272-F389-4180-8C16-700D1279B01F}"/>
          </ac:spMkLst>
        </pc:spChg>
        <pc:spChg chg="mod">
          <ac:chgData name="Brandt Redd" userId="be8ed540b98adac0" providerId="LiveId" clId="{B860035E-A829-4BD5-ABC6-FDCE33452113}" dt="2020-03-31T14:29:48.665" v="1064" actId="403"/>
          <ac:spMkLst>
            <pc:docMk/>
            <pc:sldMk cId="2883511638" sldId="339"/>
            <ac:spMk id="4" creationId="{6F16A530-7A16-40E1-8AEB-FC6A81C6F710}"/>
          </ac:spMkLst>
        </pc:spChg>
        <pc:spChg chg="add mod">
          <ac:chgData name="Brandt Redd" userId="be8ed540b98adac0" providerId="LiveId" clId="{B860035E-A829-4BD5-ABC6-FDCE33452113}" dt="2020-03-31T14:30:21.268" v="1077"/>
          <ac:spMkLst>
            <pc:docMk/>
            <pc:sldMk cId="2883511638" sldId="339"/>
            <ac:spMk id="5" creationId="{A8274BF0-2BA7-416E-8ED8-8D414691AEA2}"/>
          </ac:spMkLst>
        </pc:spChg>
      </pc:sldChg>
      <pc:sldChg chg="modSp del">
        <pc:chgData name="Brandt Redd" userId="be8ed540b98adac0" providerId="LiveId" clId="{B860035E-A829-4BD5-ABC6-FDCE33452113}" dt="2020-03-31T13:08:31.399" v="107" actId="47"/>
        <pc:sldMkLst>
          <pc:docMk/>
          <pc:sldMk cId="526735408" sldId="340"/>
        </pc:sldMkLst>
        <pc:spChg chg="mod">
          <ac:chgData name="Brandt Redd" userId="be8ed540b98adac0" providerId="LiveId" clId="{B860035E-A829-4BD5-ABC6-FDCE33452113}" dt="2020-03-31T13:07:59.848" v="106" actId="20577"/>
          <ac:spMkLst>
            <pc:docMk/>
            <pc:sldMk cId="526735408" sldId="340"/>
            <ac:spMk id="3" creationId="{9BF0963E-DEA4-4E5E-9D7D-733DA821062A}"/>
          </ac:spMkLst>
        </pc:spChg>
      </pc:sldChg>
      <pc:sldChg chg="addSp modSp add">
        <pc:chgData name="Brandt Redd" userId="be8ed540b98adac0" providerId="LiveId" clId="{B860035E-A829-4BD5-ABC6-FDCE33452113}" dt="2020-03-31T14:35:39.010" v="1148" actId="1076"/>
        <pc:sldMkLst>
          <pc:docMk/>
          <pc:sldMk cId="831794496" sldId="340"/>
        </pc:sldMkLst>
        <pc:spChg chg="mod">
          <ac:chgData name="Brandt Redd" userId="be8ed540b98adac0" providerId="LiveId" clId="{B860035E-A829-4BD5-ABC6-FDCE33452113}" dt="2020-03-31T14:34:51.810" v="1142" actId="1076"/>
          <ac:spMkLst>
            <pc:docMk/>
            <pc:sldMk cId="831794496" sldId="340"/>
            <ac:spMk id="2" creationId="{6B3172DD-464F-4269-A1AA-3A3F9ED23353}"/>
          </ac:spMkLst>
        </pc:spChg>
        <pc:spChg chg="add mod">
          <ac:chgData name="Brandt Redd" userId="be8ed540b98adac0" providerId="LiveId" clId="{B860035E-A829-4BD5-ABC6-FDCE33452113}" dt="2020-03-31T14:35:00.648" v="1146" actId="403"/>
          <ac:spMkLst>
            <pc:docMk/>
            <pc:sldMk cId="831794496" sldId="340"/>
            <ac:spMk id="3" creationId="{0F772E84-B723-4DB1-9052-9EB76FD32F3E}"/>
          </ac:spMkLst>
        </pc:spChg>
        <pc:picChg chg="add mod">
          <ac:chgData name="Brandt Redd" userId="be8ed540b98adac0" providerId="LiveId" clId="{B860035E-A829-4BD5-ABC6-FDCE33452113}" dt="2020-03-31T14:35:39.010" v="1148" actId="1076"/>
          <ac:picMkLst>
            <pc:docMk/>
            <pc:sldMk cId="831794496" sldId="340"/>
            <ac:picMk id="4" creationId="{F0F4B073-CA6D-4954-B7A2-3DFB90B64D69}"/>
          </ac:picMkLst>
        </pc:picChg>
      </pc:sldChg>
    </pc:docChg>
  </pc:docChgLst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A6119FA0-B0EB-484D-8488-CF11E104B766}"/>
    <pc:docChg chg="undo custSel mod addSld modSld">
      <pc:chgData name="Brandt Redd" userId="be8ed540b98adac0" providerId="LiveId" clId="{A6119FA0-B0EB-484D-8488-CF11E104B766}" dt="2020-03-18T21:54:17.186" v="1946" actId="20577"/>
      <pc:docMkLst>
        <pc:docMk/>
      </pc:docMkLst>
      <pc:sldChg chg="addSp modSp">
        <pc:chgData name="Brandt Redd" userId="be8ed540b98adac0" providerId="LiveId" clId="{A6119FA0-B0EB-484D-8488-CF11E104B766}" dt="2020-03-18T16:43:22.721" v="1017" actId="20577"/>
        <pc:sldMkLst>
          <pc:docMk/>
          <pc:sldMk cId="1320179317" sldId="256"/>
        </pc:sldMkLst>
        <pc:spChg chg="mod">
          <ac:chgData name="Brandt Redd" userId="be8ed540b98adac0" providerId="LiveId" clId="{A6119FA0-B0EB-484D-8488-CF11E104B766}" dt="2020-03-18T16:43:22.721" v="10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6119FA0-B0EB-484D-8488-CF11E104B766}" dt="2020-03-18T16:13:22.258" v="50" actId="20577"/>
          <ac:spMkLst>
            <pc:docMk/>
            <pc:sldMk cId="1320179317" sldId="256"/>
            <ac:spMk id="3" creationId="{9AD67A8A-FD80-4E35-80F7-3544A15E4D4C}"/>
          </ac:spMkLst>
        </pc:spChg>
        <pc:picChg chg="add mod">
          <ac:chgData name="Brandt Redd" userId="be8ed540b98adac0" providerId="LiveId" clId="{A6119FA0-B0EB-484D-8488-CF11E104B766}" dt="2020-03-18T16:43:06.052" v="1013" actId="1076"/>
          <ac:picMkLst>
            <pc:docMk/>
            <pc:sldMk cId="1320179317" sldId="256"/>
            <ac:picMk id="5" creationId="{949482BB-F9E9-4414-8FCC-679A07D04B79}"/>
          </ac:picMkLst>
        </pc:picChg>
      </pc:sldChg>
      <pc:sldChg chg="addSp modSp">
        <pc:chgData name="Brandt Redd" userId="be8ed540b98adac0" providerId="LiveId" clId="{A6119FA0-B0EB-484D-8488-CF11E104B766}" dt="2020-03-18T21:21:31.091" v="1689" actId="1076"/>
        <pc:sldMkLst>
          <pc:docMk/>
          <pc:sldMk cId="3896600030" sldId="313"/>
        </pc:sldMkLst>
        <pc:spChg chg="mod">
          <ac:chgData name="Brandt Redd" userId="be8ed540b98adac0" providerId="LiveId" clId="{A6119FA0-B0EB-484D-8488-CF11E104B766}" dt="2020-03-18T21:21:26.114" v="1688" actId="27636"/>
          <ac:spMkLst>
            <pc:docMk/>
            <pc:sldMk cId="3896600030" sldId="313"/>
            <ac:spMk id="3" creationId="{29B1A4F6-3D66-4D34-8098-7F5C82C62B26}"/>
          </ac:spMkLst>
        </pc:spChg>
        <pc:picChg chg="mod">
          <ac:chgData name="Brandt Redd" userId="be8ed540b98adac0" providerId="LiveId" clId="{A6119FA0-B0EB-484D-8488-CF11E104B766}" dt="2020-03-18T21:21:31.091" v="1689" actId="1076"/>
          <ac:picMkLst>
            <pc:docMk/>
            <pc:sldMk cId="3896600030" sldId="313"/>
            <ac:picMk id="4" creationId="{BE94ED40-4DC5-446A-ACED-08AF0ECB4F88}"/>
          </ac:picMkLst>
        </pc:picChg>
        <pc:picChg chg="add mod">
          <ac:chgData name="Brandt Redd" userId="be8ed540b98adac0" providerId="LiveId" clId="{A6119FA0-B0EB-484D-8488-CF11E104B766}" dt="2020-03-18T21:21:15.969" v="1684" actId="1076"/>
          <ac:picMkLst>
            <pc:docMk/>
            <pc:sldMk cId="3896600030" sldId="313"/>
            <ac:picMk id="5" creationId="{9E3F3354-0E50-44A3-B55E-DC8D9BFC1EEE}"/>
          </ac:picMkLst>
        </pc:picChg>
      </pc:sldChg>
      <pc:sldChg chg="modSp">
        <pc:chgData name="Brandt Redd" userId="be8ed540b98adac0" providerId="LiveId" clId="{A6119FA0-B0EB-484D-8488-CF11E104B766}" dt="2020-03-18T16:13:41.485" v="66" actId="20577"/>
        <pc:sldMkLst>
          <pc:docMk/>
          <pc:sldMk cId="1195763199" sldId="316"/>
        </pc:sldMkLst>
        <pc:spChg chg="mod">
          <ac:chgData name="Brandt Redd" userId="be8ed540b98adac0" providerId="LiveId" clId="{A6119FA0-B0EB-484D-8488-CF11E104B766}" dt="2020-03-18T16:13:41.485" v="66" actId="20577"/>
          <ac:spMkLst>
            <pc:docMk/>
            <pc:sldMk cId="1195763199" sldId="316"/>
            <ac:spMk id="2" creationId="{1C1CC58B-0326-4CC1-9F59-4E59FDEB81C3}"/>
          </ac:spMkLst>
        </pc:spChg>
      </pc:sldChg>
      <pc:sldChg chg="modSp add">
        <pc:chgData name="Brandt Redd" userId="be8ed540b98adac0" providerId="LiveId" clId="{A6119FA0-B0EB-484D-8488-CF11E104B766}" dt="2020-03-18T18:51:09.659" v="1571" actId="115"/>
        <pc:sldMkLst>
          <pc:docMk/>
          <pc:sldMk cId="652405937" sldId="317"/>
        </pc:sldMkLst>
        <pc:spChg chg="mod">
          <ac:chgData name="Brandt Redd" userId="be8ed540b98adac0" providerId="LiveId" clId="{A6119FA0-B0EB-484D-8488-CF11E104B766}" dt="2020-03-18T16:14:23.437" v="108" actId="20577"/>
          <ac:spMkLst>
            <pc:docMk/>
            <pc:sldMk cId="652405937" sldId="317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8:51:09.659" v="1571" actId="115"/>
          <ac:spMkLst>
            <pc:docMk/>
            <pc:sldMk cId="652405937" sldId="317"/>
            <ac:spMk id="3" creationId="{D8EE76B8-D567-4027-9814-FB8146A031C0}"/>
          </ac:spMkLst>
        </pc:spChg>
      </pc:sldChg>
      <pc:sldChg chg="modSp add">
        <pc:chgData name="Brandt Redd" userId="be8ed540b98adac0" providerId="LiveId" clId="{A6119FA0-B0EB-484D-8488-CF11E104B766}" dt="2020-03-18T21:54:17.186" v="1946" actId="20577"/>
        <pc:sldMkLst>
          <pc:docMk/>
          <pc:sldMk cId="1665343416" sldId="318"/>
        </pc:sldMkLst>
        <pc:spChg chg="mod">
          <ac:chgData name="Brandt Redd" userId="be8ed540b98adac0" providerId="LiveId" clId="{A6119FA0-B0EB-484D-8488-CF11E104B766}" dt="2020-03-18T21:53:13.828" v="1773" actId="14100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A6119FA0-B0EB-484D-8488-CF11E104B766}" dt="2020-03-18T21:54:17.186" v="1946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 add mod setBg">
        <pc:chgData name="Brandt Redd" userId="be8ed540b98adac0" providerId="LiveId" clId="{A6119FA0-B0EB-484D-8488-CF11E104B766}" dt="2020-03-18T18:50:13.488" v="1563" actId="1076"/>
        <pc:sldMkLst>
          <pc:docMk/>
          <pc:sldMk cId="1541831570" sldId="319"/>
        </pc:sldMkLst>
        <pc:spChg chg="del mod">
          <ac:chgData name="Brandt Redd" userId="be8ed540b98adac0" providerId="LiveId" clId="{A6119FA0-B0EB-484D-8488-CF11E104B766}" dt="2020-03-18T18:45:20.291" v="1438" actId="478"/>
          <ac:spMkLst>
            <pc:docMk/>
            <pc:sldMk cId="1541831570" sldId="319"/>
            <ac:spMk id="2" creationId="{C3C330C4-37FD-415E-8D91-A45329B6E5A6}"/>
          </ac:spMkLst>
        </pc:spChg>
        <pc:spChg chg="del">
          <ac:chgData name="Brandt Redd" userId="be8ed540b98adac0" providerId="LiveId" clId="{A6119FA0-B0EB-484D-8488-CF11E104B766}" dt="2020-03-18T18:45:15.372" v="1437"/>
          <ac:spMkLst>
            <pc:docMk/>
            <pc:sldMk cId="1541831570" sldId="319"/>
            <ac:spMk id="3" creationId="{2D649CB6-9963-400D-8363-D8A340062824}"/>
          </ac:spMkLst>
        </pc:spChg>
        <pc:spChg chg="add mod">
          <ac:chgData name="Brandt Redd" userId="be8ed540b98adac0" providerId="LiveId" clId="{A6119FA0-B0EB-484D-8488-CF11E104B766}" dt="2020-03-18T18:50:13.488" v="1563" actId="1076"/>
          <ac:spMkLst>
            <pc:docMk/>
            <pc:sldMk cId="1541831570" sldId="319"/>
            <ac:spMk id="5" creationId="{B221DCC8-9F7E-4E35-8661-84BCF3514FF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9" creationId="{03E8462A-FEBA-4848-81CC-3F8DA3E477B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22" creationId="{7941F9B1-B01B-4A84-89D9-B169AEB4E456}"/>
          </ac:spMkLst>
        </pc:spChg>
        <pc:grpChg chg="add">
          <ac:chgData name="Brandt Redd" userId="be8ed540b98adac0" providerId="LiveId" clId="{A6119FA0-B0EB-484D-8488-CF11E104B766}" dt="2020-03-18T18:45:26.513" v="1440" actId="26606"/>
          <ac:grpSpMkLst>
            <pc:docMk/>
            <pc:sldMk cId="1541831570" sldId="319"/>
            <ac:grpSpMk id="11" creationId="{2109F83F-40FE-4DB3-84CC-09FB3340D06D}"/>
          </ac:grpSpMkLst>
        </pc:grpChg>
        <pc:picChg chg="add mod">
          <ac:chgData name="Brandt Redd" userId="be8ed540b98adac0" providerId="LiveId" clId="{A6119FA0-B0EB-484D-8488-CF11E104B766}" dt="2020-03-18T18:47:03.091" v="1445"/>
          <ac:picMkLst>
            <pc:docMk/>
            <pc:sldMk cId="1541831570" sldId="319"/>
            <ac:picMk id="4" creationId="{2DA66701-268A-4BAA-A37D-9590D325AD26}"/>
          </ac:picMkLst>
        </pc:picChg>
      </pc:sldChg>
      <pc:sldChg chg="addSp delSp modSp add">
        <pc:chgData name="Brandt Redd" userId="be8ed540b98adac0" providerId="LiveId" clId="{A6119FA0-B0EB-484D-8488-CF11E104B766}" dt="2020-03-18T18:33:35.713" v="1436" actId="14100"/>
        <pc:sldMkLst>
          <pc:docMk/>
          <pc:sldMk cId="741384127" sldId="320"/>
        </pc:sldMkLst>
        <pc:spChg chg="del">
          <ac:chgData name="Brandt Redd" userId="be8ed540b98adac0" providerId="LiveId" clId="{A6119FA0-B0EB-484D-8488-CF11E104B766}" dt="2020-03-18T17:59:04.615" v="1025" actId="478"/>
          <ac:spMkLst>
            <pc:docMk/>
            <pc:sldMk cId="741384127" sldId="320"/>
            <ac:spMk id="2" creationId="{C62DB599-88FD-44D9-94C2-6F0855124F4C}"/>
          </ac:spMkLst>
        </pc:spChg>
        <pc:spChg chg="mod">
          <ac:chgData name="Brandt Redd" userId="be8ed540b98adac0" providerId="LiveId" clId="{A6119FA0-B0EB-484D-8488-CF11E104B766}" dt="2020-03-18T18:33:35.713" v="1436" actId="14100"/>
          <ac:spMkLst>
            <pc:docMk/>
            <pc:sldMk cId="741384127" sldId="320"/>
            <ac:spMk id="3" creationId="{1BA4E22A-E8D6-4CFE-9F85-3DA53E2738C4}"/>
          </ac:spMkLst>
        </pc:spChg>
        <pc:picChg chg="add mod">
          <ac:chgData name="Brandt Redd" userId="be8ed540b98adac0" providerId="LiveId" clId="{A6119FA0-B0EB-484D-8488-CF11E104B766}" dt="2020-03-18T18:33:31.671" v="1435" actId="1076"/>
          <ac:picMkLst>
            <pc:docMk/>
            <pc:sldMk cId="741384127" sldId="320"/>
            <ac:picMk id="1026" creationId="{8D983F93-B6D9-4A48-9E66-58AA448456A7}"/>
          </ac:picMkLst>
        </pc:picChg>
      </pc:sldChg>
      <pc:sldChg chg="modSp add">
        <pc:chgData name="Brandt Redd" userId="be8ed540b98adac0" providerId="LiveId" clId="{A6119FA0-B0EB-484D-8488-CF11E104B766}" dt="2020-03-18T19:33:44.460" v="1677" actId="20577"/>
        <pc:sldMkLst>
          <pc:docMk/>
          <pc:sldMk cId="2423058684" sldId="321"/>
        </pc:sldMkLst>
        <pc:spChg chg="mod">
          <ac:chgData name="Brandt Redd" userId="be8ed540b98adac0" providerId="LiveId" clId="{A6119FA0-B0EB-484D-8488-CF11E104B766}" dt="2020-03-18T19:05:04.407" v="1586" actId="20577"/>
          <ac:spMkLst>
            <pc:docMk/>
            <pc:sldMk cId="2423058684" sldId="321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9:33:44.460" v="1677" actId="20577"/>
          <ac:spMkLst>
            <pc:docMk/>
            <pc:sldMk cId="2423058684" sldId="321"/>
            <ac:spMk id="3" creationId="{D8EE76B8-D567-4027-9814-FB8146A031C0}"/>
          </ac:spMkLst>
        </pc:spChg>
      </pc:sldChg>
    </pc:docChg>
  </pc:docChgLst>
  <pc:docChgLst>
    <pc:chgData name="Brandt Redd" userId="be8ed540b98adac0" providerId="LiveId" clId="{B27C0DB5-2438-4AFD-8F0A-ACF3F1E978F7}"/>
    <pc:docChg chg="undo custSel delSld modSld">
      <pc:chgData name="Brandt Redd" userId="be8ed540b98adac0" providerId="LiveId" clId="{B27C0DB5-2438-4AFD-8F0A-ACF3F1E978F7}" dt="2020-04-06T19:28:54.080" v="857" actId="14100"/>
      <pc:docMkLst>
        <pc:docMk/>
      </pc:docMkLst>
      <pc:sldChg chg="modSp">
        <pc:chgData name="Brandt Redd" userId="be8ed540b98adac0" providerId="LiveId" clId="{B27C0DB5-2438-4AFD-8F0A-ACF3F1E978F7}" dt="2020-04-06T18:37:39.412" v="15" actId="20577"/>
        <pc:sldMkLst>
          <pc:docMk/>
          <pc:sldMk cId="1320179317" sldId="256"/>
        </pc:sldMkLst>
        <pc:spChg chg="mod">
          <ac:chgData name="Brandt Redd" userId="be8ed540b98adac0" providerId="LiveId" clId="{B27C0DB5-2438-4AFD-8F0A-ACF3F1E978F7}" dt="2020-04-06T18:37:24.044" v="12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B27C0DB5-2438-4AFD-8F0A-ACF3F1E978F7}" dt="2020-04-06T18:37:39.412" v="15" actId="20577"/>
          <ac:spMkLst>
            <pc:docMk/>
            <pc:sldMk cId="1320179317" sldId="256"/>
            <ac:spMk id="3" creationId="{9AD67A8A-FD80-4E35-80F7-3544A15E4D4C}"/>
          </ac:spMkLst>
        </pc:spChg>
        <pc:spChg chg="mod">
          <ac:chgData name="Brandt Redd" userId="be8ed540b98adac0" providerId="LiveId" clId="{B27C0DB5-2438-4AFD-8F0A-ACF3F1E978F7}" dt="2020-04-06T18:37:33.835" v="13" actId="6549"/>
          <ac:spMkLst>
            <pc:docMk/>
            <pc:sldMk cId="1320179317" sldId="256"/>
            <ac:spMk id="5" creationId="{CADEF053-95E0-4E47-83EA-B18AA7F35204}"/>
          </ac:spMkLst>
        </pc:spChg>
      </pc:sldChg>
      <pc:sldChg chg="modSp">
        <pc:chgData name="Brandt Redd" userId="be8ed540b98adac0" providerId="LiveId" clId="{B27C0DB5-2438-4AFD-8F0A-ACF3F1E978F7}" dt="2020-04-06T18:42:01.018" v="267" actId="20577"/>
        <pc:sldMkLst>
          <pc:docMk/>
          <pc:sldMk cId="1665343416" sldId="318"/>
        </pc:sldMkLst>
        <pc:spChg chg="mod">
          <ac:chgData name="Brandt Redd" userId="be8ed540b98adac0" providerId="LiveId" clId="{B27C0DB5-2438-4AFD-8F0A-ACF3F1E978F7}" dt="2020-04-06T18:42:01.018" v="267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del">
        <pc:chgData name="Brandt Redd" userId="be8ed540b98adac0" providerId="LiveId" clId="{B27C0DB5-2438-4AFD-8F0A-ACF3F1E978F7}" dt="2020-04-06T18:44:42.374" v="272" actId="47"/>
        <pc:sldMkLst>
          <pc:docMk/>
          <pc:sldMk cId="3032397304" sldId="335"/>
        </pc:sldMkLst>
      </pc:sldChg>
      <pc:sldChg chg="addSp delSp modSp">
        <pc:chgData name="Brandt Redd" userId="be8ed540b98adac0" providerId="LiveId" clId="{B27C0DB5-2438-4AFD-8F0A-ACF3F1E978F7}" dt="2020-04-06T19:28:54.080" v="857" actId="14100"/>
        <pc:sldMkLst>
          <pc:docMk/>
          <pc:sldMk cId="2700981983" sldId="338"/>
        </pc:sldMkLst>
        <pc:spChg chg="del">
          <ac:chgData name="Brandt Redd" userId="be8ed540b98adac0" providerId="LiveId" clId="{B27C0DB5-2438-4AFD-8F0A-ACF3F1E978F7}" dt="2020-04-06T18:42:18.108" v="270" actId="478"/>
          <ac:spMkLst>
            <pc:docMk/>
            <pc:sldMk cId="2700981983" sldId="338"/>
            <ac:spMk id="6" creationId="{41275E3B-C4AA-4701-BBB5-BA2178931417}"/>
          </ac:spMkLst>
        </pc:spChg>
        <pc:picChg chg="add del mod">
          <ac:chgData name="Brandt Redd" userId="be8ed540b98adac0" providerId="LiveId" clId="{B27C0DB5-2438-4AFD-8F0A-ACF3F1E978F7}" dt="2020-04-06T19:28:30.535" v="854"/>
          <ac:picMkLst>
            <pc:docMk/>
            <pc:sldMk cId="2700981983" sldId="338"/>
            <ac:picMk id="3" creationId="{18836403-3C23-467A-8F47-A856BE8E4EB2}"/>
          </ac:picMkLst>
        </pc:picChg>
        <pc:picChg chg="del">
          <ac:chgData name="Brandt Redd" userId="be8ed540b98adac0" providerId="LiveId" clId="{B27C0DB5-2438-4AFD-8F0A-ACF3F1E978F7}" dt="2020-04-06T18:42:13.572" v="268" actId="478"/>
          <ac:picMkLst>
            <pc:docMk/>
            <pc:sldMk cId="2700981983" sldId="338"/>
            <ac:picMk id="4" creationId="{B40E0733-3C81-4D6F-8C13-BEF8BB225D52}"/>
          </ac:picMkLst>
        </pc:picChg>
        <pc:picChg chg="del">
          <ac:chgData name="Brandt Redd" userId="be8ed540b98adac0" providerId="LiveId" clId="{B27C0DB5-2438-4AFD-8F0A-ACF3F1E978F7}" dt="2020-04-06T18:42:15.737" v="269" actId="478"/>
          <ac:picMkLst>
            <pc:docMk/>
            <pc:sldMk cId="2700981983" sldId="338"/>
            <ac:picMk id="8" creationId="{60CE9DE5-0D04-4694-918E-0BA5C4FBCB41}"/>
          </ac:picMkLst>
        </pc:picChg>
        <pc:picChg chg="add mod">
          <ac:chgData name="Brandt Redd" userId="be8ed540b98adac0" providerId="LiveId" clId="{B27C0DB5-2438-4AFD-8F0A-ACF3F1E978F7}" dt="2020-04-06T19:28:54.080" v="857" actId="14100"/>
          <ac:picMkLst>
            <pc:docMk/>
            <pc:sldMk cId="2700981983" sldId="338"/>
            <ac:picMk id="9" creationId="{A9DAF581-838A-4E01-B60B-44157F696C39}"/>
          </ac:picMkLst>
        </pc:picChg>
      </pc:sldChg>
      <pc:sldChg chg="addSp delSp modSp">
        <pc:chgData name="Brandt Redd" userId="be8ed540b98adac0" providerId="LiveId" clId="{B27C0DB5-2438-4AFD-8F0A-ACF3F1E978F7}" dt="2020-04-06T19:26:30.100" v="846" actId="14100"/>
        <pc:sldMkLst>
          <pc:docMk/>
          <pc:sldMk cId="2883511638" sldId="339"/>
        </pc:sldMkLst>
        <pc:spChg chg="mod">
          <ac:chgData name="Brandt Redd" userId="be8ed540b98adac0" providerId="LiveId" clId="{B27C0DB5-2438-4AFD-8F0A-ACF3F1E978F7}" dt="2020-04-06T19:22:12.683" v="499" actId="20577"/>
          <ac:spMkLst>
            <pc:docMk/>
            <pc:sldMk cId="2883511638" sldId="339"/>
            <ac:spMk id="2" creationId="{C2400824-C7EA-4A90-9077-2197B52CEA6D}"/>
          </ac:spMkLst>
        </pc:spChg>
        <pc:spChg chg="mod">
          <ac:chgData name="Brandt Redd" userId="be8ed540b98adac0" providerId="LiveId" clId="{B27C0DB5-2438-4AFD-8F0A-ACF3F1E978F7}" dt="2020-04-06T19:26:30.100" v="846" actId="14100"/>
          <ac:spMkLst>
            <pc:docMk/>
            <pc:sldMk cId="2883511638" sldId="339"/>
            <ac:spMk id="3" creationId="{9026F272-F389-4180-8C16-700D1279B01F}"/>
          </ac:spMkLst>
        </pc:spChg>
        <pc:spChg chg="del mod">
          <ac:chgData name="Brandt Redd" userId="be8ed540b98adac0" providerId="LiveId" clId="{B27C0DB5-2438-4AFD-8F0A-ACF3F1E978F7}" dt="2020-04-06T18:56:33.097" v="474" actId="478"/>
          <ac:spMkLst>
            <pc:docMk/>
            <pc:sldMk cId="2883511638" sldId="339"/>
            <ac:spMk id="4" creationId="{6F16A530-7A16-40E1-8AEB-FC6A81C6F710}"/>
          </ac:spMkLst>
        </pc:spChg>
        <pc:spChg chg="add del mod">
          <ac:chgData name="Brandt Redd" userId="be8ed540b98adac0" providerId="LiveId" clId="{B27C0DB5-2438-4AFD-8F0A-ACF3F1E978F7}" dt="2020-04-06T19:26:27.404" v="845" actId="27636"/>
          <ac:spMkLst>
            <pc:docMk/>
            <pc:sldMk cId="2883511638" sldId="339"/>
            <ac:spMk id="7" creationId="{9388C40D-33E3-4B70-B42E-EBEAFEEB61A9}"/>
          </ac:spMkLst>
        </pc:spChg>
      </pc:sldChg>
      <pc:sldChg chg="del">
        <pc:chgData name="Brandt Redd" userId="be8ed540b98adac0" providerId="LiveId" clId="{B27C0DB5-2438-4AFD-8F0A-ACF3F1E978F7}" dt="2020-04-06T18:43:30.711" v="271" actId="47"/>
        <pc:sldMkLst>
          <pc:docMk/>
          <pc:sldMk cId="831794496" sldId="340"/>
        </pc:sldMkLst>
      </pc:sldChg>
    </pc:docChg>
  </pc:docChgLst>
  <pc:docChgLst>
    <pc:chgData name="Brandt Redd" userId="be8ed540b98adac0" providerId="LiveId" clId="{86FDF523-C476-48F1-944B-B0D9E692C757}"/>
    <pc:docChg chg="undo custSel addSld delSld modSld">
      <pc:chgData name="Brandt Redd" userId="be8ed540b98adac0" providerId="LiveId" clId="{86FDF523-C476-48F1-944B-B0D9E692C757}" dt="2020-03-30T21:49:30.686" v="2268" actId="1076"/>
      <pc:docMkLst>
        <pc:docMk/>
      </pc:docMkLst>
      <pc:sldChg chg="addSp delSp modSp">
        <pc:chgData name="Brandt Redd" userId="be8ed540b98adac0" providerId="LiveId" clId="{86FDF523-C476-48F1-944B-B0D9E692C757}" dt="2020-03-28T22:50:59.890" v="63" actId="6549"/>
        <pc:sldMkLst>
          <pc:docMk/>
          <pc:sldMk cId="1320179317" sldId="256"/>
        </pc:sldMkLst>
        <pc:spChg chg="mod">
          <ac:chgData name="Brandt Redd" userId="be8ed540b98adac0" providerId="LiveId" clId="{86FDF523-C476-48F1-944B-B0D9E692C757}" dt="2020-03-28T22:45:15.616" v="3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6FDF523-C476-48F1-944B-B0D9E692C757}" dt="2020-03-28T22:45:22.492" v="41" actId="20577"/>
          <ac:spMkLst>
            <pc:docMk/>
            <pc:sldMk cId="1320179317" sldId="256"/>
            <ac:spMk id="3" creationId="{9AD67A8A-FD80-4E35-80F7-3544A15E4D4C}"/>
          </ac:spMkLst>
        </pc:spChg>
        <pc:spChg chg="mod">
          <ac:chgData name="Brandt Redd" userId="be8ed540b98adac0" providerId="LiveId" clId="{86FDF523-C476-48F1-944B-B0D9E692C757}" dt="2020-03-28T22:50:59.890" v="63" actId="6549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86FDF523-C476-48F1-944B-B0D9E692C757}" dt="2020-03-28T22:44:49.984" v="0" actId="478"/>
          <ac:picMkLst>
            <pc:docMk/>
            <pc:sldMk cId="1320179317" sldId="256"/>
            <ac:picMk id="5" creationId="{5ADA9396-847D-49C2-8050-80D47EE53395}"/>
          </ac:picMkLst>
        </pc:picChg>
        <pc:picChg chg="add mod">
          <ac:chgData name="Brandt Redd" userId="be8ed540b98adac0" providerId="LiveId" clId="{86FDF523-C476-48F1-944B-B0D9E692C757}" dt="2020-03-28T22:50:23.946" v="45" actId="14100"/>
          <ac:picMkLst>
            <pc:docMk/>
            <pc:sldMk cId="1320179317" sldId="256"/>
            <ac:picMk id="1026" creationId="{1BB3712A-D594-41CE-9DB0-1FFDF5D78F8F}"/>
          </ac:picMkLst>
        </pc:picChg>
      </pc:sldChg>
      <pc:sldChg chg="del">
        <pc:chgData name="Brandt Redd" userId="be8ed540b98adac0" providerId="LiveId" clId="{86FDF523-C476-48F1-944B-B0D9E692C757}" dt="2020-03-28T23:24:31.541" v="140" actId="47"/>
        <pc:sldMkLst>
          <pc:docMk/>
          <pc:sldMk cId="1195763199" sldId="316"/>
        </pc:sldMkLst>
      </pc:sldChg>
      <pc:sldChg chg="modSp">
        <pc:chgData name="Brandt Redd" userId="be8ed540b98adac0" providerId="LiveId" clId="{86FDF523-C476-48F1-944B-B0D9E692C757}" dt="2020-03-28T23:30:27.474" v="412" actId="20577"/>
        <pc:sldMkLst>
          <pc:docMk/>
          <pc:sldMk cId="1665343416" sldId="318"/>
        </pc:sldMkLst>
        <pc:spChg chg="mod">
          <ac:chgData name="Brandt Redd" userId="be8ed540b98adac0" providerId="LiveId" clId="{86FDF523-C476-48F1-944B-B0D9E692C757}" dt="2020-03-28T23:30:27.474" v="41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86FDF523-C476-48F1-944B-B0D9E692C757}" dt="2020-03-28T23:22:59.688" v="134" actId="1076"/>
        <pc:sldMkLst>
          <pc:docMk/>
          <pc:sldMk cId="1541831570" sldId="319"/>
        </pc:sldMkLst>
        <pc:spChg chg="mod">
          <ac:chgData name="Brandt Redd" userId="be8ed540b98adac0" providerId="LiveId" clId="{86FDF523-C476-48F1-944B-B0D9E692C757}" dt="2020-03-28T23:22:04.203" v="130" actId="20577"/>
          <ac:spMkLst>
            <pc:docMk/>
            <pc:sldMk cId="1541831570" sldId="319"/>
            <ac:spMk id="4" creationId="{6AF59687-4B13-496E-A1F0-7F958316FB29}"/>
          </ac:spMkLst>
        </pc:spChg>
        <pc:spChg chg="mod">
          <ac:chgData name="Brandt Redd" userId="be8ed540b98adac0" providerId="LiveId" clId="{86FDF523-C476-48F1-944B-B0D9E692C757}" dt="2020-03-28T23:21:56.468" v="109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86FDF523-C476-48F1-944B-B0D9E692C757}" dt="2020-03-28T23:22:59.688" v="134" actId="1076"/>
          <ac:picMkLst>
            <pc:docMk/>
            <pc:sldMk cId="1541831570" sldId="319"/>
            <ac:picMk id="2" creationId="{00A0B128-B494-4BE2-883F-070FE29DE99A}"/>
          </ac:picMkLst>
        </pc:picChg>
        <pc:picChg chg="del">
          <ac:chgData name="Brandt Redd" userId="be8ed540b98adac0" providerId="LiveId" clId="{86FDF523-C476-48F1-944B-B0D9E692C757}" dt="2020-03-28T23:21:48.048" v="64" actId="478"/>
          <ac:picMkLst>
            <pc:docMk/>
            <pc:sldMk cId="1541831570" sldId="319"/>
            <ac:picMk id="3" creationId="{D9F95F1A-2DD8-40A4-BC5A-85C1BD718163}"/>
          </ac:picMkLst>
        </pc:picChg>
      </pc:sldChg>
      <pc:sldChg chg="addSp delSp modSp">
        <pc:chgData name="Brandt Redd" userId="be8ed540b98adac0" providerId="LiveId" clId="{86FDF523-C476-48F1-944B-B0D9E692C757}" dt="2020-03-30T21:48:44.072" v="2264" actId="14100"/>
        <pc:sldMkLst>
          <pc:docMk/>
          <pc:sldMk cId="3139468776" sldId="323"/>
        </pc:sldMkLst>
        <pc:picChg chg="add mod">
          <ac:chgData name="Brandt Redd" userId="be8ed540b98adac0" providerId="LiveId" clId="{86FDF523-C476-48F1-944B-B0D9E692C757}" dt="2020-03-30T21:48:44.072" v="2264" actId="14100"/>
          <ac:picMkLst>
            <pc:docMk/>
            <pc:sldMk cId="3139468776" sldId="323"/>
            <ac:picMk id="3" creationId="{605B236F-B203-4F34-863C-4D745E626687}"/>
          </ac:picMkLst>
        </pc:picChg>
        <pc:picChg chg="del">
          <ac:chgData name="Brandt Redd" userId="be8ed540b98adac0" providerId="LiveId" clId="{86FDF523-C476-48F1-944B-B0D9E692C757}" dt="2020-03-28T23:30:43.574" v="414" actId="478"/>
          <ac:picMkLst>
            <pc:docMk/>
            <pc:sldMk cId="3139468776" sldId="323"/>
            <ac:picMk id="3" creationId="{8DB057A7-5A06-42C0-B92C-BB2302252464}"/>
          </ac:picMkLst>
        </pc:picChg>
      </pc:sldChg>
      <pc:sldChg chg="del">
        <pc:chgData name="Brandt Redd" userId="be8ed540b98adac0" providerId="LiveId" clId="{86FDF523-C476-48F1-944B-B0D9E692C757}" dt="2020-03-28T23:24:23.219" v="139" actId="2696"/>
        <pc:sldMkLst>
          <pc:docMk/>
          <pc:sldMk cId="4171731122" sldId="328"/>
        </pc:sldMkLst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2721600692" sldId="333"/>
        </pc:sldMkLst>
      </pc:sldChg>
      <pc:sldChg chg="del">
        <pc:chgData name="Brandt Redd" userId="be8ed540b98adac0" providerId="LiveId" clId="{86FDF523-C476-48F1-944B-B0D9E692C757}" dt="2020-03-28T23:30:37.374" v="413" actId="47"/>
        <pc:sldMkLst>
          <pc:docMk/>
          <pc:sldMk cId="1460546100" sldId="334"/>
        </pc:sldMkLst>
      </pc:sldChg>
      <pc:sldChg chg="addSp modSp">
        <pc:chgData name="Brandt Redd" userId="be8ed540b98adac0" providerId="LiveId" clId="{86FDF523-C476-48F1-944B-B0D9E692C757}" dt="2020-03-29T01:16:43.788" v="1025" actId="313"/>
        <pc:sldMkLst>
          <pc:docMk/>
          <pc:sldMk cId="3032397304" sldId="335"/>
        </pc:sldMkLst>
        <pc:spChg chg="add mod">
          <ac:chgData name="Brandt Redd" userId="be8ed540b98adac0" providerId="LiveId" clId="{86FDF523-C476-48F1-944B-B0D9E692C757}" dt="2020-03-29T01:16:43.788" v="1025" actId="313"/>
          <ac:spMkLst>
            <pc:docMk/>
            <pc:sldMk cId="3032397304" sldId="335"/>
            <ac:spMk id="2" creationId="{54298F2E-C1FB-4FE8-B6CD-D77C1E927724}"/>
          </ac:spMkLst>
        </pc:spChg>
        <pc:spChg chg="mod">
          <ac:chgData name="Brandt Redd" userId="be8ed540b98adac0" providerId="LiveId" clId="{86FDF523-C476-48F1-944B-B0D9E692C757}" dt="2020-03-28T23:31:27.300" v="469" actId="20577"/>
          <ac:spMkLst>
            <pc:docMk/>
            <pc:sldMk cId="3032397304" sldId="335"/>
            <ac:spMk id="3" creationId="{EF84F061-F0F3-4142-91C9-3C5D135EF29D}"/>
          </ac:spMkLst>
        </pc:spChg>
        <pc:spChg chg="mod">
          <ac:chgData name="Brandt Redd" userId="be8ed540b98adac0" providerId="LiveId" clId="{86FDF523-C476-48F1-944B-B0D9E692C757}" dt="2020-03-28T23:33:03.990" v="543" actId="20577"/>
          <ac:spMkLst>
            <pc:docMk/>
            <pc:sldMk cId="3032397304" sldId="335"/>
            <ac:spMk id="4" creationId="{D0E58EEF-8708-405E-9BCF-70C1981AA0A3}"/>
          </ac:spMkLst>
        </pc:spChg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154832715" sldId="336"/>
        </pc:sldMkLst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1557994654" sldId="337"/>
        </pc:sldMkLst>
      </pc:sldChg>
      <pc:sldChg chg="addSp delSp modSp">
        <pc:chgData name="Brandt Redd" userId="be8ed540b98adac0" providerId="LiveId" clId="{86FDF523-C476-48F1-944B-B0D9E692C757}" dt="2020-03-30T21:49:30.686" v="2268" actId="1076"/>
        <pc:sldMkLst>
          <pc:docMk/>
          <pc:sldMk cId="2700981983" sldId="338"/>
        </pc:sldMkLst>
        <pc:picChg chg="del">
          <ac:chgData name="Brandt Redd" userId="be8ed540b98adac0" providerId="LiveId" clId="{86FDF523-C476-48F1-944B-B0D9E692C757}" dt="2020-03-28T23:30:50.245" v="415" actId="478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86FDF523-C476-48F1-944B-B0D9E692C757}" dt="2020-03-30T21:49:30.686" v="2268" actId="1076"/>
          <ac:picMkLst>
            <pc:docMk/>
            <pc:sldMk cId="2700981983" sldId="338"/>
            <ac:picMk id="3" creationId="{D38A83BB-B82E-4696-869E-FADFEC67E853}"/>
          </ac:picMkLst>
        </pc:picChg>
        <pc:picChg chg="del">
          <ac:chgData name="Brandt Redd" userId="be8ed540b98adac0" providerId="LiveId" clId="{86FDF523-C476-48F1-944B-B0D9E692C757}" dt="2020-03-28T23:30:51.166" v="416" actId="478"/>
          <ac:picMkLst>
            <pc:docMk/>
            <pc:sldMk cId="2700981983" sldId="338"/>
            <ac:picMk id="4" creationId="{9DB7710D-79C8-4DCC-9F49-86FE662F6ACA}"/>
          </ac:picMkLst>
        </pc:picChg>
      </pc:sldChg>
      <pc:sldChg chg="addSp delSp modSp add">
        <pc:chgData name="Brandt Redd" userId="be8ed540b98adac0" providerId="LiveId" clId="{86FDF523-C476-48F1-944B-B0D9E692C757}" dt="2020-03-28T23:44:28.572" v="1014" actId="20577"/>
        <pc:sldMkLst>
          <pc:docMk/>
          <pc:sldMk cId="856252328" sldId="339"/>
        </pc:sldMkLst>
        <pc:spChg chg="mod">
          <ac:chgData name="Brandt Redd" userId="be8ed540b98adac0" providerId="LiveId" clId="{86FDF523-C476-48F1-944B-B0D9E692C757}" dt="2020-03-28T23:35:25.907" v="675" actId="20577"/>
          <ac:spMkLst>
            <pc:docMk/>
            <pc:sldMk cId="856252328" sldId="339"/>
            <ac:spMk id="2" creationId="{F26E6336-25A8-4E9F-873B-57D4F3D861DC}"/>
          </ac:spMkLst>
        </pc:spChg>
        <pc:spChg chg="add del mod">
          <ac:chgData name="Brandt Redd" userId="be8ed540b98adac0" providerId="LiveId" clId="{86FDF523-C476-48F1-944B-B0D9E692C757}" dt="2020-03-28T23:44:28.572" v="1014" actId="20577"/>
          <ac:spMkLst>
            <pc:docMk/>
            <pc:sldMk cId="856252328" sldId="339"/>
            <ac:spMk id="3" creationId="{AE1324D4-E5E9-4634-825F-0D9779596566}"/>
          </ac:spMkLst>
        </pc:spChg>
        <pc:picChg chg="add del mod">
          <ac:chgData name="Brandt Redd" userId="be8ed540b98adac0" providerId="LiveId" clId="{86FDF523-C476-48F1-944B-B0D9E692C757}" dt="2020-03-28T23:35:52.922" v="677"/>
          <ac:picMkLst>
            <pc:docMk/>
            <pc:sldMk cId="856252328" sldId="339"/>
            <ac:picMk id="4" creationId="{41A46516-4A85-4650-AF26-48B53E5BF978}"/>
          </ac:picMkLst>
        </pc:picChg>
      </pc:sldChg>
      <pc:sldChg chg="addSp delSp add del">
        <pc:chgData name="Brandt Redd" userId="be8ed540b98adac0" providerId="LiveId" clId="{86FDF523-C476-48F1-944B-B0D9E692C757}" dt="2020-03-28T23:23:32.189" v="138"/>
        <pc:sldMkLst>
          <pc:docMk/>
          <pc:sldMk cId="1087122748" sldId="339"/>
        </pc:sldMkLst>
        <pc:picChg chg="add del">
          <ac:chgData name="Brandt Redd" userId="be8ed540b98adac0" providerId="LiveId" clId="{86FDF523-C476-48F1-944B-B0D9E692C757}" dt="2020-03-28T23:23:31.100" v="137"/>
          <ac:picMkLst>
            <pc:docMk/>
            <pc:sldMk cId="1087122748" sldId="339"/>
            <ac:picMk id="3" creationId="{76B5A090-3657-4520-9976-185019E2F79A}"/>
          </ac:picMkLst>
        </pc:picChg>
      </pc:sldChg>
      <pc:sldChg chg="addSp delSp modSp add">
        <pc:chgData name="Brandt Redd" userId="be8ed540b98adac0" providerId="LiveId" clId="{86FDF523-C476-48F1-944B-B0D9E692C757}" dt="2020-03-29T01:34:56.755" v="2261" actId="20577"/>
        <pc:sldMkLst>
          <pc:docMk/>
          <pc:sldMk cId="526735408" sldId="340"/>
        </pc:sldMkLst>
        <pc:spChg chg="del">
          <ac:chgData name="Brandt Redd" userId="be8ed540b98adac0" providerId="LiveId" clId="{86FDF523-C476-48F1-944B-B0D9E692C757}" dt="2020-03-29T01:19:49.439" v="1027"/>
          <ac:spMkLst>
            <pc:docMk/>
            <pc:sldMk cId="526735408" sldId="340"/>
            <ac:spMk id="2" creationId="{A5FDCB22-1178-4A2C-8C31-6F32901F0740}"/>
          </ac:spMkLst>
        </pc:spChg>
        <pc:spChg chg="add mod">
          <ac:chgData name="Brandt Redd" userId="be8ed540b98adac0" providerId="LiveId" clId="{86FDF523-C476-48F1-944B-B0D9E692C757}" dt="2020-03-29T01:20:29.156" v="1088" actId="20577"/>
          <ac:spMkLst>
            <pc:docMk/>
            <pc:sldMk cId="526735408" sldId="340"/>
            <ac:spMk id="3" creationId="{9BF0963E-DEA4-4E5E-9D7D-733DA821062A}"/>
          </ac:spMkLst>
        </pc:spChg>
        <pc:spChg chg="add del mod">
          <ac:chgData name="Brandt Redd" userId="be8ed540b98adac0" providerId="LiveId" clId="{86FDF523-C476-48F1-944B-B0D9E692C757}" dt="2020-03-29T01:20:35.405" v="1089"/>
          <ac:spMkLst>
            <pc:docMk/>
            <pc:sldMk cId="526735408" sldId="340"/>
            <ac:spMk id="4" creationId="{9ADCB916-1AB1-4A8F-8D18-D5F0A3AC32CE}"/>
          </ac:spMkLst>
        </pc:spChg>
        <pc:spChg chg="add mod">
          <ac:chgData name="Brandt Redd" userId="be8ed540b98adac0" providerId="LiveId" clId="{86FDF523-C476-48F1-944B-B0D9E692C757}" dt="2020-03-29T01:32:15.649" v="1610" actId="3064"/>
          <ac:spMkLst>
            <pc:docMk/>
            <pc:sldMk cId="526735408" sldId="340"/>
            <ac:spMk id="5" creationId="{09996A6B-17EC-463B-A788-26AB4216416C}"/>
          </ac:spMkLst>
        </pc:spChg>
        <pc:spChg chg="add mod">
          <ac:chgData name="Brandt Redd" userId="be8ed540b98adac0" providerId="LiveId" clId="{86FDF523-C476-48F1-944B-B0D9E692C757}" dt="2020-03-29T01:31:28.121" v="1549" actId="20577"/>
          <ac:spMkLst>
            <pc:docMk/>
            <pc:sldMk cId="526735408" sldId="340"/>
            <ac:spMk id="6" creationId="{95911D34-AF36-4872-BB8B-216C286D1484}"/>
          </ac:spMkLst>
        </pc:spChg>
        <pc:spChg chg="add mod">
          <ac:chgData name="Brandt Redd" userId="be8ed540b98adac0" providerId="LiveId" clId="{86FDF523-C476-48F1-944B-B0D9E692C757}" dt="2020-03-29T01:32:15.649" v="1610" actId="3064"/>
          <ac:spMkLst>
            <pc:docMk/>
            <pc:sldMk cId="526735408" sldId="340"/>
            <ac:spMk id="7" creationId="{52CC68FD-C89D-4477-88EF-9C66134532F0}"/>
          </ac:spMkLst>
        </pc:spChg>
        <pc:spChg chg="add mod">
          <ac:chgData name="Brandt Redd" userId="be8ed540b98adac0" providerId="LiveId" clId="{86FDF523-C476-48F1-944B-B0D9E692C757}" dt="2020-03-29T01:34:11.244" v="2122" actId="20577"/>
          <ac:spMkLst>
            <pc:docMk/>
            <pc:sldMk cId="526735408" sldId="340"/>
            <ac:spMk id="8" creationId="{53103E86-91EC-49B1-9FE9-105D40D494E2}"/>
          </ac:spMkLst>
        </pc:spChg>
        <pc:spChg chg="add mod">
          <ac:chgData name="Brandt Redd" userId="be8ed540b98adac0" providerId="LiveId" clId="{86FDF523-C476-48F1-944B-B0D9E692C757}" dt="2020-03-29T01:34:56.755" v="2261" actId="20577"/>
          <ac:spMkLst>
            <pc:docMk/>
            <pc:sldMk cId="526735408" sldId="340"/>
            <ac:spMk id="9" creationId="{6E937FB7-0737-4C56-B654-A93015098F8F}"/>
          </ac:spMkLst>
        </pc:spChg>
      </pc:sldChg>
    </pc:docChg>
  </pc:docChgLst>
  <pc:docChgLst>
    <pc:chgData name="Brandt Redd" userId="be8ed540b98adac0" providerId="LiveId" clId="{BAAB302C-A840-425F-8652-B9FF6442FE30}"/>
    <pc:docChg chg="undo custSel mod addSld delSld modSld">
      <pc:chgData name="Brandt Redd" userId="be8ed540b98adac0" providerId="LiveId" clId="{BAAB302C-A840-425F-8652-B9FF6442FE30}" dt="2020-03-26T01:13:20.831" v="1770" actId="20577"/>
      <pc:docMkLst>
        <pc:docMk/>
      </pc:docMkLst>
      <pc:sldChg chg="modSp">
        <pc:chgData name="Brandt Redd" userId="be8ed540b98adac0" providerId="LiveId" clId="{BAAB302C-A840-425F-8652-B9FF6442FE30}" dt="2020-03-25T20:38:35.173" v="1648" actId="20577"/>
        <pc:sldMkLst>
          <pc:docMk/>
          <pc:sldMk cId="1665343416" sldId="318"/>
        </pc:sldMkLst>
        <pc:spChg chg="mod">
          <ac:chgData name="Brandt Redd" userId="be8ed540b98adac0" providerId="LiveId" clId="{BAAB302C-A840-425F-8652-B9FF6442FE30}" dt="2020-03-25T20:38:35.173" v="1648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modSp">
        <pc:chgData name="Brandt Redd" userId="be8ed540b98adac0" providerId="LiveId" clId="{BAAB302C-A840-425F-8652-B9FF6442FE30}" dt="2020-03-25T20:44:56.043" v="1737" actId="14100"/>
        <pc:sldMkLst>
          <pc:docMk/>
          <pc:sldMk cId="4171731122" sldId="328"/>
        </pc:sldMkLst>
        <pc:spChg chg="mod">
          <ac:chgData name="Brandt Redd" userId="be8ed540b98adac0" providerId="LiveId" clId="{BAAB302C-A840-425F-8652-B9FF6442FE30}" dt="2020-03-25T20:44:56.043" v="1737" actId="14100"/>
          <ac:spMkLst>
            <pc:docMk/>
            <pc:sldMk cId="4171731122" sldId="328"/>
            <ac:spMk id="3" creationId="{0F17AD00-0D59-42D2-BAB1-9465314C4003}"/>
          </ac:spMkLst>
        </pc:spChg>
      </pc:sldChg>
      <pc:sldChg chg="del">
        <pc:chgData name="Brandt Redd" userId="be8ed540b98adac0" providerId="LiveId" clId="{BAAB302C-A840-425F-8652-B9FF6442FE30}" dt="2020-03-25T20:02:47.611" v="804" actId="47"/>
        <pc:sldMkLst>
          <pc:docMk/>
          <pc:sldMk cId="1925113739" sldId="332"/>
        </pc:sldMkLst>
      </pc:sldChg>
      <pc:sldChg chg="modSp">
        <pc:chgData name="Brandt Redd" userId="be8ed540b98adac0" providerId="LiveId" clId="{BAAB302C-A840-425F-8652-B9FF6442FE30}" dt="2020-03-25T19:52:39.467" v="318" actId="207"/>
        <pc:sldMkLst>
          <pc:docMk/>
          <pc:sldMk cId="2721600692" sldId="333"/>
        </pc:sldMkLst>
        <pc:spChg chg="mod">
          <ac:chgData name="Brandt Redd" userId="be8ed540b98adac0" providerId="LiveId" clId="{BAAB302C-A840-425F-8652-B9FF6442FE30}" dt="2020-03-25T19:50:05.166" v="204" actId="20577"/>
          <ac:spMkLst>
            <pc:docMk/>
            <pc:sldMk cId="2721600692" sldId="333"/>
            <ac:spMk id="2" creationId="{98F0C8CE-2BEC-44E9-8169-523647679C18}"/>
          </ac:spMkLst>
        </pc:spChg>
        <pc:spChg chg="mod">
          <ac:chgData name="Brandt Redd" userId="be8ed540b98adac0" providerId="LiveId" clId="{BAAB302C-A840-425F-8652-B9FF6442FE30}" dt="2020-03-25T19:52:39.467" v="318" actId="207"/>
          <ac:spMkLst>
            <pc:docMk/>
            <pc:sldMk cId="2721600692" sldId="333"/>
            <ac:spMk id="3" creationId="{2617281A-8621-4324-88DB-E302686DC0AF}"/>
          </ac:spMkLst>
        </pc:spChg>
      </pc:sldChg>
      <pc:sldChg chg="modSp">
        <pc:chgData name="Brandt Redd" userId="be8ed540b98adac0" providerId="LiveId" clId="{BAAB302C-A840-425F-8652-B9FF6442FE30}" dt="2020-03-26T01:13:20.831" v="1770" actId="20577"/>
        <pc:sldMkLst>
          <pc:docMk/>
          <pc:sldMk cId="1460546100" sldId="334"/>
        </pc:sldMkLst>
        <pc:spChg chg="mod">
          <ac:chgData name="Brandt Redd" userId="be8ed540b98adac0" providerId="LiveId" clId="{BAAB302C-A840-425F-8652-B9FF6442FE30}" dt="2020-03-26T01:13:20.831" v="1770" actId="20577"/>
          <ac:spMkLst>
            <pc:docMk/>
            <pc:sldMk cId="1460546100" sldId="334"/>
            <ac:spMk id="3" creationId="{C7E4B73B-4079-45A7-84FF-206E3FD3EDD3}"/>
          </ac:spMkLst>
        </pc:spChg>
      </pc:sldChg>
      <pc:sldChg chg="addSp delSp modSp add">
        <pc:chgData name="Brandt Redd" userId="be8ed540b98adac0" providerId="LiveId" clId="{BAAB302C-A840-425F-8652-B9FF6442FE30}" dt="2020-03-25T20:14:54.548" v="1513" actId="14100"/>
        <pc:sldMkLst>
          <pc:docMk/>
          <pc:sldMk cId="3032397304" sldId="335"/>
        </pc:sldMkLst>
        <pc:spChg chg="del">
          <ac:chgData name="Brandt Redd" userId="be8ed540b98adac0" providerId="LiveId" clId="{BAAB302C-A840-425F-8652-B9FF6442FE30}" dt="2020-03-25T19:47:16.887" v="1"/>
          <ac:spMkLst>
            <pc:docMk/>
            <pc:sldMk cId="3032397304" sldId="335"/>
            <ac:spMk id="2" creationId="{B2BBA57C-F2CC-4FDB-8568-4413FB0B16CE}"/>
          </ac:spMkLst>
        </pc:spChg>
        <pc:spChg chg="add mod">
          <ac:chgData name="Brandt Redd" userId="be8ed540b98adac0" providerId="LiveId" clId="{BAAB302C-A840-425F-8652-B9FF6442FE30}" dt="2020-03-25T19:47:33.463" v="58" actId="20577"/>
          <ac:spMkLst>
            <pc:docMk/>
            <pc:sldMk cId="3032397304" sldId="335"/>
            <ac:spMk id="3" creationId="{EF84F061-F0F3-4142-91C9-3C5D135EF29D}"/>
          </ac:spMkLst>
        </pc:spChg>
        <pc:spChg chg="add mod">
          <ac:chgData name="Brandt Redd" userId="be8ed540b98adac0" providerId="LiveId" clId="{BAAB302C-A840-425F-8652-B9FF6442FE30}" dt="2020-03-25T20:14:54.548" v="1513" actId="14100"/>
          <ac:spMkLst>
            <pc:docMk/>
            <pc:sldMk cId="3032397304" sldId="335"/>
            <ac:spMk id="4" creationId="{D0E58EEF-8708-405E-9BCF-70C1981AA0A3}"/>
          </ac:spMkLst>
        </pc:spChg>
      </pc:sldChg>
      <pc:sldChg chg="addSp delSp modSp add mod setBg">
        <pc:chgData name="Brandt Redd" userId="be8ed540b98adac0" providerId="LiveId" clId="{BAAB302C-A840-425F-8652-B9FF6442FE30}" dt="2020-03-25T20:01:15.985" v="803" actId="20577"/>
        <pc:sldMkLst>
          <pc:docMk/>
          <pc:sldMk cId="154832715" sldId="336"/>
        </pc:sldMkLst>
        <pc:spChg chg="mod">
          <ac:chgData name="Brandt Redd" userId="be8ed540b98adac0" providerId="LiveId" clId="{BAAB302C-A840-425F-8652-B9FF6442FE30}" dt="2020-03-25T20:01:05.730" v="778" actId="20577"/>
          <ac:spMkLst>
            <pc:docMk/>
            <pc:sldMk cId="154832715" sldId="336"/>
            <ac:spMk id="2" creationId="{06EAE0C7-B349-400B-A99C-51A96B49E390}"/>
          </ac:spMkLst>
        </pc:spChg>
        <pc:spChg chg="del mod">
          <ac:chgData name="Brandt Redd" userId="be8ed540b98adac0" providerId="LiveId" clId="{BAAB302C-A840-425F-8652-B9FF6442FE30}" dt="2020-03-25T19:56:04.652" v="460"/>
          <ac:spMkLst>
            <pc:docMk/>
            <pc:sldMk cId="154832715" sldId="336"/>
            <ac:spMk id="3" creationId="{980D882D-2E99-4E56-B5A6-B3B22C4F7DC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3" creationId="{9F4444CE-BC8D-4D61-B303-4C05614E62A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5" creationId="{62423CA5-E2E1-4789-B759-9906C1C94063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7" creationId="{73772B81-181F-48B7-8826-4D9686D15DF5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9" creationId="{B2205F6E-03C6-4E92-877C-E2482F6599AA}"/>
          </ac:spMkLst>
        </pc:spChg>
        <pc:spChg chg="add mod">
          <ac:chgData name="Brandt Redd" userId="be8ed540b98adac0" providerId="LiveId" clId="{BAAB302C-A840-425F-8652-B9FF6442FE30}" dt="2020-03-25T20:01:15.985" v="803" actId="20577"/>
          <ac:spMkLst>
            <pc:docMk/>
            <pc:sldMk cId="154832715" sldId="336"/>
            <ac:spMk id="1030" creationId="{5A1AFF21-7EA1-416A-8DDF-5E16E90039BB}"/>
          </ac:spMkLst>
        </pc:spChg>
        <pc:picChg chg="add mod">
          <ac:chgData name="Brandt Redd" userId="be8ed540b98adac0" providerId="LiveId" clId="{BAAB302C-A840-425F-8652-B9FF6442FE30}" dt="2020-03-25T19:57:12.077" v="483" actId="14100"/>
          <ac:picMkLst>
            <pc:docMk/>
            <pc:sldMk cId="154832715" sldId="336"/>
            <ac:picMk id="1026" creationId="{0B589D87-0F15-4525-9A9D-53FAFCA4E45D}"/>
          </ac:picMkLst>
        </pc:picChg>
      </pc:sldChg>
      <pc:sldChg chg="modSp add">
        <pc:chgData name="Brandt Redd" userId="be8ed540b98adac0" providerId="LiveId" clId="{BAAB302C-A840-425F-8652-B9FF6442FE30}" dt="2020-03-25T20:07:12.072" v="1436" actId="14100"/>
        <pc:sldMkLst>
          <pc:docMk/>
          <pc:sldMk cId="1557994654" sldId="337"/>
        </pc:sldMkLst>
        <pc:spChg chg="mod">
          <ac:chgData name="Brandt Redd" userId="be8ed540b98adac0" providerId="LiveId" clId="{BAAB302C-A840-425F-8652-B9FF6442FE30}" dt="2020-03-25T20:05:44.054" v="1235" actId="20577"/>
          <ac:spMkLst>
            <pc:docMk/>
            <pc:sldMk cId="1557994654" sldId="337"/>
            <ac:spMk id="2" creationId="{8F13D80F-68BD-4CAA-A7DD-E7538F98E86F}"/>
          </ac:spMkLst>
        </pc:spChg>
        <pc:spChg chg="mod">
          <ac:chgData name="Brandt Redd" userId="be8ed540b98adac0" providerId="LiveId" clId="{BAAB302C-A840-425F-8652-B9FF6442FE30}" dt="2020-03-25T20:07:12.072" v="1436" actId="14100"/>
          <ac:spMkLst>
            <pc:docMk/>
            <pc:sldMk cId="1557994654" sldId="337"/>
            <ac:spMk id="3" creationId="{A264FAB6-EF16-4D07-9132-192B1BB4223E}"/>
          </ac:spMkLst>
        </pc:spChg>
      </pc:sldChg>
      <pc:sldChg chg="addSp modSp add">
        <pc:chgData name="Brandt Redd" userId="be8ed540b98adac0" providerId="LiveId" clId="{BAAB302C-A840-425F-8652-B9FF6442FE30}" dt="2020-03-25T20:14:03.396" v="1508" actId="1076"/>
        <pc:sldMkLst>
          <pc:docMk/>
          <pc:sldMk cId="2700981983" sldId="338"/>
        </pc:sldMkLst>
        <pc:spChg chg="mod">
          <ac:chgData name="Brandt Redd" userId="be8ed540b98adac0" providerId="LiveId" clId="{BAAB302C-A840-425F-8652-B9FF6442FE30}" dt="2020-03-25T20:11:26.057" v="1454" actId="1076"/>
          <ac:spMkLst>
            <pc:docMk/>
            <pc:sldMk cId="2700981983" sldId="338"/>
            <ac:spMk id="2" creationId="{494D1D01-4DB3-485C-AD8E-C9508BA8712D}"/>
          </ac:spMkLst>
        </pc:spChg>
        <pc:spChg chg="add mod">
          <ac:chgData name="Brandt Redd" userId="be8ed540b98adac0" providerId="LiveId" clId="{BAAB302C-A840-425F-8652-B9FF6442FE30}" dt="2020-03-25T20:13:03.346" v="1475" actId="14100"/>
          <ac:spMkLst>
            <pc:docMk/>
            <pc:sldMk cId="2700981983" sldId="338"/>
            <ac:spMk id="5" creationId="{445C02A9-AB6F-46AA-B569-D2319FC0CB08}"/>
          </ac:spMkLst>
        </pc:spChg>
        <pc:spChg chg="add mod">
          <ac:chgData name="Brandt Redd" userId="be8ed540b98adac0" providerId="LiveId" clId="{BAAB302C-A840-425F-8652-B9FF6442FE30}" dt="2020-03-25T20:13:45.129" v="1505" actId="207"/>
          <ac:spMkLst>
            <pc:docMk/>
            <pc:sldMk cId="2700981983" sldId="338"/>
            <ac:spMk id="6" creationId="{41275E3B-C4AA-4701-BBB5-BA2178931417}"/>
          </ac:spMkLst>
        </pc:spChg>
        <pc:spChg chg="add mod">
          <ac:chgData name="Brandt Redd" userId="be8ed540b98adac0" providerId="LiveId" clId="{BAAB302C-A840-425F-8652-B9FF6442FE30}" dt="2020-03-25T20:14:03.396" v="1508" actId="1076"/>
          <ac:spMkLst>
            <pc:docMk/>
            <pc:sldMk cId="2700981983" sldId="338"/>
            <ac:spMk id="7" creationId="{BDD8A68C-9330-4493-93A0-6FB4B9983A75}"/>
          </ac:spMkLst>
        </pc:spChg>
        <pc:picChg chg="add mod">
          <ac:chgData name="Brandt Redd" userId="be8ed540b98adac0" providerId="LiveId" clId="{BAAB302C-A840-425F-8652-B9FF6442FE30}" dt="2020-03-25T20:11:53.228" v="1458" actId="14100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BAAB302C-A840-425F-8652-B9FF6442FE30}" dt="2020-03-25T20:12:30.843" v="1461" actId="14100"/>
          <ac:picMkLst>
            <pc:docMk/>
            <pc:sldMk cId="2700981983" sldId="338"/>
            <ac:picMk id="4" creationId="{9DB7710D-79C8-4DCC-9F49-86FE662F6ACA}"/>
          </ac:picMkLst>
        </pc:picChg>
      </pc:sldChg>
    </pc:docChg>
  </pc:docChgLst>
  <pc:docChgLst>
    <pc:chgData name="Brandt Redd" userId="be8ed540b98adac0" providerId="LiveId" clId="{A87CF93C-A6B7-4500-97ED-2FD307F0D423}"/>
    <pc:docChg chg="undo redo custSel mod addSld delSld modSld sldOrd">
      <pc:chgData name="Brandt Redd" userId="be8ed540b98adac0" providerId="LiveId" clId="{A87CF93C-A6B7-4500-97ED-2FD307F0D423}" dt="2020-03-23T21:57:09.839" v="7833" actId="113"/>
      <pc:docMkLst>
        <pc:docMk/>
      </pc:docMkLst>
      <pc:sldChg chg="addSp delSp modSp">
        <pc:chgData name="Brandt Redd" userId="be8ed540b98adac0" providerId="LiveId" clId="{A87CF93C-A6B7-4500-97ED-2FD307F0D423}" dt="2020-03-23T16:22:00.584" v="2042" actId="20577"/>
        <pc:sldMkLst>
          <pc:docMk/>
          <pc:sldMk cId="1320179317" sldId="256"/>
        </pc:sldMkLst>
        <pc:spChg chg="mod">
          <ac:chgData name="Brandt Redd" userId="be8ed540b98adac0" providerId="LiveId" clId="{A87CF93C-A6B7-4500-97ED-2FD307F0D423}" dt="2020-03-23T16:22:00.584" v="2042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87CF93C-A6B7-4500-97ED-2FD307F0D423}" dt="2020-03-23T15:35:05.729" v="87" actId="1076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A87CF93C-A6B7-4500-97ED-2FD307F0D423}" dt="2020-03-23T15:32:44.461" v="69" actId="1076"/>
          <ac:spMkLst>
            <pc:docMk/>
            <pc:sldMk cId="1320179317" sldId="256"/>
            <ac:spMk id="4" creationId="{C48CC46C-9BD5-4DEF-A65E-C70A6F42E760}"/>
          </ac:spMkLst>
        </pc:spChg>
        <pc:spChg chg="add mod">
          <ac:chgData name="Brandt Redd" userId="be8ed540b98adac0" providerId="LiveId" clId="{A87CF93C-A6B7-4500-97ED-2FD307F0D423}" dt="2020-03-23T15:34:46.879" v="84" actId="1076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A87CF93C-A6B7-4500-97ED-2FD307F0D423}" dt="2020-03-23T15:28:44.094" v="28" actId="478"/>
          <ac:picMkLst>
            <pc:docMk/>
            <pc:sldMk cId="1320179317" sldId="256"/>
            <ac:picMk id="5" creationId="{949482BB-F9E9-4414-8FCC-679A07D04B79}"/>
          </ac:picMkLst>
        </pc:picChg>
        <pc:picChg chg="add mod">
          <ac:chgData name="Brandt Redd" userId="be8ed540b98adac0" providerId="LiveId" clId="{A87CF93C-A6B7-4500-97ED-2FD307F0D423}" dt="2020-03-23T15:33:50.977" v="73" actId="14100"/>
          <ac:picMkLst>
            <pc:docMk/>
            <pc:sldMk cId="1320179317" sldId="256"/>
            <ac:picMk id="1026" creationId="{2254E1D6-7BB4-4258-B823-11B100EDA455}"/>
          </ac:picMkLst>
        </pc:picChg>
      </pc:sldChg>
      <pc:sldChg chg="del">
        <pc:chgData name="Brandt Redd" userId="be8ed540b98adac0" providerId="LiveId" clId="{A87CF93C-A6B7-4500-97ED-2FD307F0D423}" dt="2020-03-23T15:53:31.827" v="1133" actId="47"/>
        <pc:sldMkLst>
          <pc:docMk/>
          <pc:sldMk cId="3896600030" sldId="313"/>
        </pc:sldMkLst>
      </pc:sldChg>
      <pc:sldChg chg="del">
        <pc:chgData name="Brandt Redd" userId="be8ed540b98adac0" providerId="LiveId" clId="{A87CF93C-A6B7-4500-97ED-2FD307F0D423}" dt="2020-03-23T15:53:34" v="1135" actId="47"/>
        <pc:sldMkLst>
          <pc:docMk/>
          <pc:sldMk cId="3533512268" sldId="314"/>
        </pc:sldMkLst>
      </pc:sldChg>
      <pc:sldChg chg="del">
        <pc:chgData name="Brandt Redd" userId="be8ed540b98adac0" providerId="LiveId" clId="{A87CF93C-A6B7-4500-97ED-2FD307F0D423}" dt="2020-03-23T15:53:32.651" v="1134" actId="47"/>
        <pc:sldMkLst>
          <pc:docMk/>
          <pc:sldMk cId="3656909005" sldId="315"/>
        </pc:sldMkLst>
      </pc:sldChg>
      <pc:sldChg chg="addSp delSp modSp">
        <pc:chgData name="Brandt Redd" userId="be8ed540b98adac0" providerId="LiveId" clId="{A87CF93C-A6B7-4500-97ED-2FD307F0D423}" dt="2020-03-23T15:40:43.532" v="655" actId="692"/>
        <pc:sldMkLst>
          <pc:docMk/>
          <pc:sldMk cId="1195763199" sldId="316"/>
        </pc:sldMkLst>
        <pc:spChg chg="mod">
          <ac:chgData name="Brandt Redd" userId="be8ed540b98adac0" providerId="LiveId" clId="{A87CF93C-A6B7-4500-97ED-2FD307F0D423}" dt="2020-03-23T15:37:41.214" v="270" actId="20577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A87CF93C-A6B7-4500-97ED-2FD307F0D423}" dt="2020-03-23T15:40:18.087" v="653" actId="403"/>
          <ac:spMkLst>
            <pc:docMk/>
            <pc:sldMk cId="1195763199" sldId="316"/>
            <ac:spMk id="3" creationId="{4BEFF67F-FAD0-4B57-9A95-2BF8A80BDEDB}"/>
          </ac:spMkLst>
        </pc:spChg>
        <pc:picChg chg="del">
          <ac:chgData name="Brandt Redd" userId="be8ed540b98adac0" providerId="LiveId" clId="{A87CF93C-A6B7-4500-97ED-2FD307F0D423}" dt="2020-03-23T15:36:11.219" v="119" actId="478"/>
          <ac:picMkLst>
            <pc:docMk/>
            <pc:sldMk cId="1195763199" sldId="316"/>
            <ac:picMk id="4" creationId="{C8FD62A2-89E3-490C-9CCC-DC09D426FD91}"/>
          </ac:picMkLst>
        </pc:picChg>
        <pc:picChg chg="add mod">
          <ac:chgData name="Brandt Redd" userId="be8ed540b98adac0" providerId="LiveId" clId="{A87CF93C-A6B7-4500-97ED-2FD307F0D423}" dt="2020-03-23T15:40:43.532" v="655" actId="692"/>
          <ac:picMkLst>
            <pc:docMk/>
            <pc:sldMk cId="1195763199" sldId="316"/>
            <ac:picMk id="5" creationId="{48545FBD-47CF-47C3-B2C9-A390B21E6A5E}"/>
          </ac:picMkLst>
        </pc:picChg>
      </pc:sldChg>
      <pc:sldChg chg="del">
        <pc:chgData name="Brandt Redd" userId="be8ed540b98adac0" providerId="LiveId" clId="{A87CF93C-A6B7-4500-97ED-2FD307F0D423}" dt="2020-03-23T16:15:58.861" v="1994" actId="47"/>
        <pc:sldMkLst>
          <pc:docMk/>
          <pc:sldMk cId="652405937" sldId="317"/>
        </pc:sldMkLst>
      </pc:sldChg>
      <pc:sldChg chg="modSp ord">
        <pc:chgData name="Brandt Redd" userId="be8ed540b98adac0" providerId="LiveId" clId="{A87CF93C-A6B7-4500-97ED-2FD307F0D423}" dt="2020-03-23T16:13:36.670" v="1992" actId="20577"/>
        <pc:sldMkLst>
          <pc:docMk/>
          <pc:sldMk cId="1665343416" sldId="318"/>
        </pc:sldMkLst>
        <pc:spChg chg="mod">
          <ac:chgData name="Brandt Redd" userId="be8ed540b98adac0" providerId="LiveId" clId="{A87CF93C-A6B7-4500-97ED-2FD307F0D423}" dt="2020-03-23T16:13:36.670" v="199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A87CF93C-A6B7-4500-97ED-2FD307F0D423}" dt="2020-03-23T15:30:58.589" v="62"/>
        <pc:sldMkLst>
          <pc:docMk/>
          <pc:sldMk cId="1541831570" sldId="319"/>
        </pc:sldMkLst>
        <pc:spChg chg="mod">
          <ac:chgData name="Brandt Redd" userId="be8ed540b98adac0" providerId="LiveId" clId="{A87CF93C-A6B7-4500-97ED-2FD307F0D423}" dt="2020-03-23T15:30:43.295" v="61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A87CF93C-A6B7-4500-97ED-2FD307F0D423}" dt="2020-03-23T15:30:58.589" v="62"/>
          <ac:picMkLst>
            <pc:docMk/>
            <pc:sldMk cId="1541831570" sldId="319"/>
            <ac:picMk id="2" creationId="{6D260665-9C0C-41AE-B814-825FBCE045EE}"/>
          </ac:picMkLst>
        </pc:picChg>
        <pc:picChg chg="del">
          <ac:chgData name="Brandt Redd" userId="be8ed540b98adac0" providerId="LiveId" clId="{A87CF93C-A6B7-4500-97ED-2FD307F0D423}" dt="2020-03-23T15:29:14.371" v="29" actId="478"/>
          <ac:picMkLst>
            <pc:docMk/>
            <pc:sldMk cId="1541831570" sldId="319"/>
            <ac:picMk id="4" creationId="{2DA66701-268A-4BAA-A37D-9590D325AD26}"/>
          </ac:picMkLst>
        </pc:picChg>
      </pc:sldChg>
      <pc:sldChg chg="del">
        <pc:chgData name="Brandt Redd" userId="be8ed540b98adac0" providerId="LiveId" clId="{A87CF93C-A6B7-4500-97ED-2FD307F0D423}" dt="2020-03-23T15:35:40.172" v="88" actId="47"/>
        <pc:sldMkLst>
          <pc:docMk/>
          <pc:sldMk cId="741384127" sldId="320"/>
        </pc:sldMkLst>
      </pc:sldChg>
      <pc:sldChg chg="del">
        <pc:chgData name="Brandt Redd" userId="be8ed540b98adac0" providerId="LiveId" clId="{A87CF93C-A6B7-4500-97ED-2FD307F0D423}" dt="2020-03-23T16:13:55.204" v="1993" actId="47"/>
        <pc:sldMkLst>
          <pc:docMk/>
          <pc:sldMk cId="2423058684" sldId="321"/>
        </pc:sldMkLst>
      </pc:sldChg>
      <pc:sldChg chg="modSp add">
        <pc:chgData name="Brandt Redd" userId="be8ed540b98adac0" providerId="LiveId" clId="{A87CF93C-A6B7-4500-97ED-2FD307F0D423}" dt="2020-03-23T15:46:03.064" v="1096" actId="20577"/>
        <pc:sldMkLst>
          <pc:docMk/>
          <pc:sldMk cId="389614088" sldId="322"/>
        </pc:sldMkLst>
        <pc:spChg chg="mod">
          <ac:chgData name="Brandt Redd" userId="be8ed540b98adac0" providerId="LiveId" clId="{A87CF93C-A6B7-4500-97ED-2FD307F0D423}" dt="2020-03-23T15:41:10.240" v="671" actId="14100"/>
          <ac:spMkLst>
            <pc:docMk/>
            <pc:sldMk cId="389614088" sldId="322"/>
            <ac:spMk id="2" creationId="{1BFB6417-5388-47B4-B239-EBD3182436F4}"/>
          </ac:spMkLst>
        </pc:spChg>
        <pc:spChg chg="mod">
          <ac:chgData name="Brandt Redd" userId="be8ed540b98adac0" providerId="LiveId" clId="{A87CF93C-A6B7-4500-97ED-2FD307F0D423}" dt="2020-03-23T15:46:03.064" v="1096" actId="20577"/>
          <ac:spMkLst>
            <pc:docMk/>
            <pc:sldMk cId="389614088" sldId="322"/>
            <ac:spMk id="3" creationId="{A0191945-9D19-4C65-94C6-2CFA5B781FE6}"/>
          </ac:spMkLst>
        </pc:spChg>
      </pc:sldChg>
      <pc:sldChg chg="addSp delSp modSp add mod setBg">
        <pc:chgData name="Brandt Redd" userId="be8ed540b98adac0" providerId="LiveId" clId="{A87CF93C-A6B7-4500-97ED-2FD307F0D423}" dt="2020-03-23T15:53:16.517" v="1132" actId="14100"/>
        <pc:sldMkLst>
          <pc:docMk/>
          <pc:sldMk cId="3139468776" sldId="323"/>
        </pc:sldMkLst>
        <pc:spChg chg="mod">
          <ac:chgData name="Brandt Redd" userId="be8ed540b98adac0" providerId="LiveId" clId="{A87CF93C-A6B7-4500-97ED-2FD307F0D423}" dt="2020-03-23T15:51:34.555" v="1127" actId="1076"/>
          <ac:spMkLst>
            <pc:docMk/>
            <pc:sldMk cId="3139468776" sldId="323"/>
            <ac:spMk id="2" creationId="{F5C67D79-298B-4927-90FF-7E753D182F5F}"/>
          </ac:spMkLst>
        </pc:spChg>
        <pc:spChg chg="del">
          <ac:chgData name="Brandt Redd" userId="be8ed540b98adac0" providerId="LiveId" clId="{A87CF93C-A6B7-4500-97ED-2FD307F0D423}" dt="2020-03-23T15:46:27.151" v="1119"/>
          <ac:spMkLst>
            <pc:docMk/>
            <pc:sldMk cId="3139468776" sldId="323"/>
            <ac:spMk id="3" creationId="{4800DF99-68A6-4006-A63D-C794EFC7ACB9}"/>
          </ac:spMkLst>
        </pc:spChg>
        <pc:spChg chg="add mod">
          <ac:chgData name="Brandt Redd" userId="be8ed540b98adac0" providerId="LiveId" clId="{A87CF93C-A6B7-4500-97ED-2FD307F0D423}" dt="2020-03-23T15:53:16.517" v="1132" actId="14100"/>
          <ac:spMkLst>
            <pc:docMk/>
            <pc:sldMk cId="3139468776" sldId="323"/>
            <ac:spMk id="5" creationId="{DF5CA83D-7442-4F3D-8F50-A884B719B76E}"/>
          </ac:spMkLst>
        </pc:spChg>
        <pc:grpChg chg="add">
          <ac:chgData name="Brandt Redd" userId="be8ed540b98adac0" providerId="LiveId" clId="{A87CF93C-A6B7-4500-97ED-2FD307F0D423}" dt="2020-03-23T15:51:20.494" v="1124" actId="26606"/>
          <ac:grpSpMkLst>
            <pc:docMk/>
            <pc:sldMk cId="3139468776" sldId="323"/>
            <ac:grpSpMk id="9" creationId="{A5AFB369-4673-4727-A7CD-D86AFE0AE069}"/>
          </ac:grpSpMkLst>
        </pc:grpChg>
        <pc:picChg chg="add mod">
          <ac:chgData name="Brandt Redd" userId="be8ed540b98adac0" providerId="LiveId" clId="{A87CF93C-A6B7-4500-97ED-2FD307F0D423}" dt="2020-03-23T15:51:38.105" v="1128" actId="14100"/>
          <ac:picMkLst>
            <pc:docMk/>
            <pc:sldMk cId="3139468776" sldId="323"/>
            <ac:picMk id="4" creationId="{F5CCCC7C-4F58-458E-976F-571CDBA9D584}"/>
          </ac:picMkLst>
        </pc:picChg>
      </pc:sldChg>
      <pc:sldChg chg="addSp delSp modSp add">
        <pc:chgData name="Brandt Redd" userId="be8ed540b98adac0" providerId="LiveId" clId="{A87CF93C-A6B7-4500-97ED-2FD307F0D423}" dt="2020-03-23T21:53:27.155" v="7339" actId="403"/>
        <pc:sldMkLst>
          <pc:docMk/>
          <pc:sldMk cId="2032230638" sldId="324"/>
        </pc:sldMkLst>
        <pc:spChg chg="del">
          <ac:chgData name="Brandt Redd" userId="be8ed540b98adac0" providerId="LiveId" clId="{A87CF93C-A6B7-4500-97ED-2FD307F0D423}" dt="2020-03-23T16:20:55.696" v="1996"/>
          <ac:spMkLst>
            <pc:docMk/>
            <pc:sldMk cId="2032230638" sldId="324"/>
            <ac:spMk id="2" creationId="{6D8D8A51-BB7F-4A92-AC73-692EC3A3A8F3}"/>
          </ac:spMkLst>
        </pc:spChg>
        <pc:spChg chg="add mod">
          <ac:chgData name="Brandt Redd" userId="be8ed540b98adac0" providerId="LiveId" clId="{A87CF93C-A6B7-4500-97ED-2FD307F0D423}" dt="2020-03-23T18:26:32.444" v="5143" actId="20577"/>
          <ac:spMkLst>
            <pc:docMk/>
            <pc:sldMk cId="2032230638" sldId="324"/>
            <ac:spMk id="3" creationId="{6EFA7758-74F5-49B3-943F-BA87260E19FD}"/>
          </ac:spMkLst>
        </pc:spChg>
        <pc:spChg chg="add mod">
          <ac:chgData name="Brandt Redd" userId="be8ed540b98adac0" providerId="LiveId" clId="{A87CF93C-A6B7-4500-97ED-2FD307F0D423}" dt="2020-03-23T21:53:27.155" v="7339" actId="403"/>
          <ac:spMkLst>
            <pc:docMk/>
            <pc:sldMk cId="2032230638" sldId="324"/>
            <ac:spMk id="4" creationId="{5A3F34E5-5BB8-4445-AF4B-5D6A48F541B5}"/>
          </ac:spMkLst>
        </pc:spChg>
      </pc:sldChg>
      <pc:sldChg chg="modSp add">
        <pc:chgData name="Brandt Redd" userId="be8ed540b98adac0" providerId="LiveId" clId="{A87CF93C-A6B7-4500-97ED-2FD307F0D423}" dt="2020-03-23T16:37:55.973" v="3172" actId="20577"/>
        <pc:sldMkLst>
          <pc:docMk/>
          <pc:sldMk cId="328830466" sldId="325"/>
        </pc:sldMkLst>
        <pc:spChg chg="mod">
          <ac:chgData name="Brandt Redd" userId="be8ed540b98adac0" providerId="LiveId" clId="{A87CF93C-A6B7-4500-97ED-2FD307F0D423}" dt="2020-03-23T16:29:15.541" v="2182" actId="20577"/>
          <ac:spMkLst>
            <pc:docMk/>
            <pc:sldMk cId="328830466" sldId="325"/>
            <ac:spMk id="2" creationId="{E93B8F06-A9B3-4F33-A887-244CB110E75F}"/>
          </ac:spMkLst>
        </pc:spChg>
        <pc:spChg chg="mod">
          <ac:chgData name="Brandt Redd" userId="be8ed540b98adac0" providerId="LiveId" clId="{A87CF93C-A6B7-4500-97ED-2FD307F0D423}" dt="2020-03-23T16:37:55.973" v="3172" actId="20577"/>
          <ac:spMkLst>
            <pc:docMk/>
            <pc:sldMk cId="328830466" sldId="325"/>
            <ac:spMk id="3" creationId="{E166877B-B8CA-45B7-9B25-7B00BDCE1720}"/>
          </ac:spMkLst>
        </pc:spChg>
      </pc:sldChg>
      <pc:sldChg chg="addSp modSp add">
        <pc:chgData name="Brandt Redd" userId="be8ed540b98adac0" providerId="LiveId" clId="{A87CF93C-A6B7-4500-97ED-2FD307F0D423}" dt="2020-03-23T18:26:18.953" v="5123" actId="14100"/>
        <pc:sldMkLst>
          <pc:docMk/>
          <pc:sldMk cId="532910552" sldId="326"/>
        </pc:sldMkLst>
        <pc:spChg chg="mod">
          <ac:chgData name="Brandt Redd" userId="be8ed540b98adac0" providerId="LiveId" clId="{A87CF93C-A6B7-4500-97ED-2FD307F0D423}" dt="2020-03-23T18:26:18.953" v="5123" actId="14100"/>
          <ac:spMkLst>
            <pc:docMk/>
            <pc:sldMk cId="532910552" sldId="326"/>
            <ac:spMk id="2" creationId="{B8222F1B-D4BF-4993-A12B-D9778D75655F}"/>
          </ac:spMkLst>
        </pc:spChg>
        <pc:spChg chg="add mod">
          <ac:chgData name="Brandt Redd" userId="be8ed540b98adac0" providerId="LiveId" clId="{A87CF93C-A6B7-4500-97ED-2FD307F0D423}" dt="2020-03-23T18:26:01.685" v="5121" actId="20577"/>
          <ac:spMkLst>
            <pc:docMk/>
            <pc:sldMk cId="532910552" sldId="326"/>
            <ac:spMk id="3" creationId="{C49331E4-6D08-4B40-B0BE-5950AFE6E79D}"/>
          </ac:spMkLst>
        </pc:spChg>
      </pc:sldChg>
      <pc:sldChg chg="modSp add">
        <pc:chgData name="Brandt Redd" userId="be8ed540b98adac0" providerId="LiveId" clId="{A87CF93C-A6B7-4500-97ED-2FD307F0D423}" dt="2020-03-23T19:09:55.570" v="5847" actId="403"/>
        <pc:sldMkLst>
          <pc:docMk/>
          <pc:sldMk cId="2762375499" sldId="327"/>
        </pc:sldMkLst>
        <pc:spChg chg="mod">
          <ac:chgData name="Brandt Redd" userId="be8ed540b98adac0" providerId="LiveId" clId="{A87CF93C-A6B7-4500-97ED-2FD307F0D423}" dt="2020-03-23T18:27:08.019" v="5192" actId="20577"/>
          <ac:spMkLst>
            <pc:docMk/>
            <pc:sldMk cId="2762375499" sldId="327"/>
            <ac:spMk id="2" creationId="{DDFD4917-F13C-4723-8DFA-A12EBED6E3EA}"/>
          </ac:spMkLst>
        </pc:spChg>
        <pc:spChg chg="mod">
          <ac:chgData name="Brandt Redd" userId="be8ed540b98adac0" providerId="LiveId" clId="{A87CF93C-A6B7-4500-97ED-2FD307F0D423}" dt="2020-03-23T19:09:55.570" v="5847" actId="403"/>
          <ac:spMkLst>
            <pc:docMk/>
            <pc:sldMk cId="2762375499" sldId="327"/>
            <ac:spMk id="3" creationId="{0A4C08AE-DA6F-42CE-A6FA-A7B990CBB499}"/>
          </ac:spMkLst>
        </pc:spChg>
      </pc:sldChg>
      <pc:sldChg chg="modSp add">
        <pc:chgData name="Brandt Redd" userId="be8ed540b98adac0" providerId="LiveId" clId="{A87CF93C-A6B7-4500-97ED-2FD307F0D423}" dt="2020-03-23T19:25:03.214" v="6001" actId="20577"/>
        <pc:sldMkLst>
          <pc:docMk/>
          <pc:sldMk cId="4171731122" sldId="328"/>
        </pc:sldMkLst>
        <pc:spChg chg="mod">
          <ac:chgData name="Brandt Redd" userId="be8ed540b98adac0" providerId="LiveId" clId="{A87CF93C-A6B7-4500-97ED-2FD307F0D423}" dt="2020-03-23T19:22:58.723" v="5924" actId="20577"/>
          <ac:spMkLst>
            <pc:docMk/>
            <pc:sldMk cId="4171731122" sldId="328"/>
            <ac:spMk id="2" creationId="{B3E993B3-696C-4E5F-89F1-0ECAC108EE22}"/>
          </ac:spMkLst>
        </pc:spChg>
        <pc:spChg chg="mod">
          <ac:chgData name="Brandt Redd" userId="be8ed540b98adac0" providerId="LiveId" clId="{A87CF93C-A6B7-4500-97ED-2FD307F0D423}" dt="2020-03-23T19:25:03.214" v="6001" actId="20577"/>
          <ac:spMkLst>
            <pc:docMk/>
            <pc:sldMk cId="4171731122" sldId="328"/>
            <ac:spMk id="3" creationId="{0F17AD00-0D59-42D2-BAB1-9465314C4003}"/>
          </ac:spMkLst>
        </pc:spChg>
      </pc:sldChg>
      <pc:sldChg chg="addSp delSp modSp add">
        <pc:chgData name="Brandt Redd" userId="be8ed540b98adac0" providerId="LiveId" clId="{A87CF93C-A6B7-4500-97ED-2FD307F0D423}" dt="2020-03-23T20:40:52.971" v="6845" actId="798"/>
        <pc:sldMkLst>
          <pc:docMk/>
          <pc:sldMk cId="3893277212" sldId="329"/>
        </pc:sldMkLst>
        <pc:spChg chg="mod">
          <ac:chgData name="Brandt Redd" userId="be8ed540b98adac0" providerId="LiveId" clId="{A87CF93C-A6B7-4500-97ED-2FD307F0D423}" dt="2020-03-23T20:32:58.057" v="6400" actId="20577"/>
          <ac:spMkLst>
            <pc:docMk/>
            <pc:sldMk cId="3893277212" sldId="329"/>
            <ac:spMk id="2" creationId="{64CD1208-5FC5-416D-8C28-F1307A55A8EE}"/>
          </ac:spMkLst>
        </pc:spChg>
        <pc:spChg chg="del">
          <ac:chgData name="Brandt Redd" userId="be8ed540b98adac0" providerId="LiveId" clId="{A87CF93C-A6B7-4500-97ED-2FD307F0D423}" dt="2020-03-23T20:33:12.051" v="6401" actId="3680"/>
          <ac:spMkLst>
            <pc:docMk/>
            <pc:sldMk cId="3893277212" sldId="329"/>
            <ac:spMk id="3" creationId="{773246D3-D64A-4689-A8E5-AF04C6941D55}"/>
          </ac:spMkLst>
        </pc:spChg>
        <pc:spChg chg="add mod">
          <ac:chgData name="Brandt Redd" userId="be8ed540b98adac0" providerId="LiveId" clId="{A87CF93C-A6B7-4500-97ED-2FD307F0D423}" dt="2020-03-23T20:40:27.816" v="6828" actId="1076"/>
          <ac:spMkLst>
            <pc:docMk/>
            <pc:sldMk cId="3893277212" sldId="329"/>
            <ac:spMk id="6" creationId="{8DAF3031-6FD3-4B7B-8836-351D44A3FE4D}"/>
          </ac:spMkLst>
        </pc:spChg>
        <pc:graphicFrameChg chg="add mod ord modGraphic">
          <ac:chgData name="Brandt Redd" userId="be8ed540b98adac0" providerId="LiveId" clId="{A87CF93C-A6B7-4500-97ED-2FD307F0D423}" dt="2020-03-23T20:40:52.971" v="6845" actId="798"/>
          <ac:graphicFrameMkLst>
            <pc:docMk/>
            <pc:sldMk cId="3893277212" sldId="329"/>
            <ac:graphicFrameMk id="4" creationId="{CEAEF11A-25A9-47E3-9D60-44BF1DE702F8}"/>
          </ac:graphicFrameMkLst>
        </pc:graphicFrameChg>
      </pc:sldChg>
      <pc:sldChg chg="addSp delSp modSp add">
        <pc:chgData name="Brandt Redd" userId="be8ed540b98adac0" providerId="LiveId" clId="{A87CF93C-A6B7-4500-97ED-2FD307F0D423}" dt="2020-03-23T21:35:44.608" v="6965" actId="20577"/>
        <pc:sldMkLst>
          <pc:docMk/>
          <pc:sldMk cId="1760725112" sldId="330"/>
        </pc:sldMkLst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2" creationId="{779DF06D-ADF0-431C-9FCB-EEABC4538A9D}"/>
          </ac:spMkLst>
        </pc:spChg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3" creationId="{7CF9E7ED-AA82-42DC-9C6C-0DF23A61C539}"/>
          </ac:spMkLst>
        </pc:spChg>
        <pc:spChg chg="add mod">
          <ac:chgData name="Brandt Redd" userId="be8ed540b98adac0" providerId="LiveId" clId="{A87CF93C-A6B7-4500-97ED-2FD307F0D423}" dt="2020-03-23T21:34:31.304" v="6881" actId="20577"/>
          <ac:spMkLst>
            <pc:docMk/>
            <pc:sldMk cId="1760725112" sldId="330"/>
            <ac:spMk id="4" creationId="{F7B8C078-C20B-4DA0-AC4A-B69280919662}"/>
          </ac:spMkLst>
        </pc:spChg>
        <pc:spChg chg="add del mod">
          <ac:chgData name="Brandt Redd" userId="be8ed540b98adac0" providerId="LiveId" clId="{A87CF93C-A6B7-4500-97ED-2FD307F0D423}" dt="2020-03-23T21:34:34.750" v="6882" actId="478"/>
          <ac:spMkLst>
            <pc:docMk/>
            <pc:sldMk cId="1760725112" sldId="330"/>
            <ac:spMk id="5" creationId="{89B6DB0E-C95B-4A9B-9057-D73921A012B9}"/>
          </ac:spMkLst>
        </pc:spChg>
        <pc:spChg chg="add mod">
          <ac:chgData name="Brandt Redd" userId="be8ed540b98adac0" providerId="LiveId" clId="{A87CF93C-A6B7-4500-97ED-2FD307F0D423}" dt="2020-03-23T21:35:44.608" v="6965" actId="20577"/>
          <ac:spMkLst>
            <pc:docMk/>
            <pc:sldMk cId="1760725112" sldId="330"/>
            <ac:spMk id="6" creationId="{5BF682B8-291B-4BFC-B6F2-024F5D7F1FB1}"/>
          </ac:spMkLst>
        </pc:spChg>
      </pc:sldChg>
      <pc:sldChg chg="modSp add ord">
        <pc:chgData name="Brandt Redd" userId="be8ed540b98adac0" providerId="LiveId" clId="{A87CF93C-A6B7-4500-97ED-2FD307F0D423}" dt="2020-03-23T21:36:31.815" v="7011" actId="20577"/>
        <pc:sldMkLst>
          <pc:docMk/>
          <pc:sldMk cId="168570217" sldId="331"/>
        </pc:sldMkLst>
        <pc:spChg chg="mod">
          <ac:chgData name="Brandt Redd" userId="be8ed540b98adac0" providerId="LiveId" clId="{A87CF93C-A6B7-4500-97ED-2FD307F0D423}" dt="2020-03-23T21:36:18.867" v="6981" actId="20577"/>
          <ac:spMkLst>
            <pc:docMk/>
            <pc:sldMk cId="168570217" sldId="331"/>
            <ac:spMk id="4" creationId="{F7B8C078-C20B-4DA0-AC4A-B69280919662}"/>
          </ac:spMkLst>
        </pc:spChg>
        <pc:spChg chg="mod">
          <ac:chgData name="Brandt Redd" userId="be8ed540b98adac0" providerId="LiveId" clId="{A87CF93C-A6B7-4500-97ED-2FD307F0D423}" dt="2020-03-23T21:36:31.815" v="7011" actId="20577"/>
          <ac:spMkLst>
            <pc:docMk/>
            <pc:sldMk cId="168570217" sldId="331"/>
            <ac:spMk id="6" creationId="{5BF682B8-291B-4BFC-B6F2-024F5D7F1FB1}"/>
          </ac:spMkLst>
        </pc:spChg>
      </pc:sldChg>
      <pc:sldChg chg="modSp add">
        <pc:chgData name="Brandt Redd" userId="be8ed540b98adac0" providerId="LiveId" clId="{A87CF93C-A6B7-4500-97ED-2FD307F0D423}" dt="2020-03-23T21:57:09.839" v="7833" actId="113"/>
        <pc:sldMkLst>
          <pc:docMk/>
          <pc:sldMk cId="1925113739" sldId="332"/>
        </pc:sldMkLst>
        <pc:spChg chg="mod">
          <ac:chgData name="Brandt Redd" userId="be8ed540b98adac0" providerId="LiveId" clId="{A87CF93C-A6B7-4500-97ED-2FD307F0D423}" dt="2020-03-23T21:51:16.078" v="7029" actId="20577"/>
          <ac:spMkLst>
            <pc:docMk/>
            <pc:sldMk cId="1925113739" sldId="332"/>
            <ac:spMk id="2" creationId="{45B92F57-7F91-4860-9619-FC971A1BB1C9}"/>
          </ac:spMkLst>
        </pc:spChg>
        <pc:spChg chg="mod">
          <ac:chgData name="Brandt Redd" userId="be8ed540b98adac0" providerId="LiveId" clId="{A87CF93C-A6B7-4500-97ED-2FD307F0D423}" dt="2020-03-23T21:57:09.839" v="7833" actId="113"/>
          <ac:spMkLst>
            <pc:docMk/>
            <pc:sldMk cId="1925113739" sldId="332"/>
            <ac:spMk id="3" creationId="{819F936E-4AA0-4858-A13B-B5067C6A8714}"/>
          </ac:spMkLst>
        </pc:sp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B1185-3E2F-490F-8EF1-C8C65556F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2020-04-06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2020-04-06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room.churchofjesuschrist.org/article/president-nelson-message-covid-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randtredd.org/files/IS201/COVID-19-dat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ronavirus.utah.gov/case-count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default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2100"/>
            <a:ext cx="7766936" cy="1919258"/>
          </a:xfrm>
        </p:spPr>
        <p:txBody>
          <a:bodyPr/>
          <a:lstStyle/>
          <a:p>
            <a:pPr algn="l"/>
            <a:r>
              <a:rPr lang="en-US" dirty="0"/>
              <a:t>Web Development</a:t>
            </a:r>
            <a:br>
              <a:rPr lang="en-US" dirty="0"/>
            </a:br>
            <a:r>
              <a:rPr lang="en-US" dirty="0"/>
              <a:t>CSS Positioning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79479"/>
            <a:ext cx="7766936" cy="581222"/>
          </a:xfrm>
        </p:spPr>
        <p:txBody>
          <a:bodyPr/>
          <a:lstStyle/>
          <a:p>
            <a:pPr algn="l"/>
            <a:r>
              <a:rPr lang="en-US" dirty="0"/>
              <a:t>2020-04-06 – IS201 - Prof Redd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CC46C-9BD5-4DEF-A65E-C70A6F42E760}"/>
              </a:ext>
            </a:extLst>
          </p:cNvPr>
          <p:cNvSpPr txBox="1"/>
          <p:nvPr/>
        </p:nvSpPr>
        <p:spPr>
          <a:xfrm>
            <a:off x="419100" y="4830232"/>
            <a:ext cx="537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“These unique challenges will pass in due time.”</a:t>
            </a:r>
            <a:br>
              <a:rPr lang="en-US" dirty="0"/>
            </a:br>
            <a:r>
              <a:rPr lang="en-US" sz="1200" dirty="0"/>
              <a:t>-President Russel M. Nelson, “Message of Hope During COVID-19 Outbreak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https://newsroom.churchofjesuschrist.org/article/president-nelson-message-covid-19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EF053-95E0-4E47-83EA-B18AA7F35204}"/>
              </a:ext>
            </a:extLst>
          </p:cNvPr>
          <p:cNvSpPr txBox="1"/>
          <p:nvPr/>
        </p:nvSpPr>
        <p:spPr>
          <a:xfrm>
            <a:off x="6648091" y="3145766"/>
            <a:ext cx="4520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4B6-9163-416F-81C8-679A100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199"/>
            <a:ext cx="8596668" cy="736601"/>
          </a:xfrm>
        </p:spPr>
        <p:txBody>
          <a:bodyPr/>
          <a:lstStyle/>
          <a:p>
            <a:r>
              <a:rPr lang="en-US" dirty="0"/>
              <a:t>Announcements (Mostly Repeats)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EF5-14C0-42D2-8A17-1B6E8A63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39800"/>
            <a:ext cx="9185123" cy="5715001"/>
          </a:xfrm>
        </p:spPr>
        <p:txBody>
          <a:bodyPr>
            <a:normAutofit/>
          </a:bodyPr>
          <a:lstStyle/>
          <a:p>
            <a:r>
              <a:rPr lang="en-US" sz="2000" dirty="0"/>
              <a:t>Digital Dialog</a:t>
            </a:r>
          </a:p>
          <a:p>
            <a:pPr lvl="1"/>
            <a:r>
              <a:rPr lang="en-US" sz="1800" dirty="0"/>
              <a:t>Share your website ideas there.</a:t>
            </a:r>
          </a:p>
          <a:p>
            <a:pPr lvl="1"/>
            <a:r>
              <a:rPr lang="en-US" sz="1800" dirty="0"/>
              <a:t>A few have participated. Contributions count toward extra credit.</a:t>
            </a:r>
          </a:p>
          <a:p>
            <a:r>
              <a:rPr lang="en-US" sz="2000" dirty="0"/>
              <a:t>Got your domain names? (</a:t>
            </a:r>
            <a:r>
              <a:rPr lang="en-US" sz="2000" dirty="0" err="1"/>
              <a:t>MyEducator</a:t>
            </a:r>
            <a:r>
              <a:rPr lang="en-US" sz="2000" dirty="0"/>
              <a:t> 6.6)</a:t>
            </a:r>
          </a:p>
          <a:p>
            <a:r>
              <a:rPr lang="en-US" sz="2000" dirty="0"/>
              <a:t>Only two more assignments</a:t>
            </a:r>
          </a:p>
          <a:p>
            <a:pPr lvl="1"/>
            <a:r>
              <a:rPr lang="en-US" sz="1800" dirty="0" err="1"/>
              <a:t>WebDev</a:t>
            </a:r>
            <a:r>
              <a:rPr lang="en-US" sz="1800" dirty="0"/>
              <a:t> Walkthrough – Due This Wednesday, April 8</a:t>
            </a:r>
          </a:p>
          <a:p>
            <a:pPr lvl="1"/>
            <a:r>
              <a:rPr lang="en-US" sz="1800" dirty="0"/>
              <a:t>Web Development Final Project – Due Date Extended to April 18</a:t>
            </a:r>
            <a:endParaRPr lang="en-US" sz="1600" dirty="0"/>
          </a:p>
          <a:p>
            <a:r>
              <a:rPr lang="en-US" sz="2000" dirty="0"/>
              <a:t>The final project is also your final exam!</a:t>
            </a:r>
          </a:p>
          <a:p>
            <a:pPr lvl="1"/>
            <a:r>
              <a:rPr lang="en-US" sz="1800" dirty="0"/>
              <a:t>Accounts for 15% of your final grade.</a:t>
            </a:r>
          </a:p>
          <a:p>
            <a:pPr lvl="1"/>
            <a:r>
              <a:rPr lang="en-US" sz="1800" dirty="0"/>
              <a:t>The assignment is to build a personal resume site. If you want to do some other, professional, site. Please get my permission in advance.</a:t>
            </a:r>
          </a:p>
        </p:txBody>
      </p:sp>
    </p:spTree>
    <p:extLst>
      <p:ext uri="{BB962C8B-B14F-4D97-AF65-F5344CB8AC3E}">
        <p14:creationId xmlns:p14="http://schemas.microsoft.com/office/powerpoint/2010/main" val="16653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67D79-298B-4927-90FF-7E753D1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66" y="2406087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COVID-19 Data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CA83D-7442-4F3D-8F50-A884B719B76E}"/>
              </a:ext>
            </a:extLst>
          </p:cNvPr>
          <p:cNvSpPr/>
          <p:nvPr/>
        </p:nvSpPr>
        <p:spPr>
          <a:xfrm>
            <a:off x="7422093" y="5403273"/>
            <a:ext cx="4032845" cy="64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https://brandtredd.org/files/IS201/COVID-19-data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B236F-B203-4F34-863C-4D745E62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20110"/>
            <a:ext cx="6415395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6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D01-4DB3-485C-AD8E-C9508BA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39700"/>
            <a:ext cx="8596668" cy="723900"/>
          </a:xfrm>
        </p:spPr>
        <p:txBody>
          <a:bodyPr/>
          <a:lstStyle/>
          <a:p>
            <a:r>
              <a:rPr lang="en-US" dirty="0"/>
              <a:t>Utah COVID-19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C02A9-AB6F-46AA-B569-D2319FC0CB08}"/>
              </a:ext>
            </a:extLst>
          </p:cNvPr>
          <p:cNvSpPr txBox="1"/>
          <p:nvPr/>
        </p:nvSpPr>
        <p:spPr>
          <a:xfrm>
            <a:off x="245534" y="585868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A68C-9330-4493-93A0-6FB4B9983A75}"/>
              </a:ext>
            </a:extLst>
          </p:cNvPr>
          <p:cNvSpPr txBox="1"/>
          <p:nvPr/>
        </p:nvSpPr>
        <p:spPr>
          <a:xfrm>
            <a:off x="787400" y="6368534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https://coronavirus.utah.gov/case-counts/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AF581-838A-4E01-B60B-44157F696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3" y="1144205"/>
            <a:ext cx="6107785" cy="46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0824-C7EA-4A90-9077-2197B52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 Positioning Elements</a:t>
            </a:r>
            <a:br>
              <a:rPr lang="en-US" dirty="0"/>
            </a:br>
            <a:r>
              <a:rPr lang="en-US" dirty="0"/>
              <a:t>and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F272-F389-4180-8C16-700D1279B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47266" cy="4110961"/>
          </a:xfrm>
        </p:spPr>
        <p:txBody>
          <a:bodyPr>
            <a:normAutofit/>
          </a:bodyPr>
          <a:lstStyle/>
          <a:p>
            <a:r>
              <a:rPr lang="en-US" sz="2000" dirty="0"/>
              <a:t>display: (none, inline, block, inline-block)</a:t>
            </a:r>
          </a:p>
          <a:p>
            <a:r>
              <a:rPr lang="en-US" sz="2000" dirty="0"/>
              <a:t>position: (</a:t>
            </a:r>
            <a:r>
              <a:rPr lang="en-US" sz="2000" u="sng" dirty="0"/>
              <a:t>static</a:t>
            </a:r>
            <a:r>
              <a:rPr lang="en-US" sz="2000" dirty="0"/>
              <a:t>, absolute, fixed)</a:t>
            </a:r>
          </a:p>
          <a:p>
            <a:r>
              <a:rPr lang="en-US" sz="2000" dirty="0"/>
              <a:t>left, right, top, bottom</a:t>
            </a:r>
          </a:p>
          <a:p>
            <a:r>
              <a:rPr lang="en-US" sz="2000" dirty="0"/>
              <a:t>height, width</a:t>
            </a:r>
          </a:p>
          <a:p>
            <a:r>
              <a:rPr lang="en-US" sz="2000" dirty="0"/>
              <a:t>z-index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74BF0-2BA7-416E-8ED8-8D414691AEA2}"/>
              </a:ext>
            </a:extLst>
          </p:cNvPr>
          <p:cNvSpPr txBox="1"/>
          <p:nvPr/>
        </p:nvSpPr>
        <p:spPr>
          <a:xfrm>
            <a:off x="677334" y="6388100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CSS Reference is at: </a:t>
            </a:r>
            <a:r>
              <a:rPr lang="en-US" dirty="0">
                <a:hlinkClick r:id="rId3"/>
              </a:rPr>
              <a:t>https://www.w3schools.com/cssref/default.asp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88C40D-33E3-4B70-B42E-EBEAFEEB6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8770" y="1841500"/>
            <a:ext cx="4993830" cy="4546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Absolute units:</a:t>
            </a:r>
          </a:p>
          <a:p>
            <a:r>
              <a:rPr lang="en-US" dirty="0"/>
              <a:t>px: “browser” pixels. </a:t>
            </a:r>
            <a:r>
              <a:rPr lang="en-US" dirty="0" err="1"/>
              <a:t>Approx</a:t>
            </a:r>
            <a:r>
              <a:rPr lang="en-US" dirty="0"/>
              <a:t> 1/96 inch</a:t>
            </a:r>
          </a:p>
          <a:p>
            <a:r>
              <a:rPr lang="en-US" dirty="0" err="1"/>
              <a:t>pt</a:t>
            </a:r>
            <a:r>
              <a:rPr lang="en-US" dirty="0"/>
              <a:t>: points. 1/72 inch</a:t>
            </a:r>
          </a:p>
          <a:p>
            <a:r>
              <a:rPr lang="en-US" dirty="0"/>
              <a:t>in: inches</a:t>
            </a:r>
          </a:p>
          <a:p>
            <a:r>
              <a:rPr lang="en-US" dirty="0"/>
              <a:t>mm: millimeters</a:t>
            </a:r>
          </a:p>
          <a:p>
            <a:r>
              <a:rPr lang="en-US" dirty="0"/>
              <a:t>others</a:t>
            </a:r>
          </a:p>
          <a:p>
            <a:pPr marL="0" indent="0">
              <a:buNone/>
            </a:pPr>
            <a:r>
              <a:rPr lang="en-US" dirty="0"/>
              <a:t>Relative units</a:t>
            </a:r>
          </a:p>
          <a:p>
            <a:r>
              <a:rPr lang="en-US" dirty="0" err="1"/>
              <a:t>em</a:t>
            </a:r>
            <a:r>
              <a:rPr lang="en-US" dirty="0"/>
              <a:t>: One “M” in the current font</a:t>
            </a:r>
          </a:p>
          <a:p>
            <a:r>
              <a:rPr lang="en-US" dirty="0"/>
              <a:t>rem: One “M” in the &lt;body&gt; font size</a:t>
            </a:r>
          </a:p>
          <a:p>
            <a:r>
              <a:rPr lang="en-US" dirty="0"/>
              <a:t>%: Fraction of the parent element</a:t>
            </a:r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11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296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Web Development CSS Positioning</vt:lpstr>
      <vt:lpstr>Announcements (Mostly Repeats)</vt:lpstr>
      <vt:lpstr>COVID-19 Data Update</vt:lpstr>
      <vt:lpstr>Utah COVID-19</vt:lpstr>
      <vt:lpstr>Stylesheet Positioning Elements and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Exam Review</dc:title>
  <dc:creator>Brandt Redd</dc:creator>
  <cp:lastModifiedBy>Brandt Redd</cp:lastModifiedBy>
  <cp:revision>1</cp:revision>
  <dcterms:created xsi:type="dcterms:W3CDTF">2020-03-25T19:56:49Z</dcterms:created>
  <dcterms:modified xsi:type="dcterms:W3CDTF">2020-04-06T19:28:55Z</dcterms:modified>
</cp:coreProperties>
</file>