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78" r:id="rId5"/>
    <p:sldId id="280" r:id="rId6"/>
    <p:sldId id="279" r:id="rId7"/>
    <p:sldId id="281" r:id="rId8"/>
    <p:sldId id="282" r:id="rId9"/>
    <p:sldId id="284" r:id="rId10"/>
    <p:sldId id="283" r:id="rId11"/>
    <p:sldId id="285" r:id="rId12"/>
    <p:sldId id="287" r:id="rId13"/>
    <p:sldId id="286" r:id="rId14"/>
    <p:sldId id="288" r:id="rId15"/>
    <p:sldId id="289" r:id="rId16"/>
    <p:sldId id="26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D0D0-5210-40E6-88A1-D52D6BCC864D}" v="71" dt="2020-02-10T20:21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1510D0D0-5210-40E6-88A1-D52D6BCC864D}"/>
    <pc:docChg chg="undo custSel mod addSld delSld modSld sldOrd">
      <pc:chgData name="Brandt Redd" userId="be8ed540b98adac0" providerId="LiveId" clId="{1510D0D0-5210-40E6-88A1-D52D6BCC864D}" dt="2020-02-10T20:21:15.922" v="4130" actId="20577"/>
      <pc:docMkLst>
        <pc:docMk/>
      </pc:docMkLst>
      <pc:sldChg chg="modSp">
        <pc:chgData name="Brandt Redd" userId="be8ed540b98adac0" providerId="LiveId" clId="{1510D0D0-5210-40E6-88A1-D52D6BCC864D}" dt="2020-02-10T16:28:12.449" v="78" actId="20577"/>
        <pc:sldMkLst>
          <pc:docMk/>
          <pc:sldMk cId="1185090478" sldId="256"/>
        </pc:sldMkLst>
        <pc:spChg chg="mod">
          <ac:chgData name="Brandt Redd" userId="be8ed540b98adac0" providerId="LiveId" clId="{1510D0D0-5210-40E6-88A1-D52D6BCC864D}" dt="2020-02-10T16:27:41.754" v="19" actId="20577"/>
          <ac:spMkLst>
            <pc:docMk/>
            <pc:sldMk cId="1185090478" sldId="256"/>
            <ac:spMk id="2" creationId="{3694E4E6-1165-4D21-95FB-D8FC1B9CF11D}"/>
          </ac:spMkLst>
        </pc:spChg>
        <pc:spChg chg="mod">
          <ac:chgData name="Brandt Redd" userId="be8ed540b98adac0" providerId="LiveId" clId="{1510D0D0-5210-40E6-88A1-D52D6BCC864D}" dt="2020-02-10T16:28:12.449" v="78" actId="20577"/>
          <ac:spMkLst>
            <pc:docMk/>
            <pc:sldMk cId="1185090478" sldId="256"/>
            <ac:spMk id="3" creationId="{0F9AC1C6-1236-42EE-9863-2E82DEC12E98}"/>
          </ac:spMkLst>
        </pc:spChg>
      </pc:sldChg>
      <pc:sldChg chg="delSp modSp">
        <pc:chgData name="Brandt Redd" userId="be8ed540b98adac0" providerId="LiveId" clId="{1510D0D0-5210-40E6-88A1-D52D6BCC864D}" dt="2020-02-10T16:33:57.214" v="407" actId="6549"/>
        <pc:sldMkLst>
          <pc:docMk/>
          <pc:sldMk cId="2731372549" sldId="257"/>
        </pc:sldMkLst>
        <pc:spChg chg="mod">
          <ac:chgData name="Brandt Redd" userId="be8ed540b98adac0" providerId="LiveId" clId="{1510D0D0-5210-40E6-88A1-D52D6BCC864D}" dt="2020-02-10T16:29:57.633" v="139" actId="20577"/>
          <ac:spMkLst>
            <pc:docMk/>
            <pc:sldMk cId="2731372549" sldId="257"/>
            <ac:spMk id="2" creationId="{77E61DD7-E40A-41F1-A941-F3A5D1103268}"/>
          </ac:spMkLst>
        </pc:spChg>
        <pc:spChg chg="mod">
          <ac:chgData name="Brandt Redd" userId="be8ed540b98adac0" providerId="LiveId" clId="{1510D0D0-5210-40E6-88A1-D52D6BCC864D}" dt="2020-02-10T16:33:57.214" v="407" actId="6549"/>
          <ac:spMkLst>
            <pc:docMk/>
            <pc:sldMk cId="2731372549" sldId="257"/>
            <ac:spMk id="3" creationId="{432FB881-D348-4BC9-8916-911C131462B2}"/>
          </ac:spMkLst>
        </pc:spChg>
        <pc:picChg chg="del">
          <ac:chgData name="Brandt Redd" userId="be8ed540b98adac0" providerId="LiveId" clId="{1510D0D0-5210-40E6-88A1-D52D6BCC864D}" dt="2020-02-10T16:32:31.117" v="339" actId="478"/>
          <ac:picMkLst>
            <pc:docMk/>
            <pc:sldMk cId="2731372549" sldId="257"/>
            <ac:picMk id="4" creationId="{F4501C06-0AD3-4F3E-8BCA-D84673245B50}"/>
          </ac:picMkLst>
        </pc:picChg>
      </pc:sldChg>
      <pc:sldChg chg="del">
        <pc:chgData name="Brandt Redd" userId="be8ed540b98adac0" providerId="LiveId" clId="{1510D0D0-5210-40E6-88A1-D52D6BCC864D}" dt="2020-02-10T17:58:57.195" v="2055" actId="47"/>
        <pc:sldMkLst>
          <pc:docMk/>
          <pc:sldMk cId="2495765831" sldId="258"/>
        </pc:sldMkLst>
      </pc:sldChg>
      <pc:sldChg chg="del">
        <pc:chgData name="Brandt Redd" userId="be8ed540b98adac0" providerId="LiveId" clId="{1510D0D0-5210-40E6-88A1-D52D6BCC864D}" dt="2020-02-10T17:59:14.502" v="2058" actId="47"/>
        <pc:sldMkLst>
          <pc:docMk/>
          <pc:sldMk cId="3785995629" sldId="259"/>
        </pc:sldMkLst>
      </pc:sldChg>
      <pc:sldChg chg="del">
        <pc:chgData name="Brandt Redd" userId="be8ed540b98adac0" providerId="LiveId" clId="{1510D0D0-5210-40E6-88A1-D52D6BCC864D}" dt="2020-02-10T15:38:17.866" v="0" actId="47"/>
        <pc:sldMkLst>
          <pc:docMk/>
          <pc:sldMk cId="4250559590" sldId="260"/>
        </pc:sldMkLst>
      </pc:sldChg>
      <pc:sldChg chg="del">
        <pc:chgData name="Brandt Redd" userId="be8ed540b98adac0" providerId="LiveId" clId="{1510D0D0-5210-40E6-88A1-D52D6BCC864D}" dt="2020-02-10T19:16:33.062" v="3846" actId="47"/>
        <pc:sldMkLst>
          <pc:docMk/>
          <pc:sldMk cId="628670715" sldId="261"/>
        </pc:sldMkLst>
      </pc:sldChg>
      <pc:sldChg chg="del">
        <pc:chgData name="Brandt Redd" userId="be8ed540b98adac0" providerId="LiveId" clId="{1510D0D0-5210-40E6-88A1-D52D6BCC864D}" dt="2020-02-10T17:58:57.930" v="2056" actId="47"/>
        <pc:sldMkLst>
          <pc:docMk/>
          <pc:sldMk cId="3593070701" sldId="262"/>
        </pc:sldMkLst>
      </pc:sldChg>
      <pc:sldChg chg="del">
        <pc:chgData name="Brandt Redd" userId="be8ed540b98adac0" providerId="LiveId" clId="{1510D0D0-5210-40E6-88A1-D52D6BCC864D}" dt="2020-02-10T19:16:36.371" v="3847" actId="47"/>
        <pc:sldMkLst>
          <pc:docMk/>
          <pc:sldMk cId="2305901758" sldId="263"/>
        </pc:sldMkLst>
      </pc:sldChg>
      <pc:sldChg chg="del">
        <pc:chgData name="Brandt Redd" userId="be8ed540b98adac0" providerId="LiveId" clId="{1510D0D0-5210-40E6-88A1-D52D6BCC864D}" dt="2020-02-10T18:51:03.384" v="2875" actId="47"/>
        <pc:sldMkLst>
          <pc:docMk/>
          <pc:sldMk cId="185455666" sldId="264"/>
        </pc:sldMkLst>
      </pc:sldChg>
      <pc:sldChg chg="del">
        <pc:chgData name="Brandt Redd" userId="be8ed540b98adac0" providerId="LiveId" clId="{1510D0D0-5210-40E6-88A1-D52D6BCC864D}" dt="2020-02-10T19:16:16.451" v="3844" actId="47"/>
        <pc:sldMkLst>
          <pc:docMk/>
          <pc:sldMk cId="2661833147" sldId="265"/>
        </pc:sldMkLst>
      </pc:sldChg>
      <pc:sldChg chg="del">
        <pc:chgData name="Brandt Redd" userId="be8ed540b98adac0" providerId="LiveId" clId="{1510D0D0-5210-40E6-88A1-D52D6BCC864D}" dt="2020-02-10T18:51:03.384" v="2875" actId="47"/>
        <pc:sldMkLst>
          <pc:docMk/>
          <pc:sldMk cId="207963057" sldId="266"/>
        </pc:sldMkLst>
      </pc:sldChg>
      <pc:sldChg chg="del">
        <pc:chgData name="Brandt Redd" userId="be8ed540b98adac0" providerId="LiveId" clId="{1510D0D0-5210-40E6-88A1-D52D6BCC864D}" dt="2020-02-10T19:16:30.771" v="3845" actId="47"/>
        <pc:sldMkLst>
          <pc:docMk/>
          <pc:sldMk cId="4021318841" sldId="267"/>
        </pc:sldMkLst>
      </pc:sldChg>
      <pc:sldChg chg="del">
        <pc:chgData name="Brandt Redd" userId="be8ed540b98adac0" providerId="LiveId" clId="{1510D0D0-5210-40E6-88A1-D52D6BCC864D}" dt="2020-02-10T19:16:46.860" v="3848" actId="47"/>
        <pc:sldMkLst>
          <pc:docMk/>
          <pc:sldMk cId="4099205536" sldId="268"/>
        </pc:sldMkLst>
      </pc:sldChg>
      <pc:sldChg chg="modSp">
        <pc:chgData name="Brandt Redd" userId="be8ed540b98adac0" providerId="LiveId" clId="{1510D0D0-5210-40E6-88A1-D52D6BCC864D}" dt="2020-02-10T19:22:38.746" v="3966" actId="20577"/>
        <pc:sldMkLst>
          <pc:docMk/>
          <pc:sldMk cId="1251936836" sldId="269"/>
        </pc:sldMkLst>
        <pc:spChg chg="mod">
          <ac:chgData name="Brandt Redd" userId="be8ed540b98adac0" providerId="LiveId" clId="{1510D0D0-5210-40E6-88A1-D52D6BCC864D}" dt="2020-02-10T19:21:45.397" v="3963" actId="20577"/>
          <ac:spMkLst>
            <pc:docMk/>
            <pc:sldMk cId="1251936836" sldId="269"/>
            <ac:spMk id="2" creationId="{72E5ACE5-A8E5-4725-9475-34613CB6750C}"/>
          </ac:spMkLst>
        </pc:spChg>
        <pc:spChg chg="mod">
          <ac:chgData name="Brandt Redd" userId="be8ed540b98adac0" providerId="LiveId" clId="{1510D0D0-5210-40E6-88A1-D52D6BCC864D}" dt="2020-02-10T19:22:38.746" v="3966" actId="20577"/>
          <ac:spMkLst>
            <pc:docMk/>
            <pc:sldMk cId="1251936836" sldId="269"/>
            <ac:spMk id="3" creationId="{658CE0AB-EC04-4010-BF02-6A1DA080DE23}"/>
          </ac:spMkLst>
        </pc:spChg>
      </pc:sldChg>
      <pc:sldChg chg="del">
        <pc:chgData name="Brandt Redd" userId="be8ed540b98adac0" providerId="LiveId" clId="{1510D0D0-5210-40E6-88A1-D52D6BCC864D}" dt="2020-02-10T19:29:42.113" v="3967" actId="2696"/>
        <pc:sldMkLst>
          <pc:docMk/>
          <pc:sldMk cId="728915599" sldId="270"/>
        </pc:sldMkLst>
      </pc:sldChg>
      <pc:sldChg chg="del">
        <pc:chgData name="Brandt Redd" userId="be8ed540b98adac0" providerId="LiveId" clId="{1510D0D0-5210-40E6-88A1-D52D6BCC864D}" dt="2020-02-10T19:16:47.562" v="3849" actId="47"/>
        <pc:sldMkLst>
          <pc:docMk/>
          <pc:sldMk cId="2297540057" sldId="271"/>
        </pc:sldMkLst>
      </pc:sldChg>
      <pc:sldChg chg="del">
        <pc:chgData name="Brandt Redd" userId="be8ed540b98adac0" providerId="LiveId" clId="{1510D0D0-5210-40E6-88A1-D52D6BCC864D}" dt="2020-02-10T17:58:50.003" v="2053" actId="47"/>
        <pc:sldMkLst>
          <pc:docMk/>
          <pc:sldMk cId="2338576136" sldId="272"/>
        </pc:sldMkLst>
      </pc:sldChg>
      <pc:sldChg chg="del">
        <pc:chgData name="Brandt Redd" userId="be8ed540b98adac0" providerId="LiveId" clId="{1510D0D0-5210-40E6-88A1-D52D6BCC864D}" dt="2020-02-10T19:16:13.540" v="3843" actId="47"/>
        <pc:sldMkLst>
          <pc:docMk/>
          <pc:sldMk cId="1480813387" sldId="273"/>
        </pc:sldMkLst>
      </pc:sldChg>
      <pc:sldChg chg="del">
        <pc:chgData name="Brandt Redd" userId="be8ed540b98adac0" providerId="LiveId" clId="{1510D0D0-5210-40E6-88A1-D52D6BCC864D}" dt="2020-02-10T17:59:01.329" v="2057" actId="47"/>
        <pc:sldMkLst>
          <pc:docMk/>
          <pc:sldMk cId="2521288305" sldId="274"/>
        </pc:sldMkLst>
      </pc:sldChg>
      <pc:sldChg chg="del">
        <pc:chgData name="Brandt Redd" userId="be8ed540b98adac0" providerId="LiveId" clId="{1510D0D0-5210-40E6-88A1-D52D6BCC864D}" dt="2020-02-10T19:16:49.107" v="3850" actId="47"/>
        <pc:sldMkLst>
          <pc:docMk/>
          <pc:sldMk cId="1716647343" sldId="275"/>
        </pc:sldMkLst>
      </pc:sldChg>
      <pc:sldChg chg="del">
        <pc:chgData name="Brandt Redd" userId="be8ed540b98adac0" providerId="LiveId" clId="{1510D0D0-5210-40E6-88A1-D52D6BCC864D}" dt="2020-02-10T17:58:51.654" v="2054" actId="47"/>
        <pc:sldMkLst>
          <pc:docMk/>
          <pc:sldMk cId="1589926417" sldId="276"/>
        </pc:sldMkLst>
      </pc:sldChg>
      <pc:sldChg chg="addSp modSp add mod setBg">
        <pc:chgData name="Brandt Redd" userId="be8ed540b98adac0" providerId="LiveId" clId="{1510D0D0-5210-40E6-88A1-D52D6BCC864D}" dt="2020-02-10T16:29:33.342" v="120" actId="403"/>
        <pc:sldMkLst>
          <pc:docMk/>
          <pc:sldMk cId="3923636244" sldId="277"/>
        </pc:sldMkLst>
        <pc:spChg chg="add mod">
          <ac:chgData name="Brandt Redd" userId="be8ed540b98adac0" providerId="LiveId" clId="{1510D0D0-5210-40E6-88A1-D52D6BCC864D}" dt="2020-02-10T16:28:54.537" v="86" actId="1076"/>
          <ac:spMkLst>
            <pc:docMk/>
            <pc:sldMk cId="3923636244" sldId="277"/>
            <ac:spMk id="3" creationId="{44AEA909-1635-4E8F-A58D-06894A7AA7A7}"/>
          </ac:spMkLst>
        </pc:spChg>
        <pc:spChg chg="add mod">
          <ac:chgData name="Brandt Redd" userId="be8ed540b98adac0" providerId="LiveId" clId="{1510D0D0-5210-40E6-88A1-D52D6BCC864D}" dt="2020-02-10T16:29:33.342" v="120" actId="403"/>
          <ac:spMkLst>
            <pc:docMk/>
            <pc:sldMk cId="3923636244" sldId="277"/>
            <ac:spMk id="4" creationId="{9F05C94D-F16C-4A62-B2AA-5032A3F29B90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7" creationId="{41497DE5-0939-4D1D-9350-0C5E1B209C68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9" creationId="{5CCC70ED-6C63-4537-B7EB-51990D6C0A6F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11" creationId="{B76E24C1-2968-40DC-A36E-F6B85F0F0752}"/>
          </ac:spMkLst>
        </pc:spChg>
        <pc:picChg chg="add mod">
          <ac:chgData name="Brandt Redd" userId="be8ed540b98adac0" providerId="LiveId" clId="{1510D0D0-5210-40E6-88A1-D52D6BCC864D}" dt="2020-02-10T16:29:10.648" v="88"/>
          <ac:picMkLst>
            <pc:docMk/>
            <pc:sldMk cId="3923636244" sldId="277"/>
            <ac:picMk id="2" creationId="{7D48FB58-DC3C-4155-8F0A-E6825E513D2D}"/>
          </ac:picMkLst>
        </pc:picChg>
      </pc:sldChg>
      <pc:sldChg chg="modSp add">
        <pc:chgData name="Brandt Redd" userId="be8ed540b98adac0" providerId="LiveId" clId="{1510D0D0-5210-40E6-88A1-D52D6BCC864D}" dt="2020-02-10T16:42:41.674" v="880" actId="20577"/>
        <pc:sldMkLst>
          <pc:docMk/>
          <pc:sldMk cId="3595071402" sldId="278"/>
        </pc:sldMkLst>
        <pc:spChg chg="mod">
          <ac:chgData name="Brandt Redd" userId="be8ed540b98adac0" providerId="LiveId" clId="{1510D0D0-5210-40E6-88A1-D52D6BCC864D}" dt="2020-02-10T16:37:43.043" v="436" actId="6549"/>
          <ac:spMkLst>
            <pc:docMk/>
            <pc:sldMk cId="3595071402" sldId="278"/>
            <ac:spMk id="2" creationId="{C707ADBA-30FF-45FF-B70E-A1FF96EB2C38}"/>
          </ac:spMkLst>
        </pc:spChg>
        <pc:spChg chg="mod">
          <ac:chgData name="Brandt Redd" userId="be8ed540b98adac0" providerId="LiveId" clId="{1510D0D0-5210-40E6-88A1-D52D6BCC864D}" dt="2020-02-10T16:42:41.674" v="880" actId="20577"/>
          <ac:spMkLst>
            <pc:docMk/>
            <pc:sldMk cId="3595071402" sldId="278"/>
            <ac:spMk id="3" creationId="{26553B4F-52A9-4FE5-B2D2-8830E0337FE2}"/>
          </ac:spMkLst>
        </pc:spChg>
      </pc:sldChg>
      <pc:sldChg chg="addSp modSp add">
        <pc:chgData name="Brandt Redd" userId="be8ed540b98adac0" providerId="LiveId" clId="{1510D0D0-5210-40E6-88A1-D52D6BCC864D}" dt="2020-02-10T18:04:01.415" v="2078" actId="1036"/>
        <pc:sldMkLst>
          <pc:docMk/>
          <pc:sldMk cId="1860556121" sldId="279"/>
        </pc:sldMkLst>
        <pc:spChg chg="mod">
          <ac:chgData name="Brandt Redd" userId="be8ed540b98adac0" providerId="LiveId" clId="{1510D0D0-5210-40E6-88A1-D52D6BCC864D}" dt="2020-02-10T16:43:10.621" v="907" actId="20577"/>
          <ac:spMkLst>
            <pc:docMk/>
            <pc:sldMk cId="1860556121" sldId="279"/>
            <ac:spMk id="2" creationId="{766122AB-8943-45A1-A75D-1DAE0FEF913F}"/>
          </ac:spMkLst>
        </pc:spChg>
        <pc:spChg chg="mod">
          <ac:chgData name="Brandt Redd" userId="be8ed540b98adac0" providerId="LiveId" clId="{1510D0D0-5210-40E6-88A1-D52D6BCC864D}" dt="2020-02-10T18:04:01.415" v="2078" actId="1036"/>
          <ac:spMkLst>
            <pc:docMk/>
            <pc:sldMk cId="1860556121" sldId="279"/>
            <ac:spMk id="3" creationId="{FAC10202-28A7-464B-A4E1-CAF02B8206CC}"/>
          </ac:spMkLst>
        </pc:spChg>
        <pc:picChg chg="add mod modCrop">
          <ac:chgData name="Brandt Redd" userId="be8ed540b98adac0" providerId="LiveId" clId="{1510D0D0-5210-40E6-88A1-D52D6BCC864D}" dt="2020-02-10T16:50:31.704" v="1606" actId="1076"/>
          <ac:picMkLst>
            <pc:docMk/>
            <pc:sldMk cId="1860556121" sldId="279"/>
            <ac:picMk id="4" creationId="{32349E62-646F-4B7A-B871-EA4B1B63C072}"/>
          </ac:picMkLst>
        </pc:picChg>
      </pc:sldChg>
      <pc:sldChg chg="modSp add">
        <pc:chgData name="Brandt Redd" userId="be8ed540b98adac0" providerId="LiveId" clId="{1510D0D0-5210-40E6-88A1-D52D6BCC864D}" dt="2020-02-10T16:49:34.466" v="1598" actId="20577"/>
        <pc:sldMkLst>
          <pc:docMk/>
          <pc:sldMk cId="647013052" sldId="280"/>
        </pc:sldMkLst>
        <pc:spChg chg="mod">
          <ac:chgData name="Brandt Redd" userId="be8ed540b98adac0" providerId="LiveId" clId="{1510D0D0-5210-40E6-88A1-D52D6BCC864D}" dt="2020-02-10T16:49:34.466" v="1598" actId="20577"/>
          <ac:spMkLst>
            <pc:docMk/>
            <pc:sldMk cId="647013052" sldId="280"/>
            <ac:spMk id="2" creationId="{72AE11B0-8434-42B2-88E9-03E2D49531AB}"/>
          </ac:spMkLst>
        </pc:spChg>
      </pc:sldChg>
      <pc:sldChg chg="addSp delSp modSp add mod setBg">
        <pc:chgData name="Brandt Redd" userId="be8ed540b98adac0" providerId="LiveId" clId="{1510D0D0-5210-40E6-88A1-D52D6BCC864D}" dt="2020-02-10T17:58:36.390" v="2052" actId="14100"/>
        <pc:sldMkLst>
          <pc:docMk/>
          <pc:sldMk cId="2857179534" sldId="281"/>
        </pc:sldMkLst>
        <pc:spChg chg="mo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" creationId="{E3D9E87D-435D-4D0D-BE01-3379283AEE6D}"/>
          </ac:spMkLst>
        </pc:spChg>
        <pc:spChg chg="mod">
          <ac:chgData name="Brandt Redd" userId="be8ed540b98adac0" providerId="LiveId" clId="{1510D0D0-5210-40E6-88A1-D52D6BCC864D}" dt="2020-02-10T17:58:36.390" v="2052" actId="14100"/>
          <ac:spMkLst>
            <pc:docMk/>
            <pc:sldMk cId="2857179534" sldId="281"/>
            <ac:spMk id="3" creationId="{747968A7-4EA5-44D6-9790-8789D47320CB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8" creationId="{13FE9996-7EAC-4679-B37D-C1045F42F954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0" creationId="{761DF1FE-5CC8-43D2-A76C-93C76EEDE1E9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4" creationId="{35230A27-1553-42F8-99D7-829868E13715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6" creationId="{A772232D-B4D6-429F-B3D1-2D9891B85E08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3" creationId="{13FE9996-7EAC-4679-B37D-C1045F42F954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5" creationId="{761DF1FE-5CC8-43D2-A76C-93C76EEDE1E9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9" creationId="{3741B58E-3B65-4A01-A276-975AB2CF8A08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31" creationId="{7AAC67C3-831B-4AB1-A259-DFB839CAFAFC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33" creationId="{054B3F04-9EAC-45C0-B3CE-0387EEA10A0C}"/>
          </ac:spMkLst>
        </pc:spChg>
        <pc:cxnChg chg="add del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12" creationId="{E161BEBD-A23C-409E-ABC7-73F9EDC02F20}"/>
          </ac:cxnSpMkLst>
        </pc:cxnChg>
        <pc:cxnChg chg="add del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18" creationId="{02CC3441-26B3-4381-B3DF-8AE3C288BC0D}"/>
          </ac:cxnSpMkLst>
        </pc:cxnChg>
        <pc:cxnChg chg="add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27" creationId="{E161BEBD-A23C-409E-ABC7-73F9EDC02F20}"/>
          </ac:cxnSpMkLst>
        </pc:cxnChg>
      </pc:sldChg>
      <pc:sldChg chg="addSp delSp modSp add">
        <pc:chgData name="Brandt Redd" userId="be8ed540b98adac0" providerId="LiveId" clId="{1510D0D0-5210-40E6-88A1-D52D6BCC864D}" dt="2020-02-10T17:57:04.078" v="2038" actId="404"/>
        <pc:sldMkLst>
          <pc:docMk/>
          <pc:sldMk cId="2819173827" sldId="282"/>
        </pc:sldMkLst>
        <pc:spChg chg="mod">
          <ac:chgData name="Brandt Redd" userId="be8ed540b98adac0" providerId="LiveId" clId="{1510D0D0-5210-40E6-88A1-D52D6BCC864D}" dt="2020-02-10T16:59:37.705" v="2030" actId="20577"/>
          <ac:spMkLst>
            <pc:docMk/>
            <pc:sldMk cId="2819173827" sldId="282"/>
            <ac:spMk id="2" creationId="{E3D9E87D-435D-4D0D-BE01-3379283AEE6D}"/>
          </ac:spMkLst>
        </pc:spChg>
        <pc:spChg chg="mod">
          <ac:chgData name="Brandt Redd" userId="be8ed540b98adac0" providerId="LiveId" clId="{1510D0D0-5210-40E6-88A1-D52D6BCC864D}" dt="2020-02-10T17:57:04.078" v="2038" actId="404"/>
          <ac:spMkLst>
            <pc:docMk/>
            <pc:sldMk cId="2819173827" sldId="282"/>
            <ac:spMk id="3" creationId="{747968A7-4EA5-44D6-9790-8789D47320CB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8" creationId="{13FE9996-7EAC-4679-B37D-C1045F42F954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0" creationId="{761DF1FE-5CC8-43D2-A76C-93C76EEDE1E9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4" creationId="{35230A27-1553-42F8-99D7-829868E13715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6" creationId="{A772232D-B4D6-429F-B3D1-2D9891B85E08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3" creationId="{13FE9996-7EAC-4679-B37D-C1045F42F954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5" creationId="{761DF1FE-5CC8-43D2-A76C-93C76EEDE1E9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9" creationId="{3741B58E-3B65-4A01-A276-975AB2CF8A08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31" creationId="{7AAC67C3-831B-4AB1-A259-DFB839CAFAFC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33" creationId="{054B3F04-9EAC-45C0-B3CE-0387EEA10A0C}"/>
          </ac:spMkLst>
        </pc:spChg>
        <pc:cxnChg chg="del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12" creationId="{E161BEBD-A23C-409E-ABC7-73F9EDC02F20}"/>
          </ac:cxnSpMkLst>
        </pc:cxnChg>
        <pc:cxnChg chg="del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18" creationId="{02CC3441-26B3-4381-B3DF-8AE3C288BC0D}"/>
          </ac:cxnSpMkLst>
        </pc:cxnChg>
        <pc:cxnChg chg="add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27" creationId="{E161BEBD-A23C-409E-ABC7-73F9EDC02F20}"/>
          </ac:cxnSpMkLst>
        </pc:cxnChg>
      </pc:sldChg>
      <pc:sldChg chg="addSp modSp add">
        <pc:chgData name="Brandt Redd" userId="be8ed540b98adac0" providerId="LiveId" clId="{1510D0D0-5210-40E6-88A1-D52D6BCC864D}" dt="2020-02-10T19:20:41.310" v="3954" actId="5793"/>
        <pc:sldMkLst>
          <pc:docMk/>
          <pc:sldMk cId="750813245" sldId="283"/>
        </pc:sldMkLst>
        <pc:spChg chg="add mod">
          <ac:chgData name="Brandt Redd" userId="be8ed540b98adac0" providerId="LiveId" clId="{1510D0D0-5210-40E6-88A1-D52D6BCC864D}" dt="2020-02-10T18:04:36.226" v="2102" actId="20577"/>
          <ac:spMkLst>
            <pc:docMk/>
            <pc:sldMk cId="750813245" sldId="283"/>
            <ac:spMk id="2" creationId="{284F0541-702B-4691-A740-5BE7E58021F7}"/>
          </ac:spMkLst>
        </pc:spChg>
        <pc:spChg chg="add mod">
          <ac:chgData name="Brandt Redd" userId="be8ed540b98adac0" providerId="LiveId" clId="{1510D0D0-5210-40E6-88A1-D52D6BCC864D}" dt="2020-02-10T19:20:41.310" v="3954" actId="5793"/>
          <ac:spMkLst>
            <pc:docMk/>
            <pc:sldMk cId="750813245" sldId="283"/>
            <ac:spMk id="3" creationId="{62736FAC-AEEF-49C2-BCF3-7D7A2BCC468D}"/>
          </ac:spMkLst>
        </pc:spChg>
        <pc:spChg chg="add mod">
          <ac:chgData name="Brandt Redd" userId="be8ed540b98adac0" providerId="LiveId" clId="{1510D0D0-5210-40E6-88A1-D52D6BCC864D}" dt="2020-02-10T18:11:28.395" v="2429" actId="403"/>
          <ac:spMkLst>
            <pc:docMk/>
            <pc:sldMk cId="750813245" sldId="283"/>
            <ac:spMk id="4" creationId="{5D57C1CD-0C19-43EB-8444-D7EAB2969333}"/>
          </ac:spMkLst>
        </pc:spChg>
      </pc:sldChg>
      <pc:sldChg chg="addSp modSp add">
        <pc:chgData name="Brandt Redd" userId="be8ed540b98adac0" providerId="LiveId" clId="{1510D0D0-5210-40E6-88A1-D52D6BCC864D}" dt="2020-02-10T18:21:55.034" v="2737" actId="20577"/>
        <pc:sldMkLst>
          <pc:docMk/>
          <pc:sldMk cId="2055452175" sldId="284"/>
        </pc:sldMkLst>
        <pc:spChg chg="add mod">
          <ac:chgData name="Brandt Redd" userId="be8ed540b98adac0" providerId="LiveId" clId="{1510D0D0-5210-40E6-88A1-D52D6BCC864D}" dt="2020-02-10T18:12:01.276" v="2438" actId="20577"/>
          <ac:spMkLst>
            <pc:docMk/>
            <pc:sldMk cId="2055452175" sldId="284"/>
            <ac:spMk id="2" creationId="{711C9A08-59FA-4D47-A309-E34953A4564E}"/>
          </ac:spMkLst>
        </pc:spChg>
        <pc:spChg chg="add mod">
          <ac:chgData name="Brandt Redd" userId="be8ed540b98adac0" providerId="LiveId" clId="{1510D0D0-5210-40E6-88A1-D52D6BCC864D}" dt="2020-02-10T18:21:55.034" v="2737" actId="20577"/>
          <ac:spMkLst>
            <pc:docMk/>
            <pc:sldMk cId="2055452175" sldId="284"/>
            <ac:spMk id="3" creationId="{8074222F-2447-45DC-989B-29BFFB60B01E}"/>
          </ac:spMkLst>
        </pc:spChg>
      </pc:sldChg>
      <pc:sldChg chg="addSp delSp modSp add">
        <pc:chgData name="Brandt Redd" userId="be8ed540b98adac0" providerId="LiveId" clId="{1510D0D0-5210-40E6-88A1-D52D6BCC864D}" dt="2020-02-10T18:38:11.343" v="2870" actId="12788"/>
        <pc:sldMkLst>
          <pc:docMk/>
          <pc:sldMk cId="651770960" sldId="285"/>
        </pc:sldMkLst>
        <pc:spChg chg="del">
          <ac:chgData name="Brandt Redd" userId="be8ed540b98adac0" providerId="LiveId" clId="{1510D0D0-5210-40E6-88A1-D52D6BCC864D}" dt="2020-02-10T18:36:39.699" v="2790"/>
          <ac:spMkLst>
            <pc:docMk/>
            <pc:sldMk cId="651770960" sldId="285"/>
            <ac:spMk id="2" creationId="{1847FA64-98ED-426D-AD73-B760A062ED16}"/>
          </ac:spMkLst>
        </pc:spChg>
        <pc:spChg chg="del">
          <ac:chgData name="Brandt Redd" userId="be8ed540b98adac0" providerId="LiveId" clId="{1510D0D0-5210-40E6-88A1-D52D6BCC864D}" dt="2020-02-10T18:36:39.699" v="2790"/>
          <ac:spMkLst>
            <pc:docMk/>
            <pc:sldMk cId="651770960" sldId="285"/>
            <ac:spMk id="3" creationId="{7C21CA0C-BCAF-4759-AA92-B524B1844A48}"/>
          </ac:spMkLst>
        </pc:spChg>
        <pc:spChg chg="add mod">
          <ac:chgData name="Brandt Redd" userId="be8ed540b98adac0" providerId="LiveId" clId="{1510D0D0-5210-40E6-88A1-D52D6BCC864D}" dt="2020-02-10T18:37:19.604" v="2835" actId="14100"/>
          <ac:spMkLst>
            <pc:docMk/>
            <pc:sldMk cId="651770960" sldId="285"/>
            <ac:spMk id="6" creationId="{4F824619-ACDD-4271-82B1-845AC9DCBC9C}"/>
          </ac:spMkLst>
        </pc:spChg>
        <pc:spChg chg="add mod">
          <ac:chgData name="Brandt Redd" userId="be8ed540b98adac0" providerId="LiveId" clId="{1510D0D0-5210-40E6-88A1-D52D6BCC864D}" dt="2020-02-10T18:37:55.386" v="2868" actId="14100"/>
          <ac:spMkLst>
            <pc:docMk/>
            <pc:sldMk cId="651770960" sldId="285"/>
            <ac:spMk id="7" creationId="{8747B39D-DE8D-48CC-B334-567A8D58E172}"/>
          </ac:spMkLst>
        </pc:spChg>
        <pc:picChg chg="add mod">
          <ac:chgData name="Brandt Redd" userId="be8ed540b98adac0" providerId="LiveId" clId="{1510D0D0-5210-40E6-88A1-D52D6BCC864D}" dt="2020-02-10T18:38:11.343" v="2870" actId="12788"/>
          <ac:picMkLst>
            <pc:docMk/>
            <pc:sldMk cId="651770960" sldId="285"/>
            <ac:picMk id="5" creationId="{A8F3BC86-C576-4EA1-866F-F85E44A0E3CF}"/>
          </ac:picMkLst>
        </pc:picChg>
      </pc:sldChg>
      <pc:sldChg chg="modSp add">
        <pc:chgData name="Brandt Redd" userId="be8ed540b98adac0" providerId="LiveId" clId="{1510D0D0-5210-40E6-88A1-D52D6BCC864D}" dt="2020-02-10T19:20:55.390" v="3956" actId="20577"/>
        <pc:sldMkLst>
          <pc:docMk/>
          <pc:sldMk cId="1354788580" sldId="286"/>
        </pc:sldMkLst>
        <pc:spChg chg="mod">
          <ac:chgData name="Brandt Redd" userId="be8ed540b98adac0" providerId="LiveId" clId="{1510D0D0-5210-40E6-88A1-D52D6BCC864D}" dt="2020-02-10T19:20:55.390" v="3956" actId="20577"/>
          <ac:spMkLst>
            <pc:docMk/>
            <pc:sldMk cId="1354788580" sldId="286"/>
            <ac:spMk id="3" creationId="{62736FAC-AEEF-49C2-BCF3-7D7A2BCC468D}"/>
          </ac:spMkLst>
        </pc:spChg>
      </pc:sldChg>
      <pc:sldChg chg="addSp delSp modSp add del ord">
        <pc:chgData name="Brandt Redd" userId="be8ed540b98adac0" providerId="LiveId" clId="{1510D0D0-5210-40E6-88A1-D52D6BCC864D}" dt="2020-02-10T19:12:27.321" v="3822"/>
        <pc:sldMkLst>
          <pc:docMk/>
          <pc:sldMk cId="256116552" sldId="287"/>
        </pc:sldMkLst>
        <pc:spChg chg="add del mod">
          <ac:chgData name="Brandt Redd" userId="be8ed540b98adac0" providerId="LiveId" clId="{1510D0D0-5210-40E6-88A1-D52D6BCC864D}" dt="2020-02-10T19:11:51.917" v="3818" actId="6549"/>
          <ac:spMkLst>
            <pc:docMk/>
            <pc:sldMk cId="256116552" sldId="287"/>
            <ac:spMk id="2" creationId="{BD6170E5-19A5-4740-A020-650EB8CE11B3}"/>
          </ac:spMkLst>
        </pc:spChg>
        <pc:spChg chg="add del mod">
          <ac:chgData name="Brandt Redd" userId="be8ed540b98adac0" providerId="LiveId" clId="{1510D0D0-5210-40E6-88A1-D52D6BCC864D}" dt="2020-02-10T18:55:39.487" v="3038" actId="3680"/>
          <ac:spMkLst>
            <pc:docMk/>
            <pc:sldMk cId="256116552" sldId="287"/>
            <ac:spMk id="3" creationId="{C7D345F7-27EC-40E4-9C63-1B89A6B250E2}"/>
          </ac:spMkLst>
        </pc:spChg>
        <pc:graphicFrameChg chg="add mod ord modGraphic">
          <ac:chgData name="Brandt Redd" userId="be8ed540b98adac0" providerId="LiveId" clId="{1510D0D0-5210-40E6-88A1-D52D6BCC864D}" dt="2020-02-10T19:11:37.619" v="3811" actId="20577"/>
          <ac:graphicFrameMkLst>
            <pc:docMk/>
            <pc:sldMk cId="256116552" sldId="287"/>
            <ac:graphicFrameMk id="4" creationId="{76E2D404-1486-4CBA-92A0-692E391DAD02}"/>
          </ac:graphicFrameMkLst>
        </pc:graphicFrameChg>
      </pc:sldChg>
      <pc:sldChg chg="addSp delSp modSp add">
        <pc:chgData name="Brandt Redd" userId="be8ed540b98adac0" providerId="LiveId" clId="{1510D0D0-5210-40E6-88A1-D52D6BCC864D}" dt="2020-02-10T19:12:56.257" v="3839" actId="20577"/>
        <pc:sldMkLst>
          <pc:docMk/>
          <pc:sldMk cId="3754430244" sldId="288"/>
        </pc:sldMkLst>
        <pc:spChg chg="del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2" creationId="{DA092243-C113-425B-9C30-C7014288FBEF}"/>
          </ac:spMkLst>
        </pc:spChg>
        <pc:spChg chg="del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3" creationId="{59E9BFFD-4AB2-4152-A35E-3F629BA359D4}"/>
          </ac:spMkLst>
        </pc:spChg>
        <pc:spChg chg="add mod">
          <ac:chgData name="Brandt Redd" userId="be8ed540b98adac0" providerId="LiveId" clId="{1510D0D0-5210-40E6-88A1-D52D6BCC864D}" dt="2020-02-10T19:12:56.257" v="3839" actId="20577"/>
          <ac:spMkLst>
            <pc:docMk/>
            <pc:sldMk cId="3754430244" sldId="288"/>
            <ac:spMk id="4" creationId="{6069C947-D927-4457-BD90-0F25E6D7DDDB}"/>
          </ac:spMkLst>
        </pc:spChg>
        <pc:spChg chg="add mod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5" creationId="{D4CA3ABF-EBAA-41D6-A24D-A086EFE1AAD5}"/>
          </ac:spMkLst>
        </pc:spChg>
      </pc:sldChg>
      <pc:sldChg chg="modSp add">
        <pc:chgData name="Brandt Redd" userId="be8ed540b98adac0" providerId="LiveId" clId="{1510D0D0-5210-40E6-88A1-D52D6BCC864D}" dt="2020-02-10T19:21:07.193" v="3962" actId="20577"/>
        <pc:sldMkLst>
          <pc:docMk/>
          <pc:sldMk cId="4048395675" sldId="289"/>
        </pc:sldMkLst>
        <pc:spChg chg="mod">
          <ac:chgData name="Brandt Redd" userId="be8ed540b98adac0" providerId="LiveId" clId="{1510D0D0-5210-40E6-88A1-D52D6BCC864D}" dt="2020-02-10T19:21:07.193" v="3962" actId="20577"/>
          <ac:spMkLst>
            <pc:docMk/>
            <pc:sldMk cId="4048395675" sldId="289"/>
            <ac:spMk id="3" creationId="{62736FAC-AEEF-49C2-BCF3-7D7A2BCC468D}"/>
          </ac:spMkLst>
        </pc:spChg>
      </pc:sldChg>
      <pc:sldChg chg="modSp add">
        <pc:chgData name="Brandt Redd" userId="be8ed540b98adac0" providerId="LiveId" clId="{1510D0D0-5210-40E6-88A1-D52D6BCC864D}" dt="2020-02-10T20:11:34.402" v="4127" actId="20577"/>
        <pc:sldMkLst>
          <pc:docMk/>
          <pc:sldMk cId="850209945" sldId="290"/>
        </pc:sldMkLst>
        <pc:spChg chg="mod">
          <ac:chgData name="Brandt Redd" userId="be8ed540b98adac0" providerId="LiveId" clId="{1510D0D0-5210-40E6-88A1-D52D6BCC864D}" dt="2020-02-10T19:40:16.805" v="3970" actId="20577"/>
          <ac:spMkLst>
            <pc:docMk/>
            <pc:sldMk cId="850209945" sldId="290"/>
            <ac:spMk id="3" creationId="{62736FAC-AEEF-49C2-BCF3-7D7A2BCC468D}"/>
          </ac:spMkLst>
        </pc:spChg>
        <pc:spChg chg="mod">
          <ac:chgData name="Brandt Redd" userId="be8ed540b98adac0" providerId="LiveId" clId="{1510D0D0-5210-40E6-88A1-D52D6BCC864D}" dt="2020-02-10T20:11:34.402" v="4127" actId="20577"/>
          <ac:spMkLst>
            <pc:docMk/>
            <pc:sldMk cId="850209945" sldId="290"/>
            <ac:spMk id="4" creationId="{5D57C1CD-0C19-43EB-8444-D7EAB2969333}"/>
          </ac:spMkLst>
        </pc:spChg>
      </pc:sldChg>
      <pc:sldChg chg="addSp delSp modSp add">
        <pc:chgData name="Brandt Redd" userId="be8ed540b98adac0" providerId="LiveId" clId="{1510D0D0-5210-40E6-88A1-D52D6BCC864D}" dt="2020-02-10T19:42:04.403" v="4069" actId="947"/>
        <pc:sldMkLst>
          <pc:docMk/>
          <pc:sldMk cId="2010656136" sldId="291"/>
        </pc:sldMkLst>
        <pc:spChg chg="del">
          <ac:chgData name="Brandt Redd" userId="be8ed540b98adac0" providerId="LiveId" clId="{1510D0D0-5210-40E6-88A1-D52D6BCC864D}" dt="2020-02-10T19:41:27.951" v="3974"/>
          <ac:spMkLst>
            <pc:docMk/>
            <pc:sldMk cId="2010656136" sldId="291"/>
            <ac:spMk id="2" creationId="{BD532892-4E2E-442B-BB08-2105DF60F4BA}"/>
          </ac:spMkLst>
        </pc:spChg>
        <pc:spChg chg="del">
          <ac:chgData name="Brandt Redd" userId="be8ed540b98adac0" providerId="LiveId" clId="{1510D0D0-5210-40E6-88A1-D52D6BCC864D}" dt="2020-02-10T19:41:27.951" v="3974"/>
          <ac:spMkLst>
            <pc:docMk/>
            <pc:sldMk cId="2010656136" sldId="291"/>
            <ac:spMk id="3" creationId="{B2B9CCBD-FE71-4A7A-B71C-E95304997A07}"/>
          </ac:spMkLst>
        </pc:spChg>
        <pc:spChg chg="add mod">
          <ac:chgData name="Brandt Redd" userId="be8ed540b98adac0" providerId="LiveId" clId="{1510D0D0-5210-40E6-88A1-D52D6BCC864D}" dt="2020-02-10T19:41:35.907" v="3981" actId="20577"/>
          <ac:spMkLst>
            <pc:docMk/>
            <pc:sldMk cId="2010656136" sldId="291"/>
            <ac:spMk id="4" creationId="{F0D9FA39-DC20-4608-8BB1-91D4A949E7EE}"/>
          </ac:spMkLst>
        </pc:spChg>
        <pc:spChg chg="add mod">
          <ac:chgData name="Brandt Redd" userId="be8ed540b98adac0" providerId="LiveId" clId="{1510D0D0-5210-40E6-88A1-D52D6BCC864D}" dt="2020-02-10T19:42:04.403" v="4069" actId="947"/>
          <ac:spMkLst>
            <pc:docMk/>
            <pc:sldMk cId="2010656136" sldId="291"/>
            <ac:spMk id="5" creationId="{86F24CB4-9E4C-4529-B072-4F3B1B560CEF}"/>
          </ac:spMkLst>
        </pc:spChg>
      </pc:sldChg>
      <pc:sldChg chg="modSp add">
        <pc:chgData name="Brandt Redd" userId="be8ed540b98adac0" providerId="LiveId" clId="{1510D0D0-5210-40E6-88A1-D52D6BCC864D}" dt="2020-02-10T20:21:15.922" v="4130" actId="20577"/>
        <pc:sldMkLst>
          <pc:docMk/>
          <pc:sldMk cId="3139368103" sldId="292"/>
        </pc:sldMkLst>
        <pc:spChg chg="mod">
          <ac:chgData name="Brandt Redd" userId="be8ed540b98adac0" providerId="LiveId" clId="{1510D0D0-5210-40E6-88A1-D52D6BCC864D}" dt="2020-02-10T20:21:15.922" v="4130" actId="20577"/>
          <ac:spMkLst>
            <pc:docMk/>
            <pc:sldMk cId="3139368103" sldId="292"/>
            <ac:spMk id="4" creationId="{5D57C1CD-0C19-43EB-8444-D7EAB29693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1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BC56A7-3553-4DBC-939C-E09EA466C9BC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NRDvLACg5Q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gneuro.byu.edu/son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E4E6-1165-4D21-95FB-D8FC1B9C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and to</a:t>
            </a:r>
            <a:br>
              <a:rPr lang="en-US" dirty="0"/>
            </a:br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C1C6-1236-42EE-9863-2E82DEC12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IS201 – Brandt Redd – Session 10</a:t>
            </a:r>
          </a:p>
        </p:txBody>
      </p:sp>
    </p:spTree>
    <p:extLst>
      <p:ext uri="{BB962C8B-B14F-4D97-AF65-F5344CB8AC3E}">
        <p14:creationId xmlns:p14="http://schemas.microsoft.com/office/powerpoint/2010/main" val="118509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75081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F3BC86-C576-4EA1-866F-F85E44A0E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328" y="127000"/>
            <a:ext cx="2509345" cy="606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24619-ACDD-4271-82B1-845AC9DCBC9C}"/>
              </a:ext>
            </a:extLst>
          </p:cNvPr>
          <p:cNvSpPr txBox="1"/>
          <p:nvPr/>
        </p:nvSpPr>
        <p:spPr>
          <a:xfrm>
            <a:off x="583324" y="756745"/>
            <a:ext cx="3247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the area of a rectangle.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B39D-DE8D-48CC-B334-567A8D58E172}"/>
              </a:ext>
            </a:extLst>
          </p:cNvPr>
          <p:cNvSpPr txBox="1"/>
          <p:nvPr/>
        </p:nvSpPr>
        <p:spPr>
          <a:xfrm>
            <a:off x="8213834" y="756745"/>
            <a:ext cx="1576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65177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0E5-19A5-4740-A020-650EB8CE11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814" y="272152"/>
            <a:ext cx="10058400" cy="848359"/>
          </a:xfrm>
        </p:spPr>
        <p:txBody>
          <a:bodyPr/>
          <a:lstStyle/>
          <a:p>
            <a:r>
              <a:rPr lang="en-US" dirty="0"/>
              <a:t>Variable Types in VBA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E2D404-1486-4CBA-92A0-692E391DAD0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259769"/>
              </p:ext>
            </p:extLst>
          </p:nvPr>
        </p:nvGraphicFramePr>
        <p:xfrm>
          <a:off x="572814" y="1294470"/>
          <a:ext cx="1005840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13">
                  <a:extLst>
                    <a:ext uri="{9D8B030D-6E8A-4147-A177-3AD203B41FA5}">
                      <a16:colId xmlns:a16="http://schemas.microsoft.com/office/drawing/2014/main" val="1099618652"/>
                    </a:ext>
                  </a:extLst>
                </a:gridCol>
                <a:gridCol w="3549149">
                  <a:extLst>
                    <a:ext uri="{9D8B030D-6E8A-4147-A177-3AD203B41FA5}">
                      <a16:colId xmlns:a16="http://schemas.microsoft.com/office/drawing/2014/main" val="781519605"/>
                    </a:ext>
                  </a:extLst>
                </a:gridCol>
                <a:gridCol w="3460122">
                  <a:extLst>
                    <a:ext uri="{9D8B030D-6E8A-4147-A177-3AD203B41FA5}">
                      <a16:colId xmlns:a16="http://schemas.microsoft.com/office/drawing/2014/main" val="4108116618"/>
                    </a:ext>
                  </a:extLst>
                </a:gridCol>
                <a:gridCol w="727494">
                  <a:extLst>
                    <a:ext uri="{9D8B030D-6E8A-4147-A177-3AD203B41FA5}">
                      <a16:colId xmlns:a16="http://schemas.microsoft.com/office/drawing/2014/main" val="1027948935"/>
                    </a:ext>
                  </a:extLst>
                </a:gridCol>
                <a:gridCol w="694323">
                  <a:extLst>
                    <a:ext uri="{9D8B030D-6E8A-4147-A177-3AD203B41FA5}">
                      <a16:colId xmlns:a16="http://schemas.microsoft.com/office/drawing/2014/main" val="264839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5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“Short”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 to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“Long”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3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 with single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±2.4 × 10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 with 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±4.9 × 10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of all sorts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 up to 2 billion characters in length.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 byte per character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“True” or 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“True”, 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Monetary values with up to 4 decimal places. Avoids rounding.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±922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9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both 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0100-01-01 to 9999-12-31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of the above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135478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69C947-D927-4457-BD90-0F25E6D7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A3ABF-EBAA-41D6-A24D-A086EFE1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404839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ACE5-A8E5-4725-9475-34613CB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E0AB-EC04-4010-BF02-6A1DA080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We are going to take the name of a disease as input. When the program is run, if the name of the disease is “Hay Fever”, then post a message box saying, “Take some allergy medicine”. If the name of the disease is “Sore Throat” then post a message box saying, “Gargle salt water”. Otherwise, post a message box that says, “Go see a doctor.”</a:t>
            </a:r>
          </a:p>
        </p:txBody>
      </p:sp>
    </p:spTree>
    <p:extLst>
      <p:ext uri="{BB962C8B-B14F-4D97-AF65-F5344CB8AC3E}">
        <p14:creationId xmlns:p14="http://schemas.microsoft.com/office/powerpoint/2010/main" val="12519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 Loop</a:t>
            </a:r>
          </a:p>
          <a:p>
            <a:pPr lvl="1"/>
            <a:r>
              <a:rPr lang="en-US" sz="2000" dirty="0"/>
              <a:t>VBA: Do Loop Until</a:t>
            </a:r>
          </a:p>
          <a:p>
            <a:pPr lvl="1"/>
            <a:r>
              <a:rPr lang="en-US" sz="2000" dirty="0"/>
              <a:t>VBA: While Wend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85020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9FA39-DC20-4608-8BB1-91D4A949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24CB4-9E4C-4529-B072-4F3B1B560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Finally, writing a program is faster than doing the work by hand.</a:t>
            </a:r>
          </a:p>
        </p:txBody>
      </p:sp>
    </p:spTree>
    <p:extLst>
      <p:ext uri="{BB962C8B-B14F-4D97-AF65-F5344CB8AC3E}">
        <p14:creationId xmlns:p14="http://schemas.microsoft.com/office/powerpoint/2010/main" val="201065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>
                <a:solidFill>
                  <a:srgbClr val="00B050"/>
                </a:solidFill>
              </a:rPr>
              <a:t>✓</a:t>
            </a:r>
            <a:r>
              <a:rPr lang="en-US" sz="2400"/>
              <a:t>Loops</a:t>
            </a:r>
            <a:endParaRPr lang="en-US" sz="2400" dirty="0"/>
          </a:p>
          <a:p>
            <a:pPr lvl="1"/>
            <a:r>
              <a:rPr lang="en-US" sz="2000" dirty="0"/>
              <a:t>VBA: Do Until Loop</a:t>
            </a:r>
          </a:p>
          <a:p>
            <a:pPr lvl="1"/>
            <a:r>
              <a:rPr lang="en-US" sz="2000" dirty="0"/>
              <a:t>VBA: Do Loop Until</a:t>
            </a:r>
          </a:p>
          <a:p>
            <a:pPr lvl="1"/>
            <a:r>
              <a:rPr lang="en-US" sz="2000" dirty="0"/>
              <a:t>VBA: While Wend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313936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7D48FB58-DC3C-4155-8F0A-E6825E51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824" y="1036668"/>
            <a:ext cx="6625934" cy="4422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AEA909-1635-4E8F-A58D-06894A7AA7A7}"/>
              </a:ext>
            </a:extLst>
          </p:cNvPr>
          <p:cNvSpPr/>
          <p:nvPr/>
        </p:nvSpPr>
        <p:spPr>
          <a:xfrm>
            <a:off x="6225456" y="5713470"/>
            <a:ext cx="5038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https://www.youtube.com/watch?v=dNRDvLACg5Q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C94D-F16C-4A62-B2AA-5032A3F29B90}"/>
              </a:ext>
            </a:extLst>
          </p:cNvPr>
          <p:cNvSpPr txBox="1"/>
          <p:nvPr/>
        </p:nvSpPr>
        <p:spPr>
          <a:xfrm>
            <a:off x="772510" y="1166648"/>
            <a:ext cx="3216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Turing Machines Explained</a:t>
            </a:r>
          </a:p>
        </p:txBody>
      </p:sp>
    </p:spTree>
    <p:extLst>
      <p:ext uri="{BB962C8B-B14F-4D97-AF65-F5344CB8AC3E}">
        <p14:creationId xmlns:p14="http://schemas.microsoft.com/office/powerpoint/2010/main" val="39236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1DD7-E40A-41F1-A941-F3A5D11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B881-D348-4BC9-8916-911C1314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Flowchart HW Due Today!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Next week, Monday Classes on Tuesday!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Module 4.4. VBA Navigation HW Due on Tuesday the 18th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Programming requires a different way of thinking. This is where it gets tough!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Don’t wait until due dates for help!</a:t>
            </a:r>
          </a:p>
        </p:txBody>
      </p:sp>
    </p:spTree>
    <p:extLst>
      <p:ext uri="{BB962C8B-B14F-4D97-AF65-F5344CB8AC3E}">
        <p14:creationId xmlns:p14="http://schemas.microsoft.com/office/powerpoint/2010/main" val="27313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DBA-30FF-45FF-B70E-A1FF96EB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3B4F-52A9-4FE5-B2D2-8830E033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SONA Behavioral Research Lab: </a:t>
            </a:r>
            <a:r>
              <a:rPr lang="en-US" dirty="0">
                <a:hlinkClick r:id="rId2"/>
              </a:rPr>
              <a:t>https://cogneuro.byu.edu/sona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30 minutes of participation is worth ¼ of total possible extra credit.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should be receiving an email invitation from the SONA Lab.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what you learn (DB/SQL, VBA, Web Development, or Data Analytics) to a project at work or another venture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Send a report to Prof. Redd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max out your extra credit</a:t>
            </a:r>
          </a:p>
        </p:txBody>
      </p:sp>
    </p:spTree>
    <p:extLst>
      <p:ext uri="{BB962C8B-B14F-4D97-AF65-F5344CB8AC3E}">
        <p14:creationId xmlns:p14="http://schemas.microsoft.com/office/powerpoint/2010/main" val="35950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1B0-8434-42B2-88E9-03E2D495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C44A-F369-426B-B4EE-0E8FEB2FA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22AB-8943-45A1-A75D-1DAE0FE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0202-28A7-464B-A4E1-CAF02B82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04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 Finite State Machine that can accomplish a fundamental set of operations.</a:t>
            </a:r>
          </a:p>
          <a:p>
            <a:r>
              <a:rPr lang="en-US" sz="2400" dirty="0"/>
              <a:t>Alan Turing proved that any Universal Turing Machine (UTM) can simulate any other UTM – given unlimited resources (time and data capacity).</a:t>
            </a:r>
          </a:p>
          <a:p>
            <a:r>
              <a:rPr lang="en-US" sz="2400" dirty="0"/>
              <a:t>A machine – or programming language – is called “Turing Complete” if it can perform the functions of a UTM.</a:t>
            </a:r>
          </a:p>
          <a:p>
            <a:r>
              <a:rPr lang="en-US" sz="2400" dirty="0"/>
              <a:t>VBA, a </a:t>
            </a:r>
            <a:r>
              <a:rPr lang="en-US" sz="2400" i="1" dirty="0"/>
              <a:t>procedural</a:t>
            </a:r>
            <a:r>
              <a:rPr lang="en-US" sz="2400" dirty="0"/>
              <a:t> language, is Turing Complete</a:t>
            </a:r>
          </a:p>
          <a:p>
            <a:r>
              <a:rPr lang="en-US" sz="2400" dirty="0"/>
              <a:t>SQL, a </a:t>
            </a:r>
            <a:r>
              <a:rPr lang="en-US" sz="2400" i="1" dirty="0"/>
              <a:t>declarative</a:t>
            </a:r>
            <a:r>
              <a:rPr lang="en-US" sz="2400" dirty="0"/>
              <a:t> language, is not Turing Complete (at least not the query portion we have learned). It can only solve a certain class of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49E62-646F-4B7A-B871-EA4B1B63C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7" t="13285" r="16739" b="12449"/>
          <a:stretch/>
        </p:blipFill>
        <p:spPr>
          <a:xfrm>
            <a:off x="9498464" y="131235"/>
            <a:ext cx="2364673" cy="19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9E87D-435D-4D0D-BE01-3379283AEE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HTML, a Declarative Language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68A7-4EA5-44D6-9790-8789D47320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4079" y="605896"/>
            <a:ext cx="7887555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&lt;html&gt;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  &lt;body&gt;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    &lt;title&gt;What’s Up in Learning Technology&lt;/title&gt;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    &lt;a </a:t>
            </a:r>
            <a:r>
              <a:rPr lang="en-US" dirty="0" err="1">
                <a:latin typeface="Lucida Sans Typewriter" panose="020B0509030504030204" pitchFamily="49" charset="0"/>
              </a:rPr>
              <a:t>href</a:t>
            </a:r>
            <a:r>
              <a:rPr lang="en-US" dirty="0">
                <a:latin typeface="Lucida Sans Typewriter" panose="020B0509030504030204" pitchFamily="49" charset="0"/>
              </a:rPr>
              <a:t>=“https://www.ofthat.com/”&gt;full article&lt;/a&gt;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    &lt;p&gt;With the turn of the decade I have read a lot of pessimistic articles about education and learning technology. Most start with the lamentation that there has been little overall progress in student achievement over the last couple of decades – which is true, unfortunately. But what they fail to note are the many small and medium scale successes.&lt;/p&gt;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  &lt;/body&gt;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dirty="0">
                <a:latin typeface="Lucida Sans Typewriter" panose="020B0509030504030204" pitchFamily="49" charset="0"/>
              </a:rPr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285717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9E87D-435D-4D0D-BE01-3379283AEE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VBA, a Procedural Language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68A7-4EA5-44D6-9790-8789D47320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Sub </a:t>
            </a:r>
            <a:r>
              <a:rPr lang="en-US" dirty="0" err="1">
                <a:latin typeface="Lucida Sans Typewriter" panose="020B0509030504030204" pitchFamily="49" charset="0"/>
              </a:rPr>
              <a:t>InputOutput</a:t>
            </a:r>
            <a:r>
              <a:rPr lang="en-US" dirty="0">
                <a:latin typeface="Lucida Sans Typewriter" panose="020B0509030504030204" pitchFamily="49" charset="0"/>
              </a:rPr>
              <a:t>()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Length As Double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Width As Double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Length = </a:t>
            </a:r>
            <a:r>
              <a:rPr lang="en-US" dirty="0" err="1">
                <a:latin typeface="Lucida Sans Typewriter" panose="020B0509030504030204" pitchFamily="49" charset="0"/>
              </a:rPr>
              <a:t>InputBox</a:t>
            </a:r>
            <a:r>
              <a:rPr lang="en-US" dirty="0">
                <a:latin typeface="Lucida Sans Typewriter" panose="020B0509030504030204" pitchFamily="49" charset="0"/>
              </a:rPr>
              <a:t>("Enter Length")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Width = </a:t>
            </a:r>
            <a:r>
              <a:rPr lang="en-US" dirty="0" err="1">
                <a:latin typeface="Lucida Sans Typewriter" panose="020B0509030504030204" pitchFamily="49" charset="0"/>
              </a:rPr>
              <a:t>InputBox</a:t>
            </a:r>
            <a:r>
              <a:rPr lang="en-US" dirty="0">
                <a:latin typeface="Lucida Sans Typewriter" panose="020B0509030504030204" pitchFamily="49" charset="0"/>
              </a:rPr>
              <a:t>("Enter Width")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</a:t>
            </a:r>
            <a:r>
              <a:rPr lang="en-US" dirty="0" err="1">
                <a:latin typeface="Lucida Sans Typewriter" panose="020B0509030504030204" pitchFamily="49" charset="0"/>
              </a:rPr>
              <a:t>MsgBox</a:t>
            </a:r>
            <a:r>
              <a:rPr lang="en-US" dirty="0">
                <a:latin typeface="Lucida Sans Typewriter" panose="020B0509030504030204" pitchFamily="49" charset="0"/>
              </a:rPr>
              <a:t> "Area is " + Str(Length * Width)</a:t>
            </a:r>
          </a:p>
          <a:p>
            <a:pPr marL="201168" lvl="1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81917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9A08-59FA-4D47-A309-E34953A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22F-2447-45DC-989B-29BFFB60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Today: Structured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Wednesday: Object-Oriented Programming with Excel 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Tuesday, 18 Feb: VBA Practice and Nested Loops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Wednesday, 19 Feb: VBA Batch Processing (Advanced Loops)</a:t>
            </a:r>
          </a:p>
        </p:txBody>
      </p:sp>
    </p:spTree>
    <p:extLst>
      <p:ext uri="{BB962C8B-B14F-4D97-AF65-F5344CB8AC3E}">
        <p14:creationId xmlns:p14="http://schemas.microsoft.com/office/powerpoint/2010/main" val="2055452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1059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Sans Typewriter</vt:lpstr>
      <vt:lpstr>Wingdings</vt:lpstr>
      <vt:lpstr>Retrospect</vt:lpstr>
      <vt:lpstr>Introduction to Programming and to VBA</vt:lpstr>
      <vt:lpstr>PowerPoint Presentation</vt:lpstr>
      <vt:lpstr>Announcements</vt:lpstr>
      <vt:lpstr>Extra Credit Opportunities</vt:lpstr>
      <vt:lpstr>A Little Theory</vt:lpstr>
      <vt:lpstr>Universal Turing Machine</vt:lpstr>
      <vt:lpstr>HTML, a Declarative Language</vt:lpstr>
      <vt:lpstr>VBA, a Procedural Language</vt:lpstr>
      <vt:lpstr>Outline</vt:lpstr>
      <vt:lpstr>Structured Programming</vt:lpstr>
      <vt:lpstr>PowerPoint Presentation</vt:lpstr>
      <vt:lpstr>Variable Types in VBA</vt:lpstr>
      <vt:lpstr>Structured Programming</vt:lpstr>
      <vt:lpstr>Function Sample</vt:lpstr>
      <vt:lpstr>Structured Programming</vt:lpstr>
      <vt:lpstr>Conditionals</vt:lpstr>
      <vt:lpstr>Structured Programming</vt:lpstr>
      <vt:lpstr>Loops</vt:lpstr>
      <vt:lpstr>Structured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to VBA</dc:title>
  <dc:creator>Brandt Redd</dc:creator>
  <cp:lastModifiedBy>Brandt Redd</cp:lastModifiedBy>
  <cp:revision>1</cp:revision>
  <dcterms:created xsi:type="dcterms:W3CDTF">2020-02-10T16:59:22Z</dcterms:created>
  <dcterms:modified xsi:type="dcterms:W3CDTF">2020-02-10T20:21:17Z</dcterms:modified>
</cp:coreProperties>
</file>