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319" r:id="rId3"/>
    <p:sldId id="328" r:id="rId4"/>
    <p:sldId id="316" r:id="rId5"/>
    <p:sldId id="318" r:id="rId6"/>
    <p:sldId id="334" r:id="rId7"/>
    <p:sldId id="323" r:id="rId8"/>
    <p:sldId id="338" r:id="rId9"/>
    <p:sldId id="335" r:id="rId10"/>
    <p:sldId id="333" r:id="rId11"/>
    <p:sldId id="336" r:id="rId12"/>
    <p:sldId id="33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B302C-A840-425F-8652-B9FF6442FE30}" v="30" dt="2020-03-25T20:44:18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3208" autoAdjust="0"/>
  </p:normalViewPr>
  <p:slideViewPr>
    <p:cSldViewPr snapToGrid="0">
      <p:cViewPr varScale="1">
        <p:scale>
          <a:sx n="76" d="100"/>
          <a:sy n="76" d="100"/>
        </p:scale>
        <p:origin x="12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883F55D5-0FC3-443D-9783-DA4D43E7DB07}"/>
    <pc:docChg chg="undo custSel mod addSld delSld modSld sldOrd">
      <pc:chgData name="Brandt Redd" userId="be8ed540b98adac0" providerId="LiveId" clId="{883F55D5-0FC3-443D-9783-DA4D43E7DB07}" dt="2020-03-04T20:32:53.262" v="3336" actId="20577"/>
      <pc:docMkLst>
        <pc:docMk/>
      </pc:docMkLst>
      <pc:sldChg chg="modSp">
        <pc:chgData name="Brandt Redd" userId="be8ed540b98adac0" providerId="LiveId" clId="{883F55D5-0FC3-443D-9783-DA4D43E7DB07}" dt="2020-03-04T16:20:02.566" v="75" actId="120"/>
        <pc:sldMkLst>
          <pc:docMk/>
          <pc:sldMk cId="1320179317" sldId="256"/>
        </pc:sldMkLst>
        <pc:spChg chg="mod">
          <ac:chgData name="Brandt Redd" userId="be8ed540b98adac0" providerId="LiveId" clId="{883F55D5-0FC3-443D-9783-DA4D43E7DB07}" dt="2020-03-04T16:19:59.574" v="74" actId="120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83F55D5-0FC3-443D-9783-DA4D43E7DB07}" dt="2020-03-04T16:20:02.566" v="75" actId="120"/>
          <ac:spMkLst>
            <pc:docMk/>
            <pc:sldMk cId="1320179317" sldId="256"/>
            <ac:spMk id="3" creationId="{9AD67A8A-FD80-4E35-80F7-3544A15E4D4C}"/>
          </ac:spMkLst>
        </pc:spChg>
      </pc:sldChg>
      <pc:sldChg chg="modSp add">
        <pc:chgData name="Brandt Redd" userId="be8ed540b98adac0" providerId="LiveId" clId="{883F55D5-0FC3-443D-9783-DA4D43E7DB07}" dt="2020-03-04T20:21:40.142" v="2849" actId="1076"/>
        <pc:sldMkLst>
          <pc:docMk/>
          <pc:sldMk cId="288563050" sldId="257"/>
        </pc:sldMkLst>
        <pc:spChg chg="mod">
          <ac:chgData name="Brandt Redd" userId="be8ed540b98adac0" providerId="LiveId" clId="{883F55D5-0FC3-443D-9783-DA4D43E7DB07}" dt="2020-03-04T19:22:56.965" v="1860" actId="20577"/>
          <ac:spMkLst>
            <pc:docMk/>
            <pc:sldMk cId="288563050" sldId="257"/>
            <ac:spMk id="3" creationId="{00000000-0000-0000-0000-000000000000}"/>
          </ac:spMkLst>
        </pc:spChg>
        <pc:picChg chg="mod">
          <ac:chgData name="Brandt Redd" userId="be8ed540b98adac0" providerId="LiveId" clId="{883F55D5-0FC3-443D-9783-DA4D43E7DB07}" dt="2020-03-04T20:21:40.142" v="2849" actId="1076"/>
          <ac:picMkLst>
            <pc:docMk/>
            <pc:sldMk cId="288563050" sldId="257"/>
            <ac:picMk id="1030" creationId="{00000000-0000-0000-0000-000000000000}"/>
          </ac:picMkLst>
        </pc:pic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729233392" sldId="257"/>
        </pc:sldMkLst>
      </pc:sldChg>
      <pc:sldChg chg="modSp">
        <pc:chgData name="Brandt Redd" userId="be8ed540b98adac0" providerId="LiveId" clId="{883F55D5-0FC3-443D-9783-DA4D43E7DB07}" dt="2020-03-04T20:19:25.557" v="2833" actId="20577"/>
        <pc:sldMkLst>
          <pc:docMk/>
          <pc:sldMk cId="154695020" sldId="258"/>
        </pc:sldMkLst>
        <pc:spChg chg="mod">
          <ac:chgData name="Brandt Redd" userId="be8ed540b98adac0" providerId="LiveId" clId="{883F55D5-0FC3-443D-9783-DA4D43E7DB07}" dt="2020-03-04T20:19:25.557" v="2833" actId="20577"/>
          <ac:spMkLst>
            <pc:docMk/>
            <pc:sldMk cId="154695020" sldId="258"/>
            <ac:spMk id="3" creationId="{06165ADE-386B-4C44-957F-2F0D7DA315C5}"/>
          </ac:spMkLst>
        </pc:sp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70720430" sldId="259"/>
        </pc:sldMkLst>
      </pc:sldChg>
      <pc:sldChg chg="addSp delSp modSp add modAnim">
        <pc:chgData name="Brandt Redd" userId="be8ed540b98adac0" providerId="LiveId" clId="{883F55D5-0FC3-443D-9783-DA4D43E7DB07}" dt="2020-03-04T19:30:29.497" v="1889"/>
        <pc:sldMkLst>
          <pc:docMk/>
          <pc:sldMk cId="3977641666" sldId="259"/>
        </pc:sldMkLst>
        <pc:spChg chg="del">
          <ac:chgData name="Brandt Redd" userId="be8ed540b98adac0" providerId="LiveId" clId="{883F55D5-0FC3-443D-9783-DA4D43E7DB07}" dt="2020-03-04T19:25:00.675" v="1863" actId="478"/>
          <ac:spMkLst>
            <pc:docMk/>
            <pc:sldMk cId="3977641666" sldId="259"/>
            <ac:spMk id="2" creationId="{00000000-0000-0000-0000-000000000000}"/>
          </ac:spMkLst>
        </pc:spChg>
        <pc:spChg chg="add del mod">
          <ac:chgData name="Brandt Redd" userId="be8ed540b98adac0" providerId="LiveId" clId="{883F55D5-0FC3-443D-9783-DA4D43E7DB07}" dt="2020-03-04T19:25:40.746" v="1864" actId="478"/>
          <ac:spMkLst>
            <pc:docMk/>
            <pc:sldMk cId="3977641666" sldId="259"/>
            <ac:spMk id="11" creationId="{3A7C9BF9-1231-4BF6-A6D3-20C9FF9BB8D4}"/>
          </ac:spMkLst>
        </pc:spChg>
        <pc:spChg chg="add mod">
          <ac:chgData name="Brandt Redd" userId="be8ed540b98adac0" providerId="LiveId" clId="{883F55D5-0FC3-443D-9783-DA4D43E7DB07}" dt="2020-03-04T19:30:12.285" v="1887" actId="164"/>
          <ac:spMkLst>
            <pc:docMk/>
            <pc:sldMk cId="3977641666" sldId="259"/>
            <ac:spMk id="12" creationId="{7A2DCE0C-81E7-4FF1-AA52-D675D6BBCF4A}"/>
          </ac:spMkLst>
        </pc:spChg>
        <pc:grpChg chg="add mod">
          <ac:chgData name="Brandt Redd" userId="be8ed540b98adac0" providerId="LiveId" clId="{883F55D5-0FC3-443D-9783-DA4D43E7DB07}" dt="2020-03-04T19:30:12.285" v="1887" actId="164"/>
          <ac:grpSpMkLst>
            <pc:docMk/>
            <pc:sldMk cId="3977641666" sldId="259"/>
            <ac:grpSpMk id="13" creationId="{83EBAEDD-3114-4B7F-BA6C-EA0668A1C324}"/>
          </ac:grpSpMkLst>
        </pc:grpChg>
        <pc:picChg chg="mod">
          <ac:chgData name="Brandt Redd" userId="be8ed540b98adac0" providerId="LiveId" clId="{883F55D5-0FC3-443D-9783-DA4D43E7DB07}" dt="2020-03-04T19:29:42.604" v="1884" actId="14100"/>
          <ac:picMkLst>
            <pc:docMk/>
            <pc:sldMk cId="3977641666" sldId="259"/>
            <ac:picMk id="3074" creationId="{00000000-0000-0000-0000-000000000000}"/>
          </ac:picMkLst>
        </pc:picChg>
        <pc:picChg chg="add mod">
          <ac:chgData name="Brandt Redd" userId="be8ed540b98adac0" providerId="LiveId" clId="{883F55D5-0FC3-443D-9783-DA4D43E7DB07}" dt="2020-03-04T19:30:12.285" v="1887" actId="164"/>
          <ac:picMkLst>
            <pc:docMk/>
            <pc:sldMk cId="3977641666" sldId="259"/>
            <ac:picMk id="6146" creationId="{DCFC9AC2-AE6A-44D6-9E9C-B2FA37D10F36}"/>
          </ac:picMkLst>
        </pc:picChg>
        <pc:picChg chg="add mod">
          <ac:chgData name="Brandt Redd" userId="be8ed540b98adac0" providerId="LiveId" clId="{883F55D5-0FC3-443D-9783-DA4D43E7DB07}" dt="2020-03-04T19:30:12.285" v="1887" actId="164"/>
          <ac:picMkLst>
            <pc:docMk/>
            <pc:sldMk cId="3977641666" sldId="259"/>
            <ac:picMk id="6148" creationId="{5DE00032-22CB-4B79-B56D-A223FED1FC8A}"/>
          </ac:picMkLst>
        </pc:pic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2363277307" sldId="260"/>
        </pc:sldMkLst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607026254" sldId="261"/>
        </pc:sldMkLst>
      </pc:sldChg>
      <pc:sldChg chg="modSp add">
        <pc:chgData name="Brandt Redd" userId="be8ed540b98adac0" providerId="LiveId" clId="{883F55D5-0FC3-443D-9783-DA4D43E7DB07}" dt="2020-03-04T19:43:28.544" v="2498" actId="20577"/>
        <pc:sldMkLst>
          <pc:docMk/>
          <pc:sldMk cId="3722869195" sldId="261"/>
        </pc:sldMkLst>
        <pc:spChg chg="mod">
          <ac:chgData name="Brandt Redd" userId="be8ed540b98adac0" providerId="LiveId" clId="{883F55D5-0FC3-443D-9783-DA4D43E7DB07}" dt="2020-03-04T19:43:28.544" v="2498" actId="20577"/>
          <ac:spMkLst>
            <pc:docMk/>
            <pc:sldMk cId="3722869195" sldId="261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2:20.803" v="2483" actId="14100"/>
          <ac:spMkLst>
            <pc:docMk/>
            <pc:sldMk cId="3722869195" sldId="261"/>
            <ac:spMk id="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19:44:15.632" v="2513" actId="1076"/>
        <pc:sldMkLst>
          <pc:docMk/>
          <pc:sldMk cId="1544346165" sldId="262"/>
        </pc:sldMkLst>
        <pc:spChg chg="mod">
          <ac:chgData name="Brandt Redd" userId="be8ed540b98adac0" providerId="LiveId" clId="{883F55D5-0FC3-443D-9783-DA4D43E7DB07}" dt="2020-03-04T19:44:00.543" v="2512" actId="20577"/>
          <ac:spMkLst>
            <pc:docMk/>
            <pc:sldMk cId="1544346165" sldId="262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4:15.632" v="2513" actId="1076"/>
          <ac:spMkLst>
            <pc:docMk/>
            <pc:sldMk cId="1544346165" sldId="262"/>
            <ac:spMk id="3" creationId="{00000000-0000-0000-0000-000000000000}"/>
          </ac:spMkLst>
        </pc:sp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654112879" sldId="262"/>
        </pc:sldMkLst>
      </pc:sldChg>
      <pc:sldChg chg="addSp delSp modSp add modNotesTx">
        <pc:chgData name="Brandt Redd" userId="be8ed540b98adac0" providerId="LiveId" clId="{883F55D5-0FC3-443D-9783-DA4D43E7DB07}" dt="2020-03-04T18:29:58.515" v="552" actId="20577"/>
        <pc:sldMkLst>
          <pc:docMk/>
          <pc:sldMk cId="2283731460" sldId="263"/>
        </pc:sldMkLst>
        <pc:spChg chg="del">
          <ac:chgData name="Brandt Redd" userId="be8ed540b98adac0" providerId="LiveId" clId="{883F55D5-0FC3-443D-9783-DA4D43E7DB07}" dt="2020-03-04T16:24:17.890" v="77"/>
          <ac:spMkLst>
            <pc:docMk/>
            <pc:sldMk cId="2283731460" sldId="263"/>
            <ac:spMk id="2" creationId="{EC735F3E-882E-418E-B1D5-9035789EE0D7}"/>
          </ac:spMkLst>
        </pc:spChg>
        <pc:spChg chg="del">
          <ac:chgData name="Brandt Redd" userId="be8ed540b98adac0" providerId="LiveId" clId="{883F55D5-0FC3-443D-9783-DA4D43E7DB07}" dt="2020-03-04T16:24:17.890" v="77"/>
          <ac:spMkLst>
            <pc:docMk/>
            <pc:sldMk cId="2283731460" sldId="263"/>
            <ac:spMk id="3" creationId="{8C637648-B32F-4927-B6DE-EE9D65508B6C}"/>
          </ac:spMkLst>
        </pc:spChg>
        <pc:spChg chg="add mod">
          <ac:chgData name="Brandt Redd" userId="be8ed540b98adac0" providerId="LiveId" clId="{883F55D5-0FC3-443D-9783-DA4D43E7DB07}" dt="2020-03-04T16:24:44.657" v="113" actId="1076"/>
          <ac:spMkLst>
            <pc:docMk/>
            <pc:sldMk cId="2283731460" sldId="263"/>
            <ac:spMk id="4" creationId="{8729036E-3B83-44DD-90E4-037A238086C0}"/>
          </ac:spMkLst>
        </pc:spChg>
        <pc:spChg chg="add mod">
          <ac:chgData name="Brandt Redd" userId="be8ed540b98adac0" providerId="LiveId" clId="{883F55D5-0FC3-443D-9783-DA4D43E7DB07}" dt="2020-03-04T16:30:33.259" v="180" actId="1076"/>
          <ac:spMkLst>
            <pc:docMk/>
            <pc:sldMk cId="2283731460" sldId="263"/>
            <ac:spMk id="6" creationId="{7BA9ADC0-DA51-4E4F-BDA5-C3B7330F2173}"/>
          </ac:spMkLst>
        </pc:spChg>
        <pc:picChg chg="add mod">
          <ac:chgData name="Brandt Redd" userId="be8ed540b98adac0" providerId="LiveId" clId="{883F55D5-0FC3-443D-9783-DA4D43E7DB07}" dt="2020-03-04T16:30:42.024" v="181"/>
          <ac:picMkLst>
            <pc:docMk/>
            <pc:sldMk cId="2283731460" sldId="263"/>
            <ac:picMk id="5" creationId="{3AE60228-8951-4C41-979E-764676D60C49}"/>
          </ac:picMkLst>
        </pc:picChg>
      </pc:sldChg>
      <pc:sldChg chg="addSp delSp modSp add mod setBg">
        <pc:chgData name="Brandt Redd" userId="be8ed540b98adac0" providerId="LiveId" clId="{883F55D5-0FC3-443D-9783-DA4D43E7DB07}" dt="2020-03-04T18:27:15.109" v="515" actId="14100"/>
        <pc:sldMkLst>
          <pc:docMk/>
          <pc:sldMk cId="2906571530" sldId="264"/>
        </pc:sldMkLst>
        <pc:spChg chg="mod">
          <ac:chgData name="Brandt Redd" userId="be8ed540b98adac0" providerId="LiveId" clId="{883F55D5-0FC3-443D-9783-DA4D43E7DB07}" dt="2020-03-04T16:43:04.416" v="508" actId="1076"/>
          <ac:spMkLst>
            <pc:docMk/>
            <pc:sldMk cId="2906571530" sldId="264"/>
            <ac:spMk id="2" creationId="{8375CFF8-0DE8-47F6-AD23-D38D287F54C5}"/>
          </ac:spMkLst>
        </pc:spChg>
        <pc:spChg chg="mod ord">
          <ac:chgData name="Brandt Redd" userId="be8ed540b98adac0" providerId="LiveId" clId="{883F55D5-0FC3-443D-9783-DA4D43E7DB07}" dt="2020-03-04T18:26:51.542" v="514" actId="20577"/>
          <ac:spMkLst>
            <pc:docMk/>
            <pc:sldMk cId="2906571530" sldId="264"/>
            <ac:spMk id="3" creationId="{68CB1163-922C-406E-8781-6E7200809AC5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0" creationId="{9F4444CE-BC8D-4D61-B303-4C05614E62AB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2" creationId="{62423CA5-E2E1-4789-B759-9906C1C94063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4" creationId="{73772B81-181F-48B7-8826-4D9686D15DF5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6" creationId="{B2205F6E-03C6-4E92-877C-E2482F6599AA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18" creationId="{7E018740-5C2B-4A41-AC1A-7E68D1EC1954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19" creationId="{A65AC7D1-EAA9-48F5-B509-60A7F50BF703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0" creationId="{166F75A4-C475-4941-8EE2-B80A06A2C1BB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1" creationId="{D6320AF9-619A-4175-865B-5663E1AEF4C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2" creationId="{A032553A-72E8-4B0D-8405-FF9771C9AF0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4" creationId="{765800AC-C3B9-498E-87BC-29FAE4C76B21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6" creationId="{1F9D6ACB-2FF4-49F9-978A-E0D5327FC63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8" creationId="{A5EC319D-0FEA-4B95-A3EA-01E35672C95B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0" creationId="{9F4444CE-BC8D-4D61-B303-4C05614E62AB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1" creationId="{62423CA5-E2E1-4789-B759-9906C1C94063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2" creationId="{73772B81-181F-48B7-8826-4D9686D15DF5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3" creationId="{B2205F6E-03C6-4E92-877C-E2482F6599AA}"/>
          </ac:spMkLst>
        </pc:spChg>
        <pc:picChg chg="add del mod">
          <ac:chgData name="Brandt Redd" userId="be8ed540b98adac0" providerId="LiveId" clId="{883F55D5-0FC3-443D-9783-DA4D43E7DB07}" dt="2020-03-04T16:41:48.396" v="495"/>
          <ac:picMkLst>
            <pc:docMk/>
            <pc:sldMk cId="2906571530" sldId="264"/>
            <ac:picMk id="4" creationId="{7AECE0E7-19E9-424A-8E7F-772DC9DE8528}"/>
          </ac:picMkLst>
        </pc:picChg>
        <pc:picChg chg="add mod">
          <ac:chgData name="Brandt Redd" userId="be8ed540b98adac0" providerId="LiveId" clId="{883F55D5-0FC3-443D-9783-DA4D43E7DB07}" dt="2020-03-04T18:27:15.109" v="515" actId="14100"/>
          <ac:picMkLst>
            <pc:docMk/>
            <pc:sldMk cId="2906571530" sldId="264"/>
            <ac:picMk id="5" creationId="{D52D45EF-E4D4-43E4-AEEA-E94F162D4C0D}"/>
          </ac:picMkLst>
        </pc:picChg>
        <pc:cxnChg chg="add del">
          <ac:chgData name="Brandt Redd" userId="be8ed540b98adac0" providerId="LiveId" clId="{883F55D5-0FC3-443D-9783-DA4D43E7DB07}" dt="2020-03-04T16:42:27.947" v="500" actId="26606"/>
          <ac:cxnSpMkLst>
            <pc:docMk/>
            <pc:sldMk cId="2906571530" sldId="264"/>
            <ac:cxnSpMk id="23" creationId="{063B6EC6-D752-4EE7-908B-F8F19E8C7FEA}"/>
          </ac:cxnSpMkLst>
        </pc:cxnChg>
        <pc:cxnChg chg="add del">
          <ac:chgData name="Brandt Redd" userId="be8ed540b98adac0" providerId="LiveId" clId="{883F55D5-0FC3-443D-9783-DA4D43E7DB07}" dt="2020-03-04T16:42:27.947" v="500" actId="26606"/>
          <ac:cxnSpMkLst>
            <pc:docMk/>
            <pc:sldMk cId="2906571530" sldId="264"/>
            <ac:cxnSpMk id="25" creationId="{EFECD4E8-AD3E-4228-82A2-9461958EA94D}"/>
          </ac:cxnSpMkLst>
        </pc:cxnChg>
      </pc:sldChg>
      <pc:sldChg chg="modSp add">
        <pc:chgData name="Brandt Redd" userId="be8ed540b98adac0" providerId="LiveId" clId="{883F55D5-0FC3-443D-9783-DA4D43E7DB07}" dt="2020-03-04T20:17:19.997" v="2798" actId="1076"/>
        <pc:sldMkLst>
          <pc:docMk/>
          <pc:sldMk cId="298619018" sldId="265"/>
        </pc:sldMkLst>
        <pc:spChg chg="mod">
          <ac:chgData name="Brandt Redd" userId="be8ed540b98adac0" providerId="LiveId" clId="{883F55D5-0FC3-443D-9783-DA4D43E7DB07}" dt="2020-03-04T20:17:19.997" v="2798" actId="1076"/>
          <ac:spMkLst>
            <pc:docMk/>
            <pc:sldMk cId="298619018" sldId="265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17:13.870" v="2796" actId="1076"/>
          <ac:spMkLst>
            <pc:docMk/>
            <pc:sldMk cId="298619018" sldId="265"/>
            <ac:spMk id="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16:34.030" v="2792" actId="14100"/>
        <pc:sldMkLst>
          <pc:docMk/>
          <pc:sldMk cId="1384203567" sldId="266"/>
        </pc:sldMkLst>
        <pc:spChg chg="mod">
          <ac:chgData name="Brandt Redd" userId="be8ed540b98adac0" providerId="LiveId" clId="{883F55D5-0FC3-443D-9783-DA4D43E7DB07}" dt="2020-03-04T20:16:05.860" v="2789" actId="14100"/>
          <ac:spMkLst>
            <pc:docMk/>
            <pc:sldMk cId="1384203567" sldId="266"/>
            <ac:spMk id="4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16:34.030" v="2792" actId="14100"/>
          <ac:spMkLst>
            <pc:docMk/>
            <pc:sldMk cId="1384203567" sldId="266"/>
            <ac:spMk id="5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16:38.887" v="2793" actId="14100"/>
        <pc:sldMkLst>
          <pc:docMk/>
          <pc:sldMk cId="3204535516" sldId="267"/>
        </pc:sldMkLst>
        <pc:spChg chg="mod">
          <ac:chgData name="Brandt Redd" userId="be8ed540b98adac0" providerId="LiveId" clId="{883F55D5-0FC3-443D-9783-DA4D43E7DB07}" dt="2020-03-04T20:16:38.887" v="2793" actId="14100"/>
          <ac:spMkLst>
            <pc:docMk/>
            <pc:sldMk cId="3204535516" sldId="267"/>
            <ac:spMk id="5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9:07.252" v="3128" actId="1076"/>
        <pc:sldMkLst>
          <pc:docMk/>
          <pc:sldMk cId="3772177337" sldId="268"/>
        </pc:sldMkLst>
        <pc:spChg chg="mod">
          <ac:chgData name="Brandt Redd" userId="be8ed540b98adac0" providerId="LiveId" clId="{883F55D5-0FC3-443D-9783-DA4D43E7DB07}" dt="2020-03-04T20:28:34.595" v="3122" actId="14100"/>
          <ac:spMkLst>
            <pc:docMk/>
            <pc:sldMk cId="3772177337" sldId="268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29:07.252" v="3128" actId="1076"/>
          <ac:spMkLst>
            <pc:docMk/>
            <pc:sldMk cId="3772177337" sldId="268"/>
            <ac:spMk id="6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1:31.186" v="2848" actId="27636"/>
        <pc:sldMkLst>
          <pc:docMk/>
          <pc:sldMk cId="3130548868" sldId="269"/>
        </pc:sldMkLst>
        <pc:spChg chg="mod">
          <ac:chgData name="Brandt Redd" userId="be8ed540b98adac0" providerId="LiveId" clId="{883F55D5-0FC3-443D-9783-DA4D43E7DB07}" dt="2020-03-04T20:21:31.186" v="2848" actId="27636"/>
          <ac:spMkLst>
            <pc:docMk/>
            <pc:sldMk cId="3130548868" sldId="269"/>
            <ac:spMk id="2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9:01:59.549" v="1114"/>
        <pc:sldMkLst>
          <pc:docMk/>
          <pc:sldMk cId="2728087549" sldId="274"/>
        </pc:sldMkLst>
      </pc:sldChg>
      <pc:sldChg chg="modSp add">
        <pc:chgData name="Brandt Redd" userId="be8ed540b98adac0" providerId="LiveId" clId="{883F55D5-0FC3-443D-9783-DA4D43E7DB07}" dt="2020-03-04T19:02:22.772" v="1116" actId="27636"/>
        <pc:sldMkLst>
          <pc:docMk/>
          <pc:sldMk cId="614138352" sldId="275"/>
        </pc:sldMkLst>
        <pc:spChg chg="mod">
          <ac:chgData name="Brandt Redd" userId="be8ed540b98adac0" providerId="LiveId" clId="{883F55D5-0FC3-443D-9783-DA4D43E7DB07}" dt="2020-03-04T19:02:22.772" v="1116" actId="27636"/>
          <ac:spMkLst>
            <pc:docMk/>
            <pc:sldMk cId="614138352" sldId="275"/>
            <ac:spMk id="16387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0:48.447" v="2840" actId="14100"/>
        <pc:sldMkLst>
          <pc:docMk/>
          <pc:sldMk cId="2733690635" sldId="277"/>
        </pc:sldMkLst>
        <pc:spChg chg="mod">
          <ac:chgData name="Brandt Redd" userId="be8ed540b98adac0" providerId="LiveId" clId="{883F55D5-0FC3-443D-9783-DA4D43E7DB07}" dt="2020-03-04T20:20:48.447" v="2840" actId="14100"/>
          <ac:spMkLst>
            <pc:docMk/>
            <pc:sldMk cId="2733690635" sldId="277"/>
            <ac:spMk id="18435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9:20:35.086" v="1839"/>
        <pc:sldMkLst>
          <pc:docMk/>
          <pc:sldMk cId="3020949003" sldId="278"/>
        </pc:sldMkLst>
      </pc:sldChg>
      <pc:sldChg chg="modSp add">
        <pc:chgData name="Brandt Redd" userId="be8ed540b98adac0" providerId="LiveId" clId="{883F55D5-0FC3-443D-9783-DA4D43E7DB07}" dt="2020-03-04T20:21:11.146" v="2842" actId="14100"/>
        <pc:sldMkLst>
          <pc:docMk/>
          <pc:sldMk cId="2837274239" sldId="279"/>
        </pc:sldMkLst>
        <pc:spChg chg="mod">
          <ac:chgData name="Brandt Redd" userId="be8ed540b98adac0" providerId="LiveId" clId="{883F55D5-0FC3-443D-9783-DA4D43E7DB07}" dt="2020-03-04T20:21:11.146" v="2842" actId="14100"/>
          <ac:spMkLst>
            <pc:docMk/>
            <pc:sldMk cId="2837274239" sldId="279"/>
            <ac:spMk id="2048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2:01.688" v="2855" actId="27636"/>
        <pc:sldMkLst>
          <pc:docMk/>
          <pc:sldMk cId="3581374598" sldId="294"/>
        </pc:sldMkLst>
        <pc:spChg chg="mod">
          <ac:chgData name="Brandt Redd" userId="be8ed540b98adac0" providerId="LiveId" clId="{883F55D5-0FC3-443D-9783-DA4D43E7DB07}" dt="2020-03-04T20:21:57.794" v="2853" actId="14100"/>
          <ac:spMkLst>
            <pc:docMk/>
            <pc:sldMk cId="3581374598" sldId="294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22:01.688" v="2855" actId="27636"/>
          <ac:spMkLst>
            <pc:docMk/>
            <pc:sldMk cId="3581374598" sldId="294"/>
            <ac:spMk id="3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6:33:22.305" v="302"/>
        <pc:sldMkLst>
          <pc:docMk/>
          <pc:sldMk cId="1363935064" sldId="296"/>
        </pc:sldMkLst>
      </pc:sldChg>
      <pc:sldChg chg="addSp modSp add">
        <pc:chgData name="Brandt Redd" userId="be8ed540b98adac0" providerId="LiveId" clId="{883F55D5-0FC3-443D-9783-DA4D43E7DB07}" dt="2020-03-04T20:18:54.269" v="2821" actId="1076"/>
        <pc:sldMkLst>
          <pc:docMk/>
          <pc:sldMk cId="1195447341" sldId="297"/>
        </pc:sldMkLst>
        <pc:spChg chg="mod">
          <ac:chgData name="Brandt Redd" userId="be8ed540b98adac0" providerId="LiveId" clId="{883F55D5-0FC3-443D-9783-DA4D43E7DB07}" dt="2020-03-04T20:18:50.627" v="2820" actId="1076"/>
          <ac:spMkLst>
            <pc:docMk/>
            <pc:sldMk cId="1195447341" sldId="297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20:18:54.269" v="2821" actId="1076"/>
          <ac:spMkLst>
            <pc:docMk/>
            <pc:sldMk cId="1195447341" sldId="297"/>
            <ac:spMk id="3" creationId="{6EE3B09D-3FBF-4D86-8C1C-12D7DFF7F197}"/>
          </ac:spMkLst>
        </pc:spChg>
        <pc:picChg chg="add mod">
          <ac:chgData name="Brandt Redd" userId="be8ed540b98adac0" providerId="LiveId" clId="{883F55D5-0FC3-443D-9783-DA4D43E7DB07}" dt="2020-03-04T18:58:46.202" v="883" actId="14100"/>
          <ac:picMkLst>
            <pc:docMk/>
            <pc:sldMk cId="1195447341" sldId="297"/>
            <ac:picMk id="1026" creationId="{C4752110-3975-4067-A731-6E9166E5C028}"/>
          </ac:picMkLst>
        </pc:picChg>
      </pc:sldChg>
      <pc:sldChg chg="addSp delSp modSp add">
        <pc:chgData name="Brandt Redd" userId="be8ed540b98adac0" providerId="LiveId" clId="{883F55D5-0FC3-443D-9783-DA4D43E7DB07}" dt="2020-03-04T19:07:06.493" v="1444" actId="1076"/>
        <pc:sldMkLst>
          <pc:docMk/>
          <pc:sldMk cId="958599495" sldId="298"/>
        </pc:sldMkLst>
        <pc:spChg chg="mod">
          <ac:chgData name="Brandt Redd" userId="be8ed540b98adac0" providerId="LiveId" clId="{883F55D5-0FC3-443D-9783-DA4D43E7DB07}" dt="2020-03-04T19:04:07.869" v="1259" actId="6549"/>
          <ac:spMkLst>
            <pc:docMk/>
            <pc:sldMk cId="958599495" sldId="298"/>
            <ac:spMk id="2" creationId="{66CC0AA8-53E0-4FAE-B2B4-F179CB9F9988}"/>
          </ac:spMkLst>
        </pc:spChg>
        <pc:spChg chg="del">
          <ac:chgData name="Brandt Redd" userId="be8ed540b98adac0" providerId="LiveId" clId="{883F55D5-0FC3-443D-9783-DA4D43E7DB07}" dt="2020-03-04T19:03:28.041" v="1241"/>
          <ac:spMkLst>
            <pc:docMk/>
            <pc:sldMk cId="958599495" sldId="298"/>
            <ac:spMk id="3" creationId="{B8D678DD-CEDD-4ADB-AC68-1C00F085323C}"/>
          </ac:spMkLst>
        </pc:spChg>
        <pc:spChg chg="add mod">
          <ac:chgData name="Brandt Redd" userId="be8ed540b98adac0" providerId="LiveId" clId="{883F55D5-0FC3-443D-9783-DA4D43E7DB07}" dt="2020-03-04T19:07:06.493" v="1444" actId="1076"/>
          <ac:spMkLst>
            <pc:docMk/>
            <pc:sldMk cId="958599495" sldId="298"/>
            <ac:spMk id="4" creationId="{C728E74A-70D3-4D70-9C36-1417A486D1B4}"/>
          </ac:spMkLst>
        </pc:spChg>
        <pc:picChg chg="add mod">
          <ac:chgData name="Brandt Redd" userId="be8ed540b98adac0" providerId="LiveId" clId="{883F55D5-0FC3-443D-9783-DA4D43E7DB07}" dt="2020-03-04T19:04:02.158" v="1258" actId="14100"/>
          <ac:picMkLst>
            <pc:docMk/>
            <pc:sldMk cId="958599495" sldId="298"/>
            <ac:picMk id="2050" creationId="{84287DE2-8215-4199-AD99-097549031D20}"/>
          </ac:picMkLst>
        </pc:picChg>
      </pc:sldChg>
      <pc:sldChg chg="delSp modSp add">
        <pc:chgData name="Brandt Redd" userId="be8ed540b98adac0" providerId="LiveId" clId="{883F55D5-0FC3-443D-9783-DA4D43E7DB07}" dt="2020-03-04T19:01:16.721" v="1113" actId="114"/>
        <pc:sldMkLst>
          <pc:docMk/>
          <pc:sldMk cId="412928337" sldId="299"/>
        </pc:sldMkLst>
        <pc:spChg chg="mod">
          <ac:chgData name="Brandt Redd" userId="be8ed540b98adac0" providerId="LiveId" clId="{883F55D5-0FC3-443D-9783-DA4D43E7DB07}" dt="2020-03-04T18:58:57.746" v="894" actId="20577"/>
          <ac:spMkLst>
            <pc:docMk/>
            <pc:sldMk cId="412928337" sldId="299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19:01:16.721" v="1113" actId="114"/>
          <ac:spMkLst>
            <pc:docMk/>
            <pc:sldMk cId="412928337" sldId="299"/>
            <ac:spMk id="3" creationId="{6EE3B09D-3FBF-4D86-8C1C-12D7DFF7F197}"/>
          </ac:spMkLst>
        </pc:spChg>
        <pc:picChg chg="del">
          <ac:chgData name="Brandt Redd" userId="be8ed540b98adac0" providerId="LiveId" clId="{883F55D5-0FC3-443D-9783-DA4D43E7DB07}" dt="2020-03-04T18:59:54.467" v="976" actId="478"/>
          <ac:picMkLst>
            <pc:docMk/>
            <pc:sldMk cId="412928337" sldId="299"/>
            <ac:picMk id="1026" creationId="{C4752110-3975-4067-A731-6E9166E5C028}"/>
          </ac:picMkLst>
        </pc:picChg>
      </pc:sldChg>
      <pc:sldChg chg="delSp modSp add ord">
        <pc:chgData name="Brandt Redd" userId="be8ed540b98adac0" providerId="LiveId" clId="{883F55D5-0FC3-443D-9783-DA4D43E7DB07}" dt="2020-03-04T19:16:29.439" v="1618" actId="404"/>
        <pc:sldMkLst>
          <pc:docMk/>
          <pc:sldMk cId="2799538474" sldId="300"/>
        </pc:sldMkLst>
        <pc:spChg chg="mod">
          <ac:chgData name="Brandt Redd" userId="be8ed540b98adac0" providerId="LiveId" clId="{883F55D5-0FC3-443D-9783-DA4D43E7DB07}" dt="2020-03-04T19:05:08.186" v="1317" actId="20577"/>
          <ac:spMkLst>
            <pc:docMk/>
            <pc:sldMk cId="2799538474" sldId="300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19:16:29.439" v="1618" actId="404"/>
          <ac:spMkLst>
            <pc:docMk/>
            <pc:sldMk cId="2799538474" sldId="300"/>
            <ac:spMk id="3" creationId="{6EE3B09D-3FBF-4D86-8C1C-12D7DFF7F197}"/>
          </ac:spMkLst>
        </pc:spChg>
        <pc:picChg chg="del">
          <ac:chgData name="Brandt Redd" userId="be8ed540b98adac0" providerId="LiveId" clId="{883F55D5-0FC3-443D-9783-DA4D43E7DB07}" dt="2020-03-04T19:15:03.199" v="1464" actId="478"/>
          <ac:picMkLst>
            <pc:docMk/>
            <pc:sldMk cId="2799538474" sldId="300"/>
            <ac:picMk id="1026" creationId="{C4752110-3975-4067-A731-6E9166E5C028}"/>
          </ac:picMkLst>
        </pc:picChg>
      </pc:sldChg>
      <pc:sldChg chg="modSp add">
        <pc:chgData name="Brandt Redd" userId="be8ed540b98adac0" providerId="LiveId" clId="{883F55D5-0FC3-443D-9783-DA4D43E7DB07}" dt="2020-03-04T20:22:42.033" v="2861" actId="403"/>
        <pc:sldMkLst>
          <pc:docMk/>
          <pc:sldMk cId="160230760" sldId="301"/>
        </pc:sldMkLst>
        <pc:spChg chg="mod">
          <ac:chgData name="Brandt Redd" userId="be8ed540b98adac0" providerId="LiveId" clId="{883F55D5-0FC3-443D-9783-DA4D43E7DB07}" dt="2020-03-04T20:22:35.526" v="2859" actId="14100"/>
          <ac:spMkLst>
            <pc:docMk/>
            <pc:sldMk cId="160230760" sldId="301"/>
            <ac:spMk id="2" creationId="{B0F7DC3B-F229-4727-9CEC-4337FB39558A}"/>
          </ac:spMkLst>
        </pc:spChg>
        <pc:spChg chg="mod">
          <ac:chgData name="Brandt Redd" userId="be8ed540b98adac0" providerId="LiveId" clId="{883F55D5-0FC3-443D-9783-DA4D43E7DB07}" dt="2020-03-04T20:22:42.033" v="2861" actId="403"/>
          <ac:spMkLst>
            <pc:docMk/>
            <pc:sldMk cId="160230760" sldId="301"/>
            <ac:spMk id="3" creationId="{8D1D000C-241C-4CB1-AEAD-FD660AC357F4}"/>
          </ac:spMkLst>
        </pc:spChg>
      </pc:sldChg>
      <pc:sldChg chg="addSp modSp add mod setBg">
        <pc:chgData name="Brandt Redd" userId="be8ed540b98adac0" providerId="LiveId" clId="{883F55D5-0FC3-443D-9783-DA4D43E7DB07}" dt="2020-03-04T20:20:35.204" v="2839" actId="403"/>
        <pc:sldMkLst>
          <pc:docMk/>
          <pc:sldMk cId="538443942" sldId="302"/>
        </pc:sldMkLst>
        <pc:spChg chg="mod">
          <ac:chgData name="Brandt Redd" userId="be8ed540b98adac0" providerId="LiveId" clId="{883F55D5-0FC3-443D-9783-DA4D43E7DB07}" dt="2020-03-04T20:20:14.293" v="2834" actId="26606"/>
          <ac:spMkLst>
            <pc:docMk/>
            <pc:sldMk cId="538443942" sldId="302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20:20:35.204" v="2839" actId="403"/>
          <ac:spMkLst>
            <pc:docMk/>
            <pc:sldMk cId="538443942" sldId="302"/>
            <ac:spMk id="3" creationId="{6EE3B09D-3FBF-4D86-8C1C-12D7DFF7F197}"/>
          </ac:spMkLst>
        </pc:spChg>
        <pc:spChg chg="add">
          <ac:chgData name="Brandt Redd" userId="be8ed540b98adac0" providerId="LiveId" clId="{883F55D5-0FC3-443D-9783-DA4D43E7DB07}" dt="2020-03-04T20:20:14.293" v="2834" actId="26606"/>
          <ac:spMkLst>
            <pc:docMk/>
            <pc:sldMk cId="538443942" sldId="302"/>
            <ac:spMk id="71" creationId="{3BCB5F6A-9EB0-40B0-9D13-3023E9A20508}"/>
          </ac:spMkLst>
        </pc:spChg>
        <pc:picChg chg="add mod">
          <ac:chgData name="Brandt Redd" userId="be8ed540b98adac0" providerId="LiveId" clId="{883F55D5-0FC3-443D-9783-DA4D43E7DB07}" dt="2020-03-04T20:20:14.293" v="2834" actId="26606"/>
          <ac:picMkLst>
            <pc:docMk/>
            <pc:sldMk cId="538443942" sldId="302"/>
            <ac:picMk id="4098" creationId="{51A1A5AF-12F0-4E22-8BF2-26C3288BC8E1}"/>
          </ac:picMkLst>
        </pc:picChg>
      </pc:sldChg>
      <pc:sldChg chg="modSp add">
        <pc:chgData name="Brandt Redd" userId="be8ed540b98adac0" providerId="LiveId" clId="{883F55D5-0FC3-443D-9783-DA4D43E7DB07}" dt="2020-03-04T19:45:53.277" v="2564" actId="207"/>
        <pc:sldMkLst>
          <pc:docMk/>
          <pc:sldMk cId="2469248460" sldId="303"/>
        </pc:sldMkLst>
        <pc:spChg chg="mod">
          <ac:chgData name="Brandt Redd" userId="be8ed540b98adac0" providerId="LiveId" clId="{883F55D5-0FC3-443D-9783-DA4D43E7DB07}" dt="2020-03-04T19:45:05.197" v="2525" actId="1076"/>
          <ac:spMkLst>
            <pc:docMk/>
            <pc:sldMk cId="2469248460" sldId="303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53.277" v="2564" actId="207"/>
          <ac:spMkLst>
            <pc:docMk/>
            <pc:sldMk cId="2469248460" sldId="303"/>
            <ac:spMk id="4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30.777" v="2561" actId="14100"/>
          <ac:spMkLst>
            <pc:docMk/>
            <pc:sldMk cId="2469248460" sldId="303"/>
            <ac:spMk id="5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35.614" v="2562" actId="14100"/>
          <ac:spMkLst>
            <pc:docMk/>
            <pc:sldMk cId="2469248460" sldId="303"/>
            <ac:spMk id="6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40.677" v="2563" actId="14100"/>
          <ac:spMkLst>
            <pc:docMk/>
            <pc:sldMk cId="2469248460" sldId="303"/>
            <ac:spMk id="7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08.893" v="2526" actId="1076"/>
          <ac:spMkLst>
            <pc:docMk/>
            <pc:sldMk cId="2469248460" sldId="303"/>
            <ac:spMk id="8" creationId="{00000000-0000-0000-0000-000000000000}"/>
          </ac:spMkLst>
        </pc:spChg>
      </pc:sldChg>
      <pc:sldChg chg="addSp modSp add mod setBg">
        <pc:chgData name="Brandt Redd" userId="be8ed540b98adac0" providerId="LiveId" clId="{883F55D5-0FC3-443D-9783-DA4D43E7DB07}" dt="2020-03-04T20:11:01.525" v="2784" actId="14100"/>
        <pc:sldMkLst>
          <pc:docMk/>
          <pc:sldMk cId="917681823" sldId="304"/>
        </pc:sldMkLst>
        <pc:spChg chg="mo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2" creationId="{5E17548B-E76F-45C3-925C-6AE1A4C596B6}"/>
          </ac:spMkLst>
        </pc:spChg>
        <pc:spChg chg="mod">
          <ac:chgData name="Brandt Redd" userId="be8ed540b98adac0" providerId="LiveId" clId="{883F55D5-0FC3-443D-9783-DA4D43E7DB07}" dt="2020-03-04T20:10:49.458" v="2782" actId="14100"/>
          <ac:spMkLst>
            <pc:docMk/>
            <pc:sldMk cId="917681823" sldId="304"/>
            <ac:spMk id="3" creationId="{99DBD44C-773E-487F-9A34-3917B25B4EBC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1" creationId="{9F4444CE-BC8D-4D61-B303-4C05614E62AB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3" creationId="{62423CA5-E2E1-4789-B759-9906C1C94063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5" creationId="{73772B81-181F-48B7-8826-4D9686D15DF5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7" creationId="{B2205F6E-03C6-4E92-877C-E2482F6599AA}"/>
          </ac:spMkLst>
        </pc:spChg>
        <pc:picChg chg="add mod">
          <ac:chgData name="Brandt Redd" userId="be8ed540b98adac0" providerId="LiveId" clId="{883F55D5-0FC3-443D-9783-DA4D43E7DB07}" dt="2020-03-04T20:11:01.525" v="2784" actId="14100"/>
          <ac:picMkLst>
            <pc:docMk/>
            <pc:sldMk cId="917681823" sldId="304"/>
            <ac:picMk id="8194" creationId="{AD6E9B01-6CE4-4EAB-95B7-E3179F8FE0E6}"/>
          </ac:picMkLst>
        </pc:picChg>
      </pc:sldChg>
      <pc:sldChg chg="add">
        <pc:chgData name="Brandt Redd" userId="be8ed540b98adac0" providerId="LiveId" clId="{883F55D5-0FC3-443D-9783-DA4D43E7DB07}" dt="2020-03-04T20:15:10.084" v="2785"/>
        <pc:sldMkLst>
          <pc:docMk/>
          <pc:sldMk cId="2273110961" sldId="305"/>
        </pc:sldMkLst>
      </pc:sldChg>
      <pc:sldChg chg="addSp modSp add">
        <pc:chgData name="Brandt Redd" userId="be8ed540b98adac0" providerId="LiveId" clId="{883F55D5-0FC3-443D-9783-DA4D43E7DB07}" dt="2020-03-04T20:32:53.262" v="3336" actId="20577"/>
        <pc:sldMkLst>
          <pc:docMk/>
          <pc:sldMk cId="2053009111" sldId="306"/>
        </pc:sldMkLst>
        <pc:spChg chg="add mod">
          <ac:chgData name="Brandt Redd" userId="be8ed540b98adac0" providerId="LiveId" clId="{883F55D5-0FC3-443D-9783-DA4D43E7DB07}" dt="2020-03-04T20:32:43.936" v="3325" actId="20577"/>
          <ac:spMkLst>
            <pc:docMk/>
            <pc:sldMk cId="2053009111" sldId="306"/>
            <ac:spMk id="2" creationId="{772E8939-E2CC-488D-A3DE-898152ACF20C}"/>
          </ac:spMkLst>
        </pc:spChg>
        <pc:spChg chg="add mod">
          <ac:chgData name="Brandt Redd" userId="be8ed540b98adac0" providerId="LiveId" clId="{883F55D5-0FC3-443D-9783-DA4D43E7DB07}" dt="2020-03-04T20:32:53.262" v="3336" actId="20577"/>
          <ac:spMkLst>
            <pc:docMk/>
            <pc:sldMk cId="2053009111" sldId="306"/>
            <ac:spMk id="3" creationId="{AE0A847F-A03F-4F2C-80C2-A9C17CD65FA1}"/>
          </ac:spMkLst>
        </pc:spChg>
      </pc:sldChg>
    </pc:docChg>
  </pc:docChgLst>
  <pc:docChgLst>
    <pc:chgData name="Brandt Redd" userId="be8ed540b98adac0" providerId="LiveId" clId="{F3FD39B6-B2FC-4DE3-93F0-0165DC03F489}"/>
    <pc:docChg chg="custSel addSld delSld modSld">
      <pc:chgData name="Brandt Redd" userId="be8ed540b98adac0" providerId="LiveId" clId="{F3FD39B6-B2FC-4DE3-93F0-0165DC03F489}" dt="2020-03-16T20:02:19.284" v="2735" actId="6549"/>
      <pc:docMkLst>
        <pc:docMk/>
      </pc:docMkLst>
      <pc:sldChg chg="modSp">
        <pc:chgData name="Brandt Redd" userId="be8ed540b98adac0" providerId="LiveId" clId="{F3FD39B6-B2FC-4DE3-93F0-0165DC03F489}" dt="2020-03-16T17:14:45.887" v="88" actId="20577"/>
        <pc:sldMkLst>
          <pc:docMk/>
          <pc:sldMk cId="1320179317" sldId="256"/>
        </pc:sldMkLst>
        <pc:spChg chg="mod">
          <ac:chgData name="Brandt Redd" userId="be8ed540b98adac0" providerId="LiveId" clId="{F3FD39B6-B2FC-4DE3-93F0-0165DC03F489}" dt="2020-03-16T17:14:31.897" v="54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F3FD39B6-B2FC-4DE3-93F0-0165DC03F489}" dt="2020-03-16T17:14:45.887" v="88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54695020" sldId="258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2283731460" sldId="263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708955848" sldId="308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457019352" sldId="309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4018184181" sldId="310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62103241" sldId="311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388652087" sldId="312"/>
        </pc:sldMkLst>
      </pc:sldChg>
      <pc:sldChg chg="addSp modSp add">
        <pc:chgData name="Brandt Redd" userId="be8ed540b98adac0" providerId="LiveId" clId="{F3FD39B6-B2FC-4DE3-93F0-0165DC03F489}" dt="2020-03-16T17:41:39.542" v="1237" actId="1076"/>
        <pc:sldMkLst>
          <pc:docMk/>
          <pc:sldMk cId="3896600030" sldId="313"/>
        </pc:sldMkLst>
        <pc:spChg chg="mod">
          <ac:chgData name="Brandt Redd" userId="be8ed540b98adac0" providerId="LiveId" clId="{F3FD39B6-B2FC-4DE3-93F0-0165DC03F489}" dt="2020-03-16T17:40:45.676" v="1132" actId="14100"/>
          <ac:spMkLst>
            <pc:docMk/>
            <pc:sldMk cId="3896600030" sldId="313"/>
            <ac:spMk id="2" creationId="{FBB0DE4A-3ECF-4806-930B-218B61019560}"/>
          </ac:spMkLst>
        </pc:spChg>
        <pc:spChg chg="mod">
          <ac:chgData name="Brandt Redd" userId="be8ed540b98adac0" providerId="LiveId" clId="{F3FD39B6-B2FC-4DE3-93F0-0165DC03F489}" dt="2020-03-16T17:41:35.432" v="1236" actId="27636"/>
          <ac:spMkLst>
            <pc:docMk/>
            <pc:sldMk cId="3896600030" sldId="313"/>
            <ac:spMk id="3" creationId="{29B1A4F6-3D66-4D34-8098-7F5C82C62B26}"/>
          </ac:spMkLst>
        </pc:spChg>
        <pc:picChg chg="add mod">
          <ac:chgData name="Brandt Redd" userId="be8ed540b98adac0" providerId="LiveId" clId="{F3FD39B6-B2FC-4DE3-93F0-0165DC03F489}" dt="2020-03-16T17:41:39.542" v="1237" actId="1076"/>
          <ac:picMkLst>
            <pc:docMk/>
            <pc:sldMk cId="3896600030" sldId="313"/>
            <ac:picMk id="4" creationId="{BE94ED40-4DC5-446A-ACED-08AF0ECB4F88}"/>
          </ac:picMkLst>
        </pc:picChg>
      </pc:sldChg>
      <pc:sldChg chg="addSp modSp add">
        <pc:chgData name="Brandt Redd" userId="be8ed540b98adac0" providerId="LiveId" clId="{F3FD39B6-B2FC-4DE3-93F0-0165DC03F489}" dt="2020-03-16T17:50:35.430" v="2016" actId="14"/>
        <pc:sldMkLst>
          <pc:docMk/>
          <pc:sldMk cId="3533512268" sldId="314"/>
        </pc:sldMkLst>
        <pc:spChg chg="mod">
          <ac:chgData name="Brandt Redd" userId="be8ed540b98adac0" providerId="LiveId" clId="{F3FD39B6-B2FC-4DE3-93F0-0165DC03F489}" dt="2020-03-16T17:35:23.786" v="818" actId="14100"/>
          <ac:spMkLst>
            <pc:docMk/>
            <pc:sldMk cId="3533512268" sldId="314"/>
            <ac:spMk id="2" creationId="{3186AFD6-8A32-4FC7-85F7-83C0BE3EB273}"/>
          </ac:spMkLst>
        </pc:spChg>
        <pc:spChg chg="mod">
          <ac:chgData name="Brandt Redd" userId="be8ed540b98adac0" providerId="LiveId" clId="{F3FD39B6-B2FC-4DE3-93F0-0165DC03F489}" dt="2020-03-16T17:50:35.430" v="2016" actId="14"/>
          <ac:spMkLst>
            <pc:docMk/>
            <pc:sldMk cId="3533512268" sldId="314"/>
            <ac:spMk id="3" creationId="{C6056BC3-DF22-44E9-9728-293450A39FBA}"/>
          </ac:spMkLst>
        </pc:spChg>
        <pc:picChg chg="add mod">
          <ac:chgData name="Brandt Redd" userId="be8ed540b98adac0" providerId="LiveId" clId="{F3FD39B6-B2FC-4DE3-93F0-0165DC03F489}" dt="2020-03-16T17:36:40.174" v="1024" actId="1076"/>
          <ac:picMkLst>
            <pc:docMk/>
            <pc:sldMk cId="3533512268" sldId="314"/>
            <ac:picMk id="4" creationId="{E0F72ECC-054B-4ABB-A326-0BEA775DCDE5}"/>
          </ac:picMkLst>
        </pc:picChg>
        <pc:picChg chg="add mod">
          <ac:chgData name="Brandt Redd" userId="be8ed540b98adac0" providerId="LiveId" clId="{F3FD39B6-B2FC-4DE3-93F0-0165DC03F489}" dt="2020-03-16T17:50:08.320" v="2013" actId="1076"/>
          <ac:picMkLst>
            <pc:docMk/>
            <pc:sldMk cId="3533512268" sldId="314"/>
            <ac:picMk id="5" creationId="{2E11C8E7-4AC1-4FEE-95D0-995350082A8A}"/>
          </ac:picMkLst>
        </pc:picChg>
      </pc:sldChg>
      <pc:sldChg chg="addSp modSp add">
        <pc:chgData name="Brandt Redd" userId="be8ed540b98adac0" providerId="LiveId" clId="{F3FD39B6-B2FC-4DE3-93F0-0165DC03F489}" dt="2020-03-16T17:49:49.285" v="2009" actId="1076"/>
        <pc:sldMkLst>
          <pc:docMk/>
          <pc:sldMk cId="3656909005" sldId="315"/>
        </pc:sldMkLst>
        <pc:spChg chg="mod">
          <ac:chgData name="Brandt Redd" userId="be8ed540b98adac0" providerId="LiveId" clId="{F3FD39B6-B2FC-4DE3-93F0-0165DC03F489}" dt="2020-03-16T17:42:13.183" v="1270" actId="14100"/>
          <ac:spMkLst>
            <pc:docMk/>
            <pc:sldMk cId="3656909005" sldId="315"/>
            <ac:spMk id="2" creationId="{6F500F5F-9C62-4D43-A988-9F99AF143CF9}"/>
          </ac:spMkLst>
        </pc:spChg>
        <pc:spChg chg="mod">
          <ac:chgData name="Brandt Redd" userId="be8ed540b98adac0" providerId="LiveId" clId="{F3FD39B6-B2FC-4DE3-93F0-0165DC03F489}" dt="2020-03-16T17:49:09.051" v="1962" actId="20577"/>
          <ac:spMkLst>
            <pc:docMk/>
            <pc:sldMk cId="3656909005" sldId="315"/>
            <ac:spMk id="3" creationId="{288E91B0-CC2D-4AE7-962A-8DCDCC9489BB}"/>
          </ac:spMkLst>
        </pc:spChg>
        <pc:picChg chg="add mod modCrop">
          <ac:chgData name="Brandt Redd" userId="be8ed540b98adac0" providerId="LiveId" clId="{F3FD39B6-B2FC-4DE3-93F0-0165DC03F489}" dt="2020-03-16T17:43:35.652" v="1277" actId="1076"/>
          <ac:picMkLst>
            <pc:docMk/>
            <pc:sldMk cId="3656909005" sldId="315"/>
            <ac:picMk id="4" creationId="{01DA0751-4C50-4D78-A9FA-26F63CB008A6}"/>
          </ac:picMkLst>
        </pc:picChg>
        <pc:picChg chg="add mod">
          <ac:chgData name="Brandt Redd" userId="be8ed540b98adac0" providerId="LiveId" clId="{F3FD39B6-B2FC-4DE3-93F0-0165DC03F489}" dt="2020-03-16T17:49:49.285" v="2009" actId="1076"/>
          <ac:picMkLst>
            <pc:docMk/>
            <pc:sldMk cId="3656909005" sldId="315"/>
            <ac:picMk id="5" creationId="{D441B2AA-13A0-495C-9B32-05E008D766EC}"/>
          </ac:picMkLst>
        </pc:picChg>
      </pc:sldChg>
      <pc:sldChg chg="addSp modSp add">
        <pc:chgData name="Brandt Redd" userId="be8ed540b98adac0" providerId="LiveId" clId="{F3FD39B6-B2FC-4DE3-93F0-0165DC03F489}" dt="2020-03-16T20:02:19.284" v="2735" actId="6549"/>
        <pc:sldMkLst>
          <pc:docMk/>
          <pc:sldMk cId="1195763199" sldId="316"/>
        </pc:sldMkLst>
        <pc:spChg chg="mod">
          <ac:chgData name="Brandt Redd" userId="be8ed540b98adac0" providerId="LiveId" clId="{F3FD39B6-B2FC-4DE3-93F0-0165DC03F489}" dt="2020-03-16T17:52:19.835" v="2042" actId="14100"/>
          <ac:spMkLst>
            <pc:docMk/>
            <pc:sldMk cId="1195763199" sldId="316"/>
            <ac:spMk id="2" creationId="{1C1CC58B-0326-4CC1-9F59-4E59FDEB81C3}"/>
          </ac:spMkLst>
        </pc:spChg>
        <pc:spChg chg="mod">
          <ac:chgData name="Brandt Redd" userId="be8ed540b98adac0" providerId="LiveId" clId="{F3FD39B6-B2FC-4DE3-93F0-0165DC03F489}" dt="2020-03-16T20:02:19.284" v="2735" actId="6549"/>
          <ac:spMkLst>
            <pc:docMk/>
            <pc:sldMk cId="1195763199" sldId="316"/>
            <ac:spMk id="3" creationId="{4BEFF67F-FAD0-4B57-9A95-2BF8A80BDEDB}"/>
          </ac:spMkLst>
        </pc:spChg>
        <pc:picChg chg="add mod">
          <ac:chgData name="Brandt Redd" userId="be8ed540b98adac0" providerId="LiveId" clId="{F3FD39B6-B2FC-4DE3-93F0-0165DC03F489}" dt="2020-03-16T17:57:20.909" v="2726" actId="1076"/>
          <ac:picMkLst>
            <pc:docMk/>
            <pc:sldMk cId="1195763199" sldId="316"/>
            <ac:picMk id="4" creationId="{C8FD62A2-89E3-490C-9CCC-DC09D426FD91}"/>
          </ac:picMkLst>
        </pc:picChg>
      </pc:sldChg>
    </pc:docChg>
  </pc:docChgLst>
  <pc:docChgLst>
    <pc:chgData name="Brandt Redd" userId="be8ed540b98adac0" providerId="LiveId" clId="{88A2DC79-12A2-46D1-92DB-559626708897}"/>
    <pc:docChg chg="undo redo custSel addSld delSld modSld">
      <pc:chgData name="Brandt Redd" userId="be8ed540b98adac0" providerId="LiveId" clId="{88A2DC79-12A2-46D1-92DB-559626708897}" dt="2020-03-11T21:53:26.349" v="2935" actId="6549"/>
      <pc:docMkLst>
        <pc:docMk/>
      </pc:docMkLst>
      <pc:sldChg chg="modSp">
        <pc:chgData name="Brandt Redd" userId="be8ed540b98adac0" providerId="LiveId" clId="{88A2DC79-12A2-46D1-92DB-559626708897}" dt="2020-03-11T15:35:24.273" v="40" actId="20577"/>
        <pc:sldMkLst>
          <pc:docMk/>
          <pc:sldMk cId="1320179317" sldId="256"/>
        </pc:sldMkLst>
        <pc:spChg chg="mod">
          <ac:chgData name="Brandt Redd" userId="be8ed540b98adac0" providerId="LiveId" clId="{88A2DC79-12A2-46D1-92DB-559626708897}" dt="2020-03-11T15:35:19.740" v="36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8A2DC79-12A2-46D1-92DB-559626708897}" dt="2020-03-11T15:35:24.273" v="40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88563050" sldId="257"/>
        </pc:sldMkLst>
      </pc:sldChg>
      <pc:sldChg chg="modSp">
        <pc:chgData name="Brandt Redd" userId="be8ed540b98adac0" providerId="LiveId" clId="{88A2DC79-12A2-46D1-92DB-559626708897}" dt="2020-03-11T15:45:51.291" v="593" actId="27636"/>
        <pc:sldMkLst>
          <pc:docMk/>
          <pc:sldMk cId="154695020" sldId="258"/>
        </pc:sldMkLst>
        <pc:spChg chg="mod">
          <ac:chgData name="Brandt Redd" userId="be8ed540b98adac0" providerId="LiveId" clId="{88A2DC79-12A2-46D1-92DB-559626708897}" dt="2020-03-11T15:39:42.106" v="132" actId="20577"/>
          <ac:spMkLst>
            <pc:docMk/>
            <pc:sldMk cId="154695020" sldId="258"/>
            <ac:spMk id="2" creationId="{BB59AA5E-08D4-4F46-8634-68AE64E35C01}"/>
          </ac:spMkLst>
        </pc:spChg>
        <pc:spChg chg="mod">
          <ac:chgData name="Brandt Redd" userId="be8ed540b98adac0" providerId="LiveId" clId="{88A2DC79-12A2-46D1-92DB-559626708897}" dt="2020-03-11T15:45:51.291" v="593" actId="27636"/>
          <ac:spMkLst>
            <pc:docMk/>
            <pc:sldMk cId="154695020" sldId="258"/>
            <ac:spMk id="3" creationId="{06165ADE-386B-4C44-957F-2F0D7DA315C5}"/>
          </ac:spMkLst>
        </pc:sp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977641666" sldId="25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722869195" sldId="261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544346165" sldId="262"/>
        </pc:sldMkLst>
      </pc:sldChg>
      <pc:sldChg chg="addSp delSp modSp modNotesTx">
        <pc:chgData name="Brandt Redd" userId="be8ed540b98adac0" providerId="LiveId" clId="{88A2DC79-12A2-46D1-92DB-559626708897}" dt="2020-03-11T21:53:26.349" v="2935" actId="6549"/>
        <pc:sldMkLst>
          <pc:docMk/>
          <pc:sldMk cId="2283731460" sldId="263"/>
        </pc:sldMkLst>
        <pc:spChg chg="mod">
          <ac:chgData name="Brandt Redd" userId="be8ed540b98adac0" providerId="LiveId" clId="{88A2DC79-12A2-46D1-92DB-559626708897}" dt="2020-03-11T15:35:57.146" v="57" actId="20577"/>
          <ac:spMkLst>
            <pc:docMk/>
            <pc:sldMk cId="2283731460" sldId="263"/>
            <ac:spMk id="4" creationId="{8729036E-3B83-44DD-90E4-037A238086C0}"/>
          </ac:spMkLst>
        </pc:spChg>
        <pc:spChg chg="mod">
          <ac:chgData name="Brandt Redd" userId="be8ed540b98adac0" providerId="LiveId" clId="{88A2DC79-12A2-46D1-92DB-559626708897}" dt="2020-03-11T15:37:14.034" v="97" actId="20577"/>
          <ac:spMkLst>
            <pc:docMk/>
            <pc:sldMk cId="2283731460" sldId="263"/>
            <ac:spMk id="6" creationId="{7BA9ADC0-DA51-4E4F-BDA5-C3B7330F2173}"/>
          </ac:spMkLst>
        </pc:spChg>
        <pc:picChg chg="add mod">
          <ac:chgData name="Brandt Redd" userId="be8ed540b98adac0" providerId="LiveId" clId="{88A2DC79-12A2-46D1-92DB-559626708897}" dt="2020-03-11T15:38:44.415" v="101"/>
          <ac:picMkLst>
            <pc:docMk/>
            <pc:sldMk cId="2283731460" sldId="263"/>
            <ac:picMk id="2" creationId="{E5671E4E-B2D4-4ABE-947E-22B03AD0384A}"/>
          </ac:picMkLst>
        </pc:picChg>
        <pc:picChg chg="del">
          <ac:chgData name="Brandt Redd" userId="be8ed540b98adac0" providerId="LiveId" clId="{88A2DC79-12A2-46D1-92DB-559626708897}" dt="2020-03-11T15:36:00.570" v="58" actId="478"/>
          <ac:picMkLst>
            <pc:docMk/>
            <pc:sldMk cId="2283731460" sldId="263"/>
            <ac:picMk id="5" creationId="{3AE60228-8951-4C41-979E-764676D60C49}"/>
          </ac:picMkLst>
        </pc:pic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906571530" sldId="26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98619018" sldId="26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384203567" sldId="266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204535516" sldId="26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772177337" sldId="26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130548868" sldId="26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28087549" sldId="27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614138352" sldId="27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33690635" sldId="27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020949003" sldId="27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837274239" sldId="27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581374598" sldId="294"/>
        </pc:sldMkLst>
      </pc:sldChg>
      <pc:sldChg chg="del">
        <pc:chgData name="Brandt Redd" userId="be8ed540b98adac0" providerId="LiveId" clId="{88A2DC79-12A2-46D1-92DB-559626708897}" dt="2020-03-11T15:49:05.200" v="684" actId="47"/>
        <pc:sldMkLst>
          <pc:docMk/>
          <pc:sldMk cId="1363935064" sldId="296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195447341" sldId="29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958599495" sldId="29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412928337" sldId="29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99538474" sldId="300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60230760" sldId="301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538443942" sldId="302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469248460" sldId="303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917681823" sldId="30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273110961" sldId="30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053009111" sldId="306"/>
        </pc:sldMkLst>
      </pc:sldChg>
      <pc:sldChg chg="modSp add del">
        <pc:chgData name="Brandt Redd" userId="be8ed540b98adac0" providerId="LiveId" clId="{88A2DC79-12A2-46D1-92DB-559626708897}" dt="2020-03-11T15:48:26.198" v="609" actId="47"/>
        <pc:sldMkLst>
          <pc:docMk/>
          <pc:sldMk cId="842717941" sldId="307"/>
        </pc:sldMkLst>
        <pc:spChg chg="mod">
          <ac:chgData name="Brandt Redd" userId="be8ed540b98adac0" providerId="LiveId" clId="{88A2DC79-12A2-46D1-92DB-559626708897}" dt="2020-03-11T15:46:25.047" v="606" actId="20577"/>
          <ac:spMkLst>
            <pc:docMk/>
            <pc:sldMk cId="842717941" sldId="307"/>
            <ac:spMk id="2" creationId="{4B08B16B-BA4A-4113-B140-BDA580F016FE}"/>
          </ac:spMkLst>
        </pc:spChg>
      </pc:sldChg>
      <pc:sldChg chg="modSp add">
        <pc:chgData name="Brandt Redd" userId="be8ed540b98adac0" providerId="LiveId" clId="{88A2DC79-12A2-46D1-92DB-559626708897}" dt="2020-03-11T15:48:57.307" v="683" actId="27636"/>
        <pc:sldMkLst>
          <pc:docMk/>
          <pc:sldMk cId="708955848" sldId="308"/>
        </pc:sldMkLst>
        <pc:spChg chg="mod">
          <ac:chgData name="Brandt Redd" userId="be8ed540b98adac0" providerId="LiveId" clId="{88A2DC79-12A2-46D1-92DB-559626708897}" dt="2020-03-11T15:48:57.307" v="683" actId="27636"/>
          <ac:spMkLst>
            <pc:docMk/>
            <pc:sldMk cId="708955848" sldId="308"/>
            <ac:spMk id="3" creationId="{8E0E38A6-3103-4D16-A929-AF3B2649325B}"/>
          </ac:spMkLst>
        </pc:spChg>
      </pc:sldChg>
      <pc:sldChg chg="modSp add">
        <pc:chgData name="Brandt Redd" userId="be8ed540b98adac0" providerId="LiveId" clId="{88A2DC79-12A2-46D1-92DB-559626708897}" dt="2020-03-11T15:58:48.256" v="1166" actId="20577"/>
        <pc:sldMkLst>
          <pc:docMk/>
          <pc:sldMk cId="457019352" sldId="309"/>
        </pc:sldMkLst>
        <pc:spChg chg="mod">
          <ac:chgData name="Brandt Redd" userId="be8ed540b98adac0" providerId="LiveId" clId="{88A2DC79-12A2-46D1-92DB-559626708897}" dt="2020-03-11T15:50:58.034" v="701" actId="20577"/>
          <ac:spMkLst>
            <pc:docMk/>
            <pc:sldMk cId="457019352" sldId="309"/>
            <ac:spMk id="2" creationId="{9A98FAF5-9824-4F7D-A3D6-021D1DEE7CFA}"/>
          </ac:spMkLst>
        </pc:spChg>
        <pc:spChg chg="mod">
          <ac:chgData name="Brandt Redd" userId="be8ed540b98adac0" providerId="LiveId" clId="{88A2DC79-12A2-46D1-92DB-559626708897}" dt="2020-03-11T15:58:48.256" v="1166" actId="20577"/>
          <ac:spMkLst>
            <pc:docMk/>
            <pc:sldMk cId="457019352" sldId="309"/>
            <ac:spMk id="3" creationId="{F0ABB624-52AE-42BE-8FCF-B99BEA2B027C}"/>
          </ac:spMkLst>
        </pc:spChg>
      </pc:sldChg>
      <pc:sldChg chg="modSp add">
        <pc:chgData name="Brandt Redd" userId="be8ed540b98adac0" providerId="LiveId" clId="{88A2DC79-12A2-46D1-92DB-559626708897}" dt="2020-03-11T16:16:28.410" v="2005" actId="20577"/>
        <pc:sldMkLst>
          <pc:docMk/>
          <pc:sldMk cId="4018184181" sldId="310"/>
        </pc:sldMkLst>
        <pc:spChg chg="mod">
          <ac:chgData name="Brandt Redd" userId="be8ed540b98adac0" providerId="LiveId" clId="{88A2DC79-12A2-46D1-92DB-559626708897}" dt="2020-03-11T16:00:13.646" v="1238" actId="20577"/>
          <ac:spMkLst>
            <pc:docMk/>
            <pc:sldMk cId="4018184181" sldId="310"/>
            <ac:spMk id="2" creationId="{6DABD719-4B23-43F3-A2A4-842F1B8E6EB7}"/>
          </ac:spMkLst>
        </pc:spChg>
        <pc:spChg chg="mod">
          <ac:chgData name="Brandt Redd" userId="be8ed540b98adac0" providerId="LiveId" clId="{88A2DC79-12A2-46D1-92DB-559626708897}" dt="2020-03-11T16:16:28.410" v="2005" actId="20577"/>
          <ac:spMkLst>
            <pc:docMk/>
            <pc:sldMk cId="4018184181" sldId="310"/>
            <ac:spMk id="3" creationId="{D2FD54C3-EDFC-4DDE-9249-A78B697A6C9A}"/>
          </ac:spMkLst>
        </pc:spChg>
      </pc:sldChg>
      <pc:sldChg chg="modSp add">
        <pc:chgData name="Brandt Redd" userId="be8ed540b98adac0" providerId="LiveId" clId="{88A2DC79-12A2-46D1-92DB-559626708897}" dt="2020-03-11T16:56:48.993" v="2763" actId="20577"/>
        <pc:sldMkLst>
          <pc:docMk/>
          <pc:sldMk cId="162103241" sldId="311"/>
        </pc:sldMkLst>
        <pc:spChg chg="mod">
          <ac:chgData name="Brandt Redd" userId="be8ed540b98adac0" providerId="LiveId" clId="{88A2DC79-12A2-46D1-92DB-559626708897}" dt="2020-03-11T16:48:01.757" v="2075" actId="20577"/>
          <ac:spMkLst>
            <pc:docMk/>
            <pc:sldMk cId="162103241" sldId="311"/>
            <ac:spMk id="2" creationId="{11D93E65-150D-49CF-81D6-37E1915CFBD4}"/>
          </ac:spMkLst>
        </pc:spChg>
        <pc:spChg chg="mod">
          <ac:chgData name="Brandt Redd" userId="be8ed540b98adac0" providerId="LiveId" clId="{88A2DC79-12A2-46D1-92DB-559626708897}" dt="2020-03-11T16:56:48.993" v="2763" actId="20577"/>
          <ac:spMkLst>
            <pc:docMk/>
            <pc:sldMk cId="162103241" sldId="311"/>
            <ac:spMk id="3" creationId="{96DB067C-E7F5-4083-94E3-5E5F2CE63E3D}"/>
          </ac:spMkLst>
        </pc:spChg>
      </pc:sldChg>
      <pc:sldChg chg="modSp add">
        <pc:chgData name="Brandt Redd" userId="be8ed540b98adac0" providerId="LiveId" clId="{88A2DC79-12A2-46D1-92DB-559626708897}" dt="2020-03-11T21:20:17.456" v="2934" actId="20577"/>
        <pc:sldMkLst>
          <pc:docMk/>
          <pc:sldMk cId="1388652087" sldId="312"/>
        </pc:sldMkLst>
        <pc:spChg chg="mod">
          <ac:chgData name="Brandt Redd" userId="be8ed540b98adac0" providerId="LiveId" clId="{88A2DC79-12A2-46D1-92DB-559626708897}" dt="2020-03-11T21:18:42.581" v="2780" actId="20577"/>
          <ac:spMkLst>
            <pc:docMk/>
            <pc:sldMk cId="1388652087" sldId="312"/>
            <ac:spMk id="2" creationId="{47DCCABF-F2A4-4F13-91F6-96AE232879CA}"/>
          </ac:spMkLst>
        </pc:spChg>
        <pc:spChg chg="mod">
          <ac:chgData name="Brandt Redd" userId="be8ed540b98adac0" providerId="LiveId" clId="{88A2DC79-12A2-46D1-92DB-559626708897}" dt="2020-03-11T21:20:17.456" v="2934" actId="20577"/>
          <ac:spMkLst>
            <pc:docMk/>
            <pc:sldMk cId="1388652087" sldId="312"/>
            <ac:spMk id="3" creationId="{B41281BC-CA7B-49B7-B051-5A80D0851948}"/>
          </ac:spMkLst>
        </pc:spChg>
      </pc:sldChg>
    </pc:docChg>
  </pc:docChgLst>
  <pc:docChgLst>
    <pc:chgData name="Brandt Redd" userId="be8ed540b98adac0" providerId="LiveId" clId="{A6119FA0-B0EB-484D-8488-CF11E104B766}"/>
    <pc:docChg chg="undo custSel mod addSld modSld">
      <pc:chgData name="Brandt Redd" userId="be8ed540b98adac0" providerId="LiveId" clId="{A6119FA0-B0EB-484D-8488-CF11E104B766}" dt="2020-03-18T21:54:17.186" v="1946" actId="20577"/>
      <pc:docMkLst>
        <pc:docMk/>
      </pc:docMkLst>
      <pc:sldChg chg="addSp modSp">
        <pc:chgData name="Brandt Redd" userId="be8ed540b98adac0" providerId="LiveId" clId="{A6119FA0-B0EB-484D-8488-CF11E104B766}" dt="2020-03-18T16:43:22.721" v="1017" actId="20577"/>
        <pc:sldMkLst>
          <pc:docMk/>
          <pc:sldMk cId="1320179317" sldId="256"/>
        </pc:sldMkLst>
        <pc:spChg chg="mod">
          <ac:chgData name="Brandt Redd" userId="be8ed540b98adac0" providerId="LiveId" clId="{A6119FA0-B0EB-484D-8488-CF11E104B766}" dt="2020-03-18T16:43:22.721" v="1017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A6119FA0-B0EB-484D-8488-CF11E104B766}" dt="2020-03-18T16:13:22.258" v="50" actId="20577"/>
          <ac:spMkLst>
            <pc:docMk/>
            <pc:sldMk cId="1320179317" sldId="256"/>
            <ac:spMk id="3" creationId="{9AD67A8A-FD80-4E35-80F7-3544A15E4D4C}"/>
          </ac:spMkLst>
        </pc:spChg>
        <pc:picChg chg="add mod">
          <ac:chgData name="Brandt Redd" userId="be8ed540b98adac0" providerId="LiveId" clId="{A6119FA0-B0EB-484D-8488-CF11E104B766}" dt="2020-03-18T16:43:06.052" v="1013" actId="1076"/>
          <ac:picMkLst>
            <pc:docMk/>
            <pc:sldMk cId="1320179317" sldId="256"/>
            <ac:picMk id="5" creationId="{949482BB-F9E9-4414-8FCC-679A07D04B79}"/>
          </ac:picMkLst>
        </pc:picChg>
      </pc:sldChg>
      <pc:sldChg chg="addSp modSp">
        <pc:chgData name="Brandt Redd" userId="be8ed540b98adac0" providerId="LiveId" clId="{A6119FA0-B0EB-484D-8488-CF11E104B766}" dt="2020-03-18T21:21:31.091" v="1689" actId="1076"/>
        <pc:sldMkLst>
          <pc:docMk/>
          <pc:sldMk cId="3896600030" sldId="313"/>
        </pc:sldMkLst>
        <pc:spChg chg="mod">
          <ac:chgData name="Brandt Redd" userId="be8ed540b98adac0" providerId="LiveId" clId="{A6119FA0-B0EB-484D-8488-CF11E104B766}" dt="2020-03-18T21:21:26.114" v="1688" actId="27636"/>
          <ac:spMkLst>
            <pc:docMk/>
            <pc:sldMk cId="3896600030" sldId="313"/>
            <ac:spMk id="3" creationId="{29B1A4F6-3D66-4D34-8098-7F5C82C62B26}"/>
          </ac:spMkLst>
        </pc:spChg>
        <pc:picChg chg="mod">
          <ac:chgData name="Brandt Redd" userId="be8ed540b98adac0" providerId="LiveId" clId="{A6119FA0-B0EB-484D-8488-CF11E104B766}" dt="2020-03-18T21:21:31.091" v="1689" actId="1076"/>
          <ac:picMkLst>
            <pc:docMk/>
            <pc:sldMk cId="3896600030" sldId="313"/>
            <ac:picMk id="4" creationId="{BE94ED40-4DC5-446A-ACED-08AF0ECB4F88}"/>
          </ac:picMkLst>
        </pc:picChg>
        <pc:picChg chg="add mod">
          <ac:chgData name="Brandt Redd" userId="be8ed540b98adac0" providerId="LiveId" clId="{A6119FA0-B0EB-484D-8488-CF11E104B766}" dt="2020-03-18T21:21:15.969" v="1684" actId="1076"/>
          <ac:picMkLst>
            <pc:docMk/>
            <pc:sldMk cId="3896600030" sldId="313"/>
            <ac:picMk id="5" creationId="{9E3F3354-0E50-44A3-B55E-DC8D9BFC1EEE}"/>
          </ac:picMkLst>
        </pc:picChg>
      </pc:sldChg>
      <pc:sldChg chg="modSp">
        <pc:chgData name="Brandt Redd" userId="be8ed540b98adac0" providerId="LiveId" clId="{A6119FA0-B0EB-484D-8488-CF11E104B766}" dt="2020-03-18T16:13:41.485" v="66" actId="20577"/>
        <pc:sldMkLst>
          <pc:docMk/>
          <pc:sldMk cId="1195763199" sldId="316"/>
        </pc:sldMkLst>
        <pc:spChg chg="mod">
          <ac:chgData name="Brandt Redd" userId="be8ed540b98adac0" providerId="LiveId" clId="{A6119FA0-B0EB-484D-8488-CF11E104B766}" dt="2020-03-18T16:13:41.485" v="66" actId="20577"/>
          <ac:spMkLst>
            <pc:docMk/>
            <pc:sldMk cId="1195763199" sldId="316"/>
            <ac:spMk id="2" creationId="{1C1CC58B-0326-4CC1-9F59-4E59FDEB81C3}"/>
          </ac:spMkLst>
        </pc:spChg>
      </pc:sldChg>
      <pc:sldChg chg="modSp add">
        <pc:chgData name="Brandt Redd" userId="be8ed540b98adac0" providerId="LiveId" clId="{A6119FA0-B0EB-484D-8488-CF11E104B766}" dt="2020-03-18T18:51:09.659" v="1571" actId="115"/>
        <pc:sldMkLst>
          <pc:docMk/>
          <pc:sldMk cId="652405937" sldId="317"/>
        </pc:sldMkLst>
        <pc:spChg chg="mod">
          <ac:chgData name="Brandt Redd" userId="be8ed540b98adac0" providerId="LiveId" clId="{A6119FA0-B0EB-484D-8488-CF11E104B766}" dt="2020-03-18T16:14:23.437" v="108" actId="20577"/>
          <ac:spMkLst>
            <pc:docMk/>
            <pc:sldMk cId="652405937" sldId="317"/>
            <ac:spMk id="2" creationId="{CFB73AF0-B3FE-4218-B1D6-3E4B813CDD46}"/>
          </ac:spMkLst>
        </pc:spChg>
        <pc:spChg chg="mod">
          <ac:chgData name="Brandt Redd" userId="be8ed540b98adac0" providerId="LiveId" clId="{A6119FA0-B0EB-484D-8488-CF11E104B766}" dt="2020-03-18T18:51:09.659" v="1571" actId="115"/>
          <ac:spMkLst>
            <pc:docMk/>
            <pc:sldMk cId="652405937" sldId="317"/>
            <ac:spMk id="3" creationId="{D8EE76B8-D567-4027-9814-FB8146A031C0}"/>
          </ac:spMkLst>
        </pc:spChg>
      </pc:sldChg>
      <pc:sldChg chg="modSp add">
        <pc:chgData name="Brandt Redd" userId="be8ed540b98adac0" providerId="LiveId" clId="{A6119FA0-B0EB-484D-8488-CF11E104B766}" dt="2020-03-18T21:54:17.186" v="1946" actId="20577"/>
        <pc:sldMkLst>
          <pc:docMk/>
          <pc:sldMk cId="1665343416" sldId="318"/>
        </pc:sldMkLst>
        <pc:spChg chg="mod">
          <ac:chgData name="Brandt Redd" userId="be8ed540b98adac0" providerId="LiveId" clId="{A6119FA0-B0EB-484D-8488-CF11E104B766}" dt="2020-03-18T21:53:13.828" v="1773" actId="14100"/>
          <ac:spMkLst>
            <pc:docMk/>
            <pc:sldMk cId="1665343416" sldId="318"/>
            <ac:spMk id="2" creationId="{AD3414B6-9163-416F-81C8-679A1002E15F}"/>
          </ac:spMkLst>
        </pc:spChg>
        <pc:spChg chg="mod">
          <ac:chgData name="Brandt Redd" userId="be8ed540b98adac0" providerId="LiveId" clId="{A6119FA0-B0EB-484D-8488-CF11E104B766}" dt="2020-03-18T21:54:17.186" v="1946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addSp delSp modSp add mod setBg">
        <pc:chgData name="Brandt Redd" userId="be8ed540b98adac0" providerId="LiveId" clId="{A6119FA0-B0EB-484D-8488-CF11E104B766}" dt="2020-03-18T18:50:13.488" v="1563" actId="1076"/>
        <pc:sldMkLst>
          <pc:docMk/>
          <pc:sldMk cId="1541831570" sldId="319"/>
        </pc:sldMkLst>
        <pc:spChg chg="del mod">
          <ac:chgData name="Brandt Redd" userId="be8ed540b98adac0" providerId="LiveId" clId="{A6119FA0-B0EB-484D-8488-CF11E104B766}" dt="2020-03-18T18:45:20.291" v="1438" actId="478"/>
          <ac:spMkLst>
            <pc:docMk/>
            <pc:sldMk cId="1541831570" sldId="319"/>
            <ac:spMk id="2" creationId="{C3C330C4-37FD-415E-8D91-A45329B6E5A6}"/>
          </ac:spMkLst>
        </pc:spChg>
        <pc:spChg chg="del">
          <ac:chgData name="Brandt Redd" userId="be8ed540b98adac0" providerId="LiveId" clId="{A6119FA0-B0EB-484D-8488-CF11E104B766}" dt="2020-03-18T18:45:15.372" v="1437"/>
          <ac:spMkLst>
            <pc:docMk/>
            <pc:sldMk cId="1541831570" sldId="319"/>
            <ac:spMk id="3" creationId="{2D649CB6-9963-400D-8363-D8A340062824}"/>
          </ac:spMkLst>
        </pc:spChg>
        <pc:spChg chg="add mod">
          <ac:chgData name="Brandt Redd" userId="be8ed540b98adac0" providerId="LiveId" clId="{A6119FA0-B0EB-484D-8488-CF11E104B766}" dt="2020-03-18T18:50:13.488" v="1563" actId="1076"/>
          <ac:spMkLst>
            <pc:docMk/>
            <pc:sldMk cId="1541831570" sldId="319"/>
            <ac:spMk id="5" creationId="{B221DCC8-9F7E-4E35-8661-84BCF3514FFE}"/>
          </ac:spMkLst>
        </pc:spChg>
        <pc:spChg chg="add">
          <ac:chgData name="Brandt Redd" userId="be8ed540b98adac0" providerId="LiveId" clId="{A6119FA0-B0EB-484D-8488-CF11E104B766}" dt="2020-03-18T18:45:26.513" v="1440" actId="26606"/>
          <ac:spMkLst>
            <pc:docMk/>
            <pc:sldMk cId="1541831570" sldId="319"/>
            <ac:spMk id="9" creationId="{03E8462A-FEBA-4848-81CC-3F8DA3E477BE}"/>
          </ac:spMkLst>
        </pc:spChg>
        <pc:spChg chg="add">
          <ac:chgData name="Brandt Redd" userId="be8ed540b98adac0" providerId="LiveId" clId="{A6119FA0-B0EB-484D-8488-CF11E104B766}" dt="2020-03-18T18:45:26.513" v="1440" actId="26606"/>
          <ac:spMkLst>
            <pc:docMk/>
            <pc:sldMk cId="1541831570" sldId="319"/>
            <ac:spMk id="22" creationId="{7941F9B1-B01B-4A84-89D9-B169AEB4E456}"/>
          </ac:spMkLst>
        </pc:spChg>
        <pc:grpChg chg="add">
          <ac:chgData name="Brandt Redd" userId="be8ed540b98adac0" providerId="LiveId" clId="{A6119FA0-B0EB-484D-8488-CF11E104B766}" dt="2020-03-18T18:45:26.513" v="1440" actId="26606"/>
          <ac:grpSpMkLst>
            <pc:docMk/>
            <pc:sldMk cId="1541831570" sldId="319"/>
            <ac:grpSpMk id="11" creationId="{2109F83F-40FE-4DB3-84CC-09FB3340D06D}"/>
          </ac:grpSpMkLst>
        </pc:grpChg>
        <pc:picChg chg="add mod">
          <ac:chgData name="Brandt Redd" userId="be8ed540b98adac0" providerId="LiveId" clId="{A6119FA0-B0EB-484D-8488-CF11E104B766}" dt="2020-03-18T18:47:03.091" v="1445"/>
          <ac:picMkLst>
            <pc:docMk/>
            <pc:sldMk cId="1541831570" sldId="319"/>
            <ac:picMk id="4" creationId="{2DA66701-268A-4BAA-A37D-9590D325AD26}"/>
          </ac:picMkLst>
        </pc:picChg>
      </pc:sldChg>
      <pc:sldChg chg="addSp delSp modSp add">
        <pc:chgData name="Brandt Redd" userId="be8ed540b98adac0" providerId="LiveId" clId="{A6119FA0-B0EB-484D-8488-CF11E104B766}" dt="2020-03-18T18:33:35.713" v="1436" actId="14100"/>
        <pc:sldMkLst>
          <pc:docMk/>
          <pc:sldMk cId="741384127" sldId="320"/>
        </pc:sldMkLst>
        <pc:spChg chg="del">
          <ac:chgData name="Brandt Redd" userId="be8ed540b98adac0" providerId="LiveId" clId="{A6119FA0-B0EB-484D-8488-CF11E104B766}" dt="2020-03-18T17:59:04.615" v="1025" actId="478"/>
          <ac:spMkLst>
            <pc:docMk/>
            <pc:sldMk cId="741384127" sldId="320"/>
            <ac:spMk id="2" creationId="{C62DB599-88FD-44D9-94C2-6F0855124F4C}"/>
          </ac:spMkLst>
        </pc:spChg>
        <pc:spChg chg="mod">
          <ac:chgData name="Brandt Redd" userId="be8ed540b98adac0" providerId="LiveId" clId="{A6119FA0-B0EB-484D-8488-CF11E104B766}" dt="2020-03-18T18:33:35.713" v="1436" actId="14100"/>
          <ac:spMkLst>
            <pc:docMk/>
            <pc:sldMk cId="741384127" sldId="320"/>
            <ac:spMk id="3" creationId="{1BA4E22A-E8D6-4CFE-9F85-3DA53E2738C4}"/>
          </ac:spMkLst>
        </pc:spChg>
        <pc:picChg chg="add mod">
          <ac:chgData name="Brandt Redd" userId="be8ed540b98adac0" providerId="LiveId" clId="{A6119FA0-B0EB-484D-8488-CF11E104B766}" dt="2020-03-18T18:33:31.671" v="1435" actId="1076"/>
          <ac:picMkLst>
            <pc:docMk/>
            <pc:sldMk cId="741384127" sldId="320"/>
            <ac:picMk id="1026" creationId="{8D983F93-B6D9-4A48-9E66-58AA448456A7}"/>
          </ac:picMkLst>
        </pc:picChg>
      </pc:sldChg>
      <pc:sldChg chg="modSp add">
        <pc:chgData name="Brandt Redd" userId="be8ed540b98adac0" providerId="LiveId" clId="{A6119FA0-B0EB-484D-8488-CF11E104B766}" dt="2020-03-18T19:33:44.460" v="1677" actId="20577"/>
        <pc:sldMkLst>
          <pc:docMk/>
          <pc:sldMk cId="2423058684" sldId="321"/>
        </pc:sldMkLst>
        <pc:spChg chg="mod">
          <ac:chgData name="Brandt Redd" userId="be8ed540b98adac0" providerId="LiveId" clId="{A6119FA0-B0EB-484D-8488-CF11E104B766}" dt="2020-03-18T19:05:04.407" v="1586" actId="20577"/>
          <ac:spMkLst>
            <pc:docMk/>
            <pc:sldMk cId="2423058684" sldId="321"/>
            <ac:spMk id="2" creationId="{CFB73AF0-B3FE-4218-B1D6-3E4B813CDD46}"/>
          </ac:spMkLst>
        </pc:spChg>
        <pc:spChg chg="mod">
          <ac:chgData name="Brandt Redd" userId="be8ed540b98adac0" providerId="LiveId" clId="{A6119FA0-B0EB-484D-8488-CF11E104B766}" dt="2020-03-18T19:33:44.460" v="1677" actId="20577"/>
          <ac:spMkLst>
            <pc:docMk/>
            <pc:sldMk cId="2423058684" sldId="321"/>
            <ac:spMk id="3" creationId="{D8EE76B8-D567-4027-9814-FB8146A031C0}"/>
          </ac:spMkLst>
        </pc:spChg>
      </pc:sldChg>
    </pc:docChg>
  </pc:docChgLst>
  <pc:docChgLst>
    <pc:chgData name="Brandt Redd" userId="be8ed540b98adac0" providerId="LiveId" clId="{E9D74B8E-0DD0-444B-A4C7-67FABC8CDEA0}"/>
    <pc:docChg chg="custSel addSld modSld">
      <pc:chgData name="Brandt Redd" userId="be8ed540b98adac0" providerId="LiveId" clId="{E9D74B8E-0DD0-444B-A4C7-67FABC8CDEA0}" dt="2020-03-02T16:37:21.580" v="2230" actId="14100"/>
      <pc:docMkLst>
        <pc:docMk/>
      </pc:docMkLst>
      <pc:sldChg chg="modSp">
        <pc:chgData name="Brandt Redd" userId="be8ed540b98adac0" providerId="LiveId" clId="{E9D74B8E-0DD0-444B-A4C7-67FABC8CDEA0}" dt="2020-03-02T14:32:03.809" v="51" actId="20577"/>
        <pc:sldMkLst>
          <pc:docMk/>
          <pc:sldMk cId="1320179317" sldId="256"/>
        </pc:sldMkLst>
        <pc:spChg chg="mod">
          <ac:chgData name="Brandt Redd" userId="be8ed540b98adac0" providerId="LiveId" clId="{E9D74B8E-0DD0-444B-A4C7-67FABC8CDEA0}" dt="2020-03-02T14:31:41.120" v="14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E9D74B8E-0DD0-444B-A4C7-67FABC8CDEA0}" dt="2020-03-02T14:32:03.809" v="51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modSp add">
        <pc:chgData name="Brandt Redd" userId="be8ed540b98adac0" providerId="LiveId" clId="{E9D74B8E-0DD0-444B-A4C7-67FABC8CDEA0}" dt="2020-03-02T14:49:41.480" v="1519" actId="20577"/>
        <pc:sldMkLst>
          <pc:docMk/>
          <pc:sldMk cId="1729233392" sldId="257"/>
        </pc:sldMkLst>
        <pc:spChg chg="mod">
          <ac:chgData name="Brandt Redd" userId="be8ed540b98adac0" providerId="LiveId" clId="{E9D74B8E-0DD0-444B-A4C7-67FABC8CDEA0}" dt="2020-03-02T14:49:41.480" v="1519" actId="20577"/>
          <ac:spMkLst>
            <pc:docMk/>
            <pc:sldMk cId="1729233392" sldId="257"/>
            <ac:spMk id="2" creationId="{3ACF71DC-AF3B-45BB-A884-B8EDA34D0927}"/>
          </ac:spMkLst>
        </pc:spChg>
        <pc:spChg chg="mod">
          <ac:chgData name="Brandt Redd" userId="be8ed540b98adac0" providerId="LiveId" clId="{E9D74B8E-0DD0-444B-A4C7-67FABC8CDEA0}" dt="2020-03-02T14:40:43.281" v="934" actId="27636"/>
          <ac:spMkLst>
            <pc:docMk/>
            <pc:sldMk cId="1729233392" sldId="257"/>
            <ac:spMk id="3" creationId="{EEF8738B-C5B0-4F5D-9AD4-2FE2E09C77D6}"/>
          </ac:spMkLst>
        </pc:spChg>
      </pc:sldChg>
      <pc:sldChg chg="modSp add">
        <pc:chgData name="Brandt Redd" userId="be8ed540b98adac0" providerId="LiveId" clId="{E9D74B8E-0DD0-444B-A4C7-67FABC8CDEA0}" dt="2020-03-02T14:49:29.522" v="1515" actId="20577"/>
        <pc:sldMkLst>
          <pc:docMk/>
          <pc:sldMk cId="154695020" sldId="258"/>
        </pc:sldMkLst>
        <pc:spChg chg="mod">
          <ac:chgData name="Brandt Redd" userId="be8ed540b98adac0" providerId="LiveId" clId="{E9D74B8E-0DD0-444B-A4C7-67FABC8CDEA0}" dt="2020-03-02T14:44:53.466" v="1084" actId="20577"/>
          <ac:spMkLst>
            <pc:docMk/>
            <pc:sldMk cId="154695020" sldId="258"/>
            <ac:spMk id="2" creationId="{BB59AA5E-08D4-4F46-8634-68AE64E35C01}"/>
          </ac:spMkLst>
        </pc:spChg>
        <pc:spChg chg="mod">
          <ac:chgData name="Brandt Redd" userId="be8ed540b98adac0" providerId="LiveId" clId="{E9D74B8E-0DD0-444B-A4C7-67FABC8CDEA0}" dt="2020-03-02T14:49:29.522" v="1515" actId="20577"/>
          <ac:spMkLst>
            <pc:docMk/>
            <pc:sldMk cId="154695020" sldId="258"/>
            <ac:spMk id="3" creationId="{06165ADE-386B-4C44-957F-2F0D7DA315C5}"/>
          </ac:spMkLst>
        </pc:spChg>
      </pc:sldChg>
      <pc:sldChg chg="addSp modSp add">
        <pc:chgData name="Brandt Redd" userId="be8ed540b98adac0" providerId="LiveId" clId="{E9D74B8E-0DD0-444B-A4C7-67FABC8CDEA0}" dt="2020-03-02T14:57:25.987" v="2108" actId="27636"/>
        <pc:sldMkLst>
          <pc:docMk/>
          <pc:sldMk cId="170720430" sldId="259"/>
        </pc:sldMkLst>
        <pc:spChg chg="mod">
          <ac:chgData name="Brandt Redd" userId="be8ed540b98adac0" providerId="LiveId" clId="{E9D74B8E-0DD0-444B-A4C7-67FABC8CDEA0}" dt="2020-03-02T14:50:15.876" v="1563" actId="20577"/>
          <ac:spMkLst>
            <pc:docMk/>
            <pc:sldMk cId="170720430" sldId="259"/>
            <ac:spMk id="2" creationId="{F8AA2467-C3C3-491B-9DCA-589F335B6168}"/>
          </ac:spMkLst>
        </pc:spChg>
        <pc:spChg chg="mod">
          <ac:chgData name="Brandt Redd" userId="be8ed540b98adac0" providerId="LiveId" clId="{E9D74B8E-0DD0-444B-A4C7-67FABC8CDEA0}" dt="2020-03-02T14:57:25.987" v="2107" actId="27636"/>
          <ac:spMkLst>
            <pc:docMk/>
            <pc:sldMk cId="170720430" sldId="259"/>
            <ac:spMk id="3" creationId="{0810A037-AB91-482C-80EC-4437539CEC36}"/>
          </ac:spMkLst>
        </pc:spChg>
        <pc:spChg chg="add mod">
          <ac:chgData name="Brandt Redd" userId="be8ed540b98adac0" providerId="LiveId" clId="{E9D74B8E-0DD0-444B-A4C7-67FABC8CDEA0}" dt="2020-03-02T14:57:25.987" v="2108" actId="27636"/>
          <ac:spMkLst>
            <pc:docMk/>
            <pc:sldMk cId="170720430" sldId="259"/>
            <ac:spMk id="4" creationId="{778B7DD4-0DCE-42A1-950D-2BE197F9C0BB}"/>
          </ac:spMkLst>
        </pc:spChg>
      </pc:sldChg>
      <pc:sldChg chg="addSp delSp modSp add">
        <pc:chgData name="Brandt Redd" userId="be8ed540b98adac0" providerId="LiveId" clId="{E9D74B8E-0DD0-444B-A4C7-67FABC8CDEA0}" dt="2020-03-02T15:00:05.719" v="2129" actId="1076"/>
        <pc:sldMkLst>
          <pc:docMk/>
          <pc:sldMk cId="2363277307" sldId="260"/>
        </pc:sldMkLst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2" creationId="{FAD92223-B280-48DE-8A44-48F788B73C38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3" creationId="{F57ADDCE-A09F-4F38-AE31-B73B424F690C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4" creationId="{67706475-4839-48B7-A93D-C81413263A5B}"/>
          </ac:spMkLst>
        </pc:spChg>
        <pc:spChg chg="add del mod">
          <ac:chgData name="Brandt Redd" userId="be8ed540b98adac0" providerId="LiveId" clId="{E9D74B8E-0DD0-444B-A4C7-67FABC8CDEA0}" dt="2020-03-02T14:58:10.763" v="2117" actId="478"/>
          <ac:spMkLst>
            <pc:docMk/>
            <pc:sldMk cId="2363277307" sldId="260"/>
            <ac:spMk id="5" creationId="{826685A5-547E-4E1D-94FB-FE41D250ACC2}"/>
          </ac:spMkLst>
        </pc:spChg>
        <pc:picChg chg="add mod">
          <ac:chgData name="Brandt Redd" userId="be8ed540b98adac0" providerId="LiveId" clId="{E9D74B8E-0DD0-444B-A4C7-67FABC8CDEA0}" dt="2020-03-02T15:00:05.719" v="2129" actId="1076"/>
          <ac:picMkLst>
            <pc:docMk/>
            <pc:sldMk cId="2363277307" sldId="260"/>
            <ac:picMk id="6" creationId="{C5BD09B7-AFB3-4E38-B05F-22F15A2F849B}"/>
          </ac:picMkLst>
        </pc:picChg>
        <pc:picChg chg="add mod">
          <ac:chgData name="Brandt Redd" userId="be8ed540b98adac0" providerId="LiveId" clId="{E9D74B8E-0DD0-444B-A4C7-67FABC8CDEA0}" dt="2020-03-02T14:59:51.461" v="2128" actId="692"/>
          <ac:picMkLst>
            <pc:docMk/>
            <pc:sldMk cId="2363277307" sldId="260"/>
            <ac:picMk id="7" creationId="{743C2862-9A42-4D1C-9771-774AE531A9AE}"/>
          </ac:picMkLst>
        </pc:picChg>
      </pc:sldChg>
      <pc:sldChg chg="addSp modSp add">
        <pc:chgData name="Brandt Redd" userId="be8ed540b98adac0" providerId="LiveId" clId="{E9D74B8E-0DD0-444B-A4C7-67FABC8CDEA0}" dt="2020-03-02T15:00:41.043" v="2132" actId="1076"/>
        <pc:sldMkLst>
          <pc:docMk/>
          <pc:sldMk cId="1607026254" sldId="261"/>
        </pc:sldMkLst>
        <pc:picChg chg="add mod">
          <ac:chgData name="Brandt Redd" userId="be8ed540b98adac0" providerId="LiveId" clId="{E9D74B8E-0DD0-444B-A4C7-67FABC8CDEA0}" dt="2020-03-02T15:00:41.043" v="2132" actId="1076"/>
          <ac:picMkLst>
            <pc:docMk/>
            <pc:sldMk cId="1607026254" sldId="261"/>
            <ac:picMk id="1026" creationId="{40C0DFFC-B8EA-426B-BC00-EBCE56A4038B}"/>
          </ac:picMkLst>
        </pc:picChg>
      </pc:sldChg>
      <pc:sldChg chg="addSp modSp add">
        <pc:chgData name="Brandt Redd" userId="be8ed540b98adac0" providerId="LiveId" clId="{E9D74B8E-0DD0-444B-A4C7-67FABC8CDEA0}" dt="2020-03-02T16:37:21.580" v="2230" actId="14100"/>
        <pc:sldMkLst>
          <pc:docMk/>
          <pc:sldMk cId="1654112879" sldId="262"/>
        </pc:sldMkLst>
        <pc:spChg chg="add mod">
          <ac:chgData name="Brandt Redd" userId="be8ed540b98adac0" providerId="LiveId" clId="{E9D74B8E-0DD0-444B-A4C7-67FABC8CDEA0}" dt="2020-03-02T16:36:54.297" v="2149" actId="20577"/>
          <ac:spMkLst>
            <pc:docMk/>
            <pc:sldMk cId="1654112879" sldId="262"/>
            <ac:spMk id="2" creationId="{DFD2DA74-57B0-45F4-BDE5-8B29E254BBA0}"/>
          </ac:spMkLst>
        </pc:spChg>
        <pc:spChg chg="add mod">
          <ac:chgData name="Brandt Redd" userId="be8ed540b98adac0" providerId="LiveId" clId="{E9D74B8E-0DD0-444B-A4C7-67FABC8CDEA0}" dt="2020-03-02T16:37:21.580" v="2230" actId="14100"/>
          <ac:spMkLst>
            <pc:docMk/>
            <pc:sldMk cId="1654112879" sldId="262"/>
            <ac:spMk id="3" creationId="{7895085E-A222-4A72-A97E-07FBD1F3BF80}"/>
          </ac:spMkLst>
        </pc:spChg>
      </pc:sldChg>
    </pc:docChg>
  </pc:docChgLst>
  <pc:docChgLst>
    <pc:chgData name="Brandt Redd" userId="be8ed540b98adac0" providerId="LiveId" clId="{BAAB302C-A840-425F-8652-B9FF6442FE30}"/>
    <pc:docChg chg="undo custSel mod addSld delSld modSld">
      <pc:chgData name="Brandt Redd" userId="be8ed540b98adac0" providerId="LiveId" clId="{BAAB302C-A840-425F-8652-B9FF6442FE30}" dt="2020-03-26T01:13:20.831" v="1770" actId="20577"/>
      <pc:docMkLst>
        <pc:docMk/>
      </pc:docMkLst>
      <pc:sldChg chg="modSp">
        <pc:chgData name="Brandt Redd" userId="be8ed540b98adac0" providerId="LiveId" clId="{BAAB302C-A840-425F-8652-B9FF6442FE30}" dt="2020-03-25T20:38:35.173" v="1648" actId="20577"/>
        <pc:sldMkLst>
          <pc:docMk/>
          <pc:sldMk cId="1665343416" sldId="318"/>
        </pc:sldMkLst>
        <pc:spChg chg="mod">
          <ac:chgData name="Brandt Redd" userId="be8ed540b98adac0" providerId="LiveId" clId="{BAAB302C-A840-425F-8652-B9FF6442FE30}" dt="2020-03-25T20:38:35.173" v="1648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modSp">
        <pc:chgData name="Brandt Redd" userId="be8ed540b98adac0" providerId="LiveId" clId="{BAAB302C-A840-425F-8652-B9FF6442FE30}" dt="2020-03-25T20:44:56.043" v="1737" actId="14100"/>
        <pc:sldMkLst>
          <pc:docMk/>
          <pc:sldMk cId="4171731122" sldId="328"/>
        </pc:sldMkLst>
        <pc:spChg chg="mod">
          <ac:chgData name="Brandt Redd" userId="be8ed540b98adac0" providerId="LiveId" clId="{BAAB302C-A840-425F-8652-B9FF6442FE30}" dt="2020-03-25T20:44:56.043" v="1737" actId="14100"/>
          <ac:spMkLst>
            <pc:docMk/>
            <pc:sldMk cId="4171731122" sldId="328"/>
            <ac:spMk id="3" creationId="{0F17AD00-0D59-42D2-BAB1-9465314C4003}"/>
          </ac:spMkLst>
        </pc:spChg>
      </pc:sldChg>
      <pc:sldChg chg="del">
        <pc:chgData name="Brandt Redd" userId="be8ed540b98adac0" providerId="LiveId" clId="{BAAB302C-A840-425F-8652-B9FF6442FE30}" dt="2020-03-25T20:02:47.611" v="804" actId="47"/>
        <pc:sldMkLst>
          <pc:docMk/>
          <pc:sldMk cId="1925113739" sldId="332"/>
        </pc:sldMkLst>
      </pc:sldChg>
      <pc:sldChg chg="modSp">
        <pc:chgData name="Brandt Redd" userId="be8ed540b98adac0" providerId="LiveId" clId="{BAAB302C-A840-425F-8652-B9FF6442FE30}" dt="2020-03-25T19:52:39.467" v="318" actId="207"/>
        <pc:sldMkLst>
          <pc:docMk/>
          <pc:sldMk cId="2721600692" sldId="333"/>
        </pc:sldMkLst>
        <pc:spChg chg="mod">
          <ac:chgData name="Brandt Redd" userId="be8ed540b98adac0" providerId="LiveId" clId="{BAAB302C-A840-425F-8652-B9FF6442FE30}" dt="2020-03-25T19:50:05.166" v="204" actId="20577"/>
          <ac:spMkLst>
            <pc:docMk/>
            <pc:sldMk cId="2721600692" sldId="333"/>
            <ac:spMk id="2" creationId="{98F0C8CE-2BEC-44E9-8169-523647679C18}"/>
          </ac:spMkLst>
        </pc:spChg>
        <pc:spChg chg="mod">
          <ac:chgData name="Brandt Redd" userId="be8ed540b98adac0" providerId="LiveId" clId="{BAAB302C-A840-425F-8652-B9FF6442FE30}" dt="2020-03-25T19:52:39.467" v="318" actId="207"/>
          <ac:spMkLst>
            <pc:docMk/>
            <pc:sldMk cId="2721600692" sldId="333"/>
            <ac:spMk id="3" creationId="{2617281A-8621-4324-88DB-E302686DC0AF}"/>
          </ac:spMkLst>
        </pc:spChg>
      </pc:sldChg>
      <pc:sldChg chg="modSp">
        <pc:chgData name="Brandt Redd" userId="be8ed540b98adac0" providerId="LiveId" clId="{BAAB302C-A840-425F-8652-B9FF6442FE30}" dt="2020-03-26T01:13:20.831" v="1770" actId="20577"/>
        <pc:sldMkLst>
          <pc:docMk/>
          <pc:sldMk cId="1460546100" sldId="334"/>
        </pc:sldMkLst>
        <pc:spChg chg="mod">
          <ac:chgData name="Brandt Redd" userId="be8ed540b98adac0" providerId="LiveId" clId="{BAAB302C-A840-425F-8652-B9FF6442FE30}" dt="2020-03-26T01:13:20.831" v="1770" actId="20577"/>
          <ac:spMkLst>
            <pc:docMk/>
            <pc:sldMk cId="1460546100" sldId="334"/>
            <ac:spMk id="3" creationId="{C7E4B73B-4079-45A7-84FF-206E3FD3EDD3}"/>
          </ac:spMkLst>
        </pc:spChg>
      </pc:sldChg>
      <pc:sldChg chg="addSp delSp modSp add">
        <pc:chgData name="Brandt Redd" userId="be8ed540b98adac0" providerId="LiveId" clId="{BAAB302C-A840-425F-8652-B9FF6442FE30}" dt="2020-03-25T20:14:54.548" v="1513" actId="14100"/>
        <pc:sldMkLst>
          <pc:docMk/>
          <pc:sldMk cId="3032397304" sldId="335"/>
        </pc:sldMkLst>
        <pc:spChg chg="del">
          <ac:chgData name="Brandt Redd" userId="be8ed540b98adac0" providerId="LiveId" clId="{BAAB302C-A840-425F-8652-B9FF6442FE30}" dt="2020-03-25T19:47:16.887" v="1"/>
          <ac:spMkLst>
            <pc:docMk/>
            <pc:sldMk cId="3032397304" sldId="335"/>
            <ac:spMk id="2" creationId="{B2BBA57C-F2CC-4FDB-8568-4413FB0B16CE}"/>
          </ac:spMkLst>
        </pc:spChg>
        <pc:spChg chg="add mod">
          <ac:chgData name="Brandt Redd" userId="be8ed540b98adac0" providerId="LiveId" clId="{BAAB302C-A840-425F-8652-B9FF6442FE30}" dt="2020-03-25T19:47:33.463" v="58" actId="20577"/>
          <ac:spMkLst>
            <pc:docMk/>
            <pc:sldMk cId="3032397304" sldId="335"/>
            <ac:spMk id="3" creationId="{EF84F061-F0F3-4142-91C9-3C5D135EF29D}"/>
          </ac:spMkLst>
        </pc:spChg>
        <pc:spChg chg="add mod">
          <ac:chgData name="Brandt Redd" userId="be8ed540b98adac0" providerId="LiveId" clId="{BAAB302C-A840-425F-8652-B9FF6442FE30}" dt="2020-03-25T20:14:54.548" v="1513" actId="14100"/>
          <ac:spMkLst>
            <pc:docMk/>
            <pc:sldMk cId="3032397304" sldId="335"/>
            <ac:spMk id="4" creationId="{D0E58EEF-8708-405E-9BCF-70C1981AA0A3}"/>
          </ac:spMkLst>
        </pc:spChg>
      </pc:sldChg>
      <pc:sldChg chg="addSp delSp modSp add mod setBg">
        <pc:chgData name="Brandt Redd" userId="be8ed540b98adac0" providerId="LiveId" clId="{BAAB302C-A840-425F-8652-B9FF6442FE30}" dt="2020-03-25T20:01:15.985" v="803" actId="20577"/>
        <pc:sldMkLst>
          <pc:docMk/>
          <pc:sldMk cId="154832715" sldId="336"/>
        </pc:sldMkLst>
        <pc:spChg chg="mod">
          <ac:chgData name="Brandt Redd" userId="be8ed540b98adac0" providerId="LiveId" clId="{BAAB302C-A840-425F-8652-B9FF6442FE30}" dt="2020-03-25T20:01:05.730" v="778" actId="20577"/>
          <ac:spMkLst>
            <pc:docMk/>
            <pc:sldMk cId="154832715" sldId="336"/>
            <ac:spMk id="2" creationId="{06EAE0C7-B349-400B-A99C-51A96B49E390}"/>
          </ac:spMkLst>
        </pc:spChg>
        <pc:spChg chg="del mod">
          <ac:chgData name="Brandt Redd" userId="be8ed540b98adac0" providerId="LiveId" clId="{BAAB302C-A840-425F-8652-B9FF6442FE30}" dt="2020-03-25T19:56:04.652" v="460"/>
          <ac:spMkLst>
            <pc:docMk/>
            <pc:sldMk cId="154832715" sldId="336"/>
            <ac:spMk id="3" creationId="{980D882D-2E99-4E56-B5A6-B3B22C4F7DCB}"/>
          </ac:spMkLst>
        </pc:spChg>
        <pc:spChg chg="add">
          <ac:chgData name="Brandt Redd" userId="be8ed540b98adac0" providerId="LiveId" clId="{BAAB302C-A840-425F-8652-B9FF6442FE30}" dt="2020-03-25T19:56:49.498" v="479" actId="26606"/>
          <ac:spMkLst>
            <pc:docMk/>
            <pc:sldMk cId="154832715" sldId="336"/>
            <ac:spMk id="73" creationId="{9F4444CE-BC8D-4D61-B303-4C05614E62AB}"/>
          </ac:spMkLst>
        </pc:spChg>
        <pc:spChg chg="add">
          <ac:chgData name="Brandt Redd" userId="be8ed540b98adac0" providerId="LiveId" clId="{BAAB302C-A840-425F-8652-B9FF6442FE30}" dt="2020-03-25T19:56:49.498" v="479" actId="26606"/>
          <ac:spMkLst>
            <pc:docMk/>
            <pc:sldMk cId="154832715" sldId="336"/>
            <ac:spMk id="75" creationId="{62423CA5-E2E1-4789-B759-9906C1C94063}"/>
          </ac:spMkLst>
        </pc:spChg>
        <pc:spChg chg="add">
          <ac:chgData name="Brandt Redd" userId="be8ed540b98adac0" providerId="LiveId" clId="{BAAB302C-A840-425F-8652-B9FF6442FE30}" dt="2020-03-25T19:56:49.498" v="479" actId="26606"/>
          <ac:spMkLst>
            <pc:docMk/>
            <pc:sldMk cId="154832715" sldId="336"/>
            <ac:spMk id="77" creationId="{73772B81-181F-48B7-8826-4D9686D15DF5}"/>
          </ac:spMkLst>
        </pc:spChg>
        <pc:spChg chg="add">
          <ac:chgData name="Brandt Redd" userId="be8ed540b98adac0" providerId="LiveId" clId="{BAAB302C-A840-425F-8652-B9FF6442FE30}" dt="2020-03-25T19:56:49.498" v="479" actId="26606"/>
          <ac:spMkLst>
            <pc:docMk/>
            <pc:sldMk cId="154832715" sldId="336"/>
            <ac:spMk id="79" creationId="{B2205F6E-03C6-4E92-877C-E2482F6599AA}"/>
          </ac:spMkLst>
        </pc:spChg>
        <pc:spChg chg="add mod">
          <ac:chgData name="Brandt Redd" userId="be8ed540b98adac0" providerId="LiveId" clId="{BAAB302C-A840-425F-8652-B9FF6442FE30}" dt="2020-03-25T20:01:15.985" v="803" actId="20577"/>
          <ac:spMkLst>
            <pc:docMk/>
            <pc:sldMk cId="154832715" sldId="336"/>
            <ac:spMk id="1030" creationId="{5A1AFF21-7EA1-416A-8DDF-5E16E90039BB}"/>
          </ac:spMkLst>
        </pc:spChg>
        <pc:picChg chg="add mod">
          <ac:chgData name="Brandt Redd" userId="be8ed540b98adac0" providerId="LiveId" clId="{BAAB302C-A840-425F-8652-B9FF6442FE30}" dt="2020-03-25T19:57:12.077" v="483" actId="14100"/>
          <ac:picMkLst>
            <pc:docMk/>
            <pc:sldMk cId="154832715" sldId="336"/>
            <ac:picMk id="1026" creationId="{0B589D87-0F15-4525-9A9D-53FAFCA4E45D}"/>
          </ac:picMkLst>
        </pc:picChg>
      </pc:sldChg>
      <pc:sldChg chg="modSp add">
        <pc:chgData name="Brandt Redd" userId="be8ed540b98adac0" providerId="LiveId" clId="{BAAB302C-A840-425F-8652-B9FF6442FE30}" dt="2020-03-25T20:07:12.072" v="1436" actId="14100"/>
        <pc:sldMkLst>
          <pc:docMk/>
          <pc:sldMk cId="1557994654" sldId="337"/>
        </pc:sldMkLst>
        <pc:spChg chg="mod">
          <ac:chgData name="Brandt Redd" userId="be8ed540b98adac0" providerId="LiveId" clId="{BAAB302C-A840-425F-8652-B9FF6442FE30}" dt="2020-03-25T20:05:44.054" v="1235" actId="20577"/>
          <ac:spMkLst>
            <pc:docMk/>
            <pc:sldMk cId="1557994654" sldId="337"/>
            <ac:spMk id="2" creationId="{8F13D80F-68BD-4CAA-A7DD-E7538F98E86F}"/>
          </ac:spMkLst>
        </pc:spChg>
        <pc:spChg chg="mod">
          <ac:chgData name="Brandt Redd" userId="be8ed540b98adac0" providerId="LiveId" clId="{BAAB302C-A840-425F-8652-B9FF6442FE30}" dt="2020-03-25T20:07:12.072" v="1436" actId="14100"/>
          <ac:spMkLst>
            <pc:docMk/>
            <pc:sldMk cId="1557994654" sldId="337"/>
            <ac:spMk id="3" creationId="{A264FAB6-EF16-4D07-9132-192B1BB4223E}"/>
          </ac:spMkLst>
        </pc:spChg>
      </pc:sldChg>
      <pc:sldChg chg="addSp modSp add">
        <pc:chgData name="Brandt Redd" userId="be8ed540b98adac0" providerId="LiveId" clId="{BAAB302C-A840-425F-8652-B9FF6442FE30}" dt="2020-03-25T20:14:03.396" v="1508" actId="1076"/>
        <pc:sldMkLst>
          <pc:docMk/>
          <pc:sldMk cId="2700981983" sldId="338"/>
        </pc:sldMkLst>
        <pc:spChg chg="mod">
          <ac:chgData name="Brandt Redd" userId="be8ed540b98adac0" providerId="LiveId" clId="{BAAB302C-A840-425F-8652-B9FF6442FE30}" dt="2020-03-25T20:11:26.057" v="1454" actId="1076"/>
          <ac:spMkLst>
            <pc:docMk/>
            <pc:sldMk cId="2700981983" sldId="338"/>
            <ac:spMk id="2" creationId="{494D1D01-4DB3-485C-AD8E-C9508BA8712D}"/>
          </ac:spMkLst>
        </pc:spChg>
        <pc:spChg chg="add mod">
          <ac:chgData name="Brandt Redd" userId="be8ed540b98adac0" providerId="LiveId" clId="{BAAB302C-A840-425F-8652-B9FF6442FE30}" dt="2020-03-25T20:13:03.346" v="1475" actId="14100"/>
          <ac:spMkLst>
            <pc:docMk/>
            <pc:sldMk cId="2700981983" sldId="338"/>
            <ac:spMk id="5" creationId="{445C02A9-AB6F-46AA-B569-D2319FC0CB08}"/>
          </ac:spMkLst>
        </pc:spChg>
        <pc:spChg chg="add mod">
          <ac:chgData name="Brandt Redd" userId="be8ed540b98adac0" providerId="LiveId" clId="{BAAB302C-A840-425F-8652-B9FF6442FE30}" dt="2020-03-25T20:13:45.129" v="1505" actId="207"/>
          <ac:spMkLst>
            <pc:docMk/>
            <pc:sldMk cId="2700981983" sldId="338"/>
            <ac:spMk id="6" creationId="{41275E3B-C4AA-4701-BBB5-BA2178931417}"/>
          </ac:spMkLst>
        </pc:spChg>
        <pc:spChg chg="add mod">
          <ac:chgData name="Brandt Redd" userId="be8ed540b98adac0" providerId="LiveId" clId="{BAAB302C-A840-425F-8652-B9FF6442FE30}" dt="2020-03-25T20:14:03.396" v="1508" actId="1076"/>
          <ac:spMkLst>
            <pc:docMk/>
            <pc:sldMk cId="2700981983" sldId="338"/>
            <ac:spMk id="7" creationId="{BDD8A68C-9330-4493-93A0-6FB4B9983A75}"/>
          </ac:spMkLst>
        </pc:spChg>
        <pc:picChg chg="add mod">
          <ac:chgData name="Brandt Redd" userId="be8ed540b98adac0" providerId="LiveId" clId="{BAAB302C-A840-425F-8652-B9FF6442FE30}" dt="2020-03-25T20:11:53.228" v="1458" actId="14100"/>
          <ac:picMkLst>
            <pc:docMk/>
            <pc:sldMk cId="2700981983" sldId="338"/>
            <ac:picMk id="3" creationId="{8DB435D4-D268-42F9-8AAD-230FDCBEF9B7}"/>
          </ac:picMkLst>
        </pc:picChg>
        <pc:picChg chg="add mod">
          <ac:chgData name="Brandt Redd" userId="be8ed540b98adac0" providerId="LiveId" clId="{BAAB302C-A840-425F-8652-B9FF6442FE30}" dt="2020-03-25T20:12:30.843" v="1461" actId="14100"/>
          <ac:picMkLst>
            <pc:docMk/>
            <pc:sldMk cId="2700981983" sldId="338"/>
            <ac:picMk id="4" creationId="{9DB7710D-79C8-4DCC-9F49-86FE662F6ACA}"/>
          </ac:picMkLst>
        </pc:picChg>
      </pc:sldChg>
    </pc:docChg>
  </pc:docChgLst>
  <pc:docChgLst>
    <pc:chgData name="Brandt Redd" userId="be8ed540b98adac0" providerId="LiveId" clId="{A87CF93C-A6B7-4500-97ED-2FD307F0D423}"/>
    <pc:docChg chg="undo redo custSel mod addSld delSld modSld sldOrd">
      <pc:chgData name="Brandt Redd" userId="be8ed540b98adac0" providerId="LiveId" clId="{A87CF93C-A6B7-4500-97ED-2FD307F0D423}" dt="2020-03-23T21:57:09.839" v="7833" actId="113"/>
      <pc:docMkLst>
        <pc:docMk/>
      </pc:docMkLst>
      <pc:sldChg chg="addSp delSp modSp">
        <pc:chgData name="Brandt Redd" userId="be8ed540b98adac0" providerId="LiveId" clId="{A87CF93C-A6B7-4500-97ED-2FD307F0D423}" dt="2020-03-23T16:22:00.584" v="2042" actId="20577"/>
        <pc:sldMkLst>
          <pc:docMk/>
          <pc:sldMk cId="1320179317" sldId="256"/>
        </pc:sldMkLst>
        <pc:spChg chg="mod">
          <ac:chgData name="Brandt Redd" userId="be8ed540b98adac0" providerId="LiveId" clId="{A87CF93C-A6B7-4500-97ED-2FD307F0D423}" dt="2020-03-23T16:22:00.584" v="2042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A87CF93C-A6B7-4500-97ED-2FD307F0D423}" dt="2020-03-23T15:35:05.729" v="87" actId="1076"/>
          <ac:spMkLst>
            <pc:docMk/>
            <pc:sldMk cId="1320179317" sldId="256"/>
            <ac:spMk id="3" creationId="{9AD67A8A-FD80-4E35-80F7-3544A15E4D4C}"/>
          </ac:spMkLst>
        </pc:spChg>
        <pc:spChg chg="add mod">
          <ac:chgData name="Brandt Redd" userId="be8ed540b98adac0" providerId="LiveId" clId="{A87CF93C-A6B7-4500-97ED-2FD307F0D423}" dt="2020-03-23T15:32:44.461" v="69" actId="1076"/>
          <ac:spMkLst>
            <pc:docMk/>
            <pc:sldMk cId="1320179317" sldId="256"/>
            <ac:spMk id="4" creationId="{C48CC46C-9BD5-4DEF-A65E-C70A6F42E760}"/>
          </ac:spMkLst>
        </pc:spChg>
        <pc:spChg chg="add mod">
          <ac:chgData name="Brandt Redd" userId="be8ed540b98adac0" providerId="LiveId" clId="{A87CF93C-A6B7-4500-97ED-2FD307F0D423}" dt="2020-03-23T15:34:46.879" v="84" actId="1076"/>
          <ac:spMkLst>
            <pc:docMk/>
            <pc:sldMk cId="1320179317" sldId="256"/>
            <ac:spMk id="6" creationId="{485C46BB-A405-499D-A608-677210844F69}"/>
          </ac:spMkLst>
        </pc:spChg>
        <pc:picChg chg="del">
          <ac:chgData name="Brandt Redd" userId="be8ed540b98adac0" providerId="LiveId" clId="{A87CF93C-A6B7-4500-97ED-2FD307F0D423}" dt="2020-03-23T15:28:44.094" v="28" actId="478"/>
          <ac:picMkLst>
            <pc:docMk/>
            <pc:sldMk cId="1320179317" sldId="256"/>
            <ac:picMk id="5" creationId="{949482BB-F9E9-4414-8FCC-679A07D04B79}"/>
          </ac:picMkLst>
        </pc:picChg>
        <pc:picChg chg="add mod">
          <ac:chgData name="Brandt Redd" userId="be8ed540b98adac0" providerId="LiveId" clId="{A87CF93C-A6B7-4500-97ED-2FD307F0D423}" dt="2020-03-23T15:33:50.977" v="73" actId="14100"/>
          <ac:picMkLst>
            <pc:docMk/>
            <pc:sldMk cId="1320179317" sldId="256"/>
            <ac:picMk id="1026" creationId="{2254E1D6-7BB4-4258-B823-11B100EDA455}"/>
          </ac:picMkLst>
        </pc:picChg>
      </pc:sldChg>
      <pc:sldChg chg="del">
        <pc:chgData name="Brandt Redd" userId="be8ed540b98adac0" providerId="LiveId" clId="{A87CF93C-A6B7-4500-97ED-2FD307F0D423}" dt="2020-03-23T15:53:31.827" v="1133" actId="47"/>
        <pc:sldMkLst>
          <pc:docMk/>
          <pc:sldMk cId="3896600030" sldId="313"/>
        </pc:sldMkLst>
      </pc:sldChg>
      <pc:sldChg chg="del">
        <pc:chgData name="Brandt Redd" userId="be8ed540b98adac0" providerId="LiveId" clId="{A87CF93C-A6B7-4500-97ED-2FD307F0D423}" dt="2020-03-23T15:53:34" v="1135" actId="47"/>
        <pc:sldMkLst>
          <pc:docMk/>
          <pc:sldMk cId="3533512268" sldId="314"/>
        </pc:sldMkLst>
      </pc:sldChg>
      <pc:sldChg chg="del">
        <pc:chgData name="Brandt Redd" userId="be8ed540b98adac0" providerId="LiveId" clId="{A87CF93C-A6B7-4500-97ED-2FD307F0D423}" dt="2020-03-23T15:53:32.651" v="1134" actId="47"/>
        <pc:sldMkLst>
          <pc:docMk/>
          <pc:sldMk cId="3656909005" sldId="315"/>
        </pc:sldMkLst>
      </pc:sldChg>
      <pc:sldChg chg="addSp delSp modSp">
        <pc:chgData name="Brandt Redd" userId="be8ed540b98adac0" providerId="LiveId" clId="{A87CF93C-A6B7-4500-97ED-2FD307F0D423}" dt="2020-03-23T15:40:43.532" v="655" actId="692"/>
        <pc:sldMkLst>
          <pc:docMk/>
          <pc:sldMk cId="1195763199" sldId="316"/>
        </pc:sldMkLst>
        <pc:spChg chg="mod">
          <ac:chgData name="Brandt Redd" userId="be8ed540b98adac0" providerId="LiveId" clId="{A87CF93C-A6B7-4500-97ED-2FD307F0D423}" dt="2020-03-23T15:37:41.214" v="270" actId="20577"/>
          <ac:spMkLst>
            <pc:docMk/>
            <pc:sldMk cId="1195763199" sldId="316"/>
            <ac:spMk id="2" creationId="{1C1CC58B-0326-4CC1-9F59-4E59FDEB81C3}"/>
          </ac:spMkLst>
        </pc:spChg>
        <pc:spChg chg="mod">
          <ac:chgData name="Brandt Redd" userId="be8ed540b98adac0" providerId="LiveId" clId="{A87CF93C-A6B7-4500-97ED-2FD307F0D423}" dt="2020-03-23T15:40:18.087" v="653" actId="403"/>
          <ac:spMkLst>
            <pc:docMk/>
            <pc:sldMk cId="1195763199" sldId="316"/>
            <ac:spMk id="3" creationId="{4BEFF67F-FAD0-4B57-9A95-2BF8A80BDEDB}"/>
          </ac:spMkLst>
        </pc:spChg>
        <pc:picChg chg="del">
          <ac:chgData name="Brandt Redd" userId="be8ed540b98adac0" providerId="LiveId" clId="{A87CF93C-A6B7-4500-97ED-2FD307F0D423}" dt="2020-03-23T15:36:11.219" v="119" actId="478"/>
          <ac:picMkLst>
            <pc:docMk/>
            <pc:sldMk cId="1195763199" sldId="316"/>
            <ac:picMk id="4" creationId="{C8FD62A2-89E3-490C-9CCC-DC09D426FD91}"/>
          </ac:picMkLst>
        </pc:picChg>
        <pc:picChg chg="add mod">
          <ac:chgData name="Brandt Redd" userId="be8ed540b98adac0" providerId="LiveId" clId="{A87CF93C-A6B7-4500-97ED-2FD307F0D423}" dt="2020-03-23T15:40:43.532" v="655" actId="692"/>
          <ac:picMkLst>
            <pc:docMk/>
            <pc:sldMk cId="1195763199" sldId="316"/>
            <ac:picMk id="5" creationId="{48545FBD-47CF-47C3-B2C9-A390B21E6A5E}"/>
          </ac:picMkLst>
        </pc:picChg>
      </pc:sldChg>
      <pc:sldChg chg="del">
        <pc:chgData name="Brandt Redd" userId="be8ed540b98adac0" providerId="LiveId" clId="{A87CF93C-A6B7-4500-97ED-2FD307F0D423}" dt="2020-03-23T16:15:58.861" v="1994" actId="47"/>
        <pc:sldMkLst>
          <pc:docMk/>
          <pc:sldMk cId="652405937" sldId="317"/>
        </pc:sldMkLst>
      </pc:sldChg>
      <pc:sldChg chg="modSp ord">
        <pc:chgData name="Brandt Redd" userId="be8ed540b98adac0" providerId="LiveId" clId="{A87CF93C-A6B7-4500-97ED-2FD307F0D423}" dt="2020-03-23T16:13:36.670" v="1992" actId="20577"/>
        <pc:sldMkLst>
          <pc:docMk/>
          <pc:sldMk cId="1665343416" sldId="318"/>
        </pc:sldMkLst>
        <pc:spChg chg="mod">
          <ac:chgData name="Brandt Redd" userId="be8ed540b98adac0" providerId="LiveId" clId="{A87CF93C-A6B7-4500-97ED-2FD307F0D423}" dt="2020-03-23T16:13:36.670" v="1992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addSp delSp modSp">
        <pc:chgData name="Brandt Redd" userId="be8ed540b98adac0" providerId="LiveId" clId="{A87CF93C-A6B7-4500-97ED-2FD307F0D423}" dt="2020-03-23T15:30:58.589" v="62"/>
        <pc:sldMkLst>
          <pc:docMk/>
          <pc:sldMk cId="1541831570" sldId="319"/>
        </pc:sldMkLst>
        <pc:spChg chg="mod">
          <ac:chgData name="Brandt Redd" userId="be8ed540b98adac0" providerId="LiveId" clId="{A87CF93C-A6B7-4500-97ED-2FD307F0D423}" dt="2020-03-23T15:30:43.295" v="61"/>
          <ac:spMkLst>
            <pc:docMk/>
            <pc:sldMk cId="1541831570" sldId="319"/>
            <ac:spMk id="5" creationId="{B221DCC8-9F7E-4E35-8661-84BCF3514FFE}"/>
          </ac:spMkLst>
        </pc:spChg>
        <pc:picChg chg="add mod">
          <ac:chgData name="Brandt Redd" userId="be8ed540b98adac0" providerId="LiveId" clId="{A87CF93C-A6B7-4500-97ED-2FD307F0D423}" dt="2020-03-23T15:30:58.589" v="62"/>
          <ac:picMkLst>
            <pc:docMk/>
            <pc:sldMk cId="1541831570" sldId="319"/>
            <ac:picMk id="2" creationId="{6D260665-9C0C-41AE-B814-825FBCE045EE}"/>
          </ac:picMkLst>
        </pc:picChg>
        <pc:picChg chg="del">
          <ac:chgData name="Brandt Redd" userId="be8ed540b98adac0" providerId="LiveId" clId="{A87CF93C-A6B7-4500-97ED-2FD307F0D423}" dt="2020-03-23T15:29:14.371" v="29" actId="478"/>
          <ac:picMkLst>
            <pc:docMk/>
            <pc:sldMk cId="1541831570" sldId="319"/>
            <ac:picMk id="4" creationId="{2DA66701-268A-4BAA-A37D-9590D325AD26}"/>
          </ac:picMkLst>
        </pc:picChg>
      </pc:sldChg>
      <pc:sldChg chg="del">
        <pc:chgData name="Brandt Redd" userId="be8ed540b98adac0" providerId="LiveId" clId="{A87CF93C-A6B7-4500-97ED-2FD307F0D423}" dt="2020-03-23T15:35:40.172" v="88" actId="47"/>
        <pc:sldMkLst>
          <pc:docMk/>
          <pc:sldMk cId="741384127" sldId="320"/>
        </pc:sldMkLst>
      </pc:sldChg>
      <pc:sldChg chg="del">
        <pc:chgData name="Brandt Redd" userId="be8ed540b98adac0" providerId="LiveId" clId="{A87CF93C-A6B7-4500-97ED-2FD307F0D423}" dt="2020-03-23T16:13:55.204" v="1993" actId="47"/>
        <pc:sldMkLst>
          <pc:docMk/>
          <pc:sldMk cId="2423058684" sldId="321"/>
        </pc:sldMkLst>
      </pc:sldChg>
      <pc:sldChg chg="modSp add">
        <pc:chgData name="Brandt Redd" userId="be8ed540b98adac0" providerId="LiveId" clId="{A87CF93C-A6B7-4500-97ED-2FD307F0D423}" dt="2020-03-23T15:46:03.064" v="1096" actId="20577"/>
        <pc:sldMkLst>
          <pc:docMk/>
          <pc:sldMk cId="389614088" sldId="322"/>
        </pc:sldMkLst>
        <pc:spChg chg="mod">
          <ac:chgData name="Brandt Redd" userId="be8ed540b98adac0" providerId="LiveId" clId="{A87CF93C-A6B7-4500-97ED-2FD307F0D423}" dt="2020-03-23T15:41:10.240" v="671" actId="14100"/>
          <ac:spMkLst>
            <pc:docMk/>
            <pc:sldMk cId="389614088" sldId="322"/>
            <ac:spMk id="2" creationId="{1BFB6417-5388-47B4-B239-EBD3182436F4}"/>
          </ac:spMkLst>
        </pc:spChg>
        <pc:spChg chg="mod">
          <ac:chgData name="Brandt Redd" userId="be8ed540b98adac0" providerId="LiveId" clId="{A87CF93C-A6B7-4500-97ED-2FD307F0D423}" dt="2020-03-23T15:46:03.064" v="1096" actId="20577"/>
          <ac:spMkLst>
            <pc:docMk/>
            <pc:sldMk cId="389614088" sldId="322"/>
            <ac:spMk id="3" creationId="{A0191945-9D19-4C65-94C6-2CFA5B781FE6}"/>
          </ac:spMkLst>
        </pc:spChg>
      </pc:sldChg>
      <pc:sldChg chg="addSp delSp modSp add mod setBg">
        <pc:chgData name="Brandt Redd" userId="be8ed540b98adac0" providerId="LiveId" clId="{A87CF93C-A6B7-4500-97ED-2FD307F0D423}" dt="2020-03-23T15:53:16.517" v="1132" actId="14100"/>
        <pc:sldMkLst>
          <pc:docMk/>
          <pc:sldMk cId="3139468776" sldId="323"/>
        </pc:sldMkLst>
        <pc:spChg chg="mod">
          <ac:chgData name="Brandt Redd" userId="be8ed540b98adac0" providerId="LiveId" clId="{A87CF93C-A6B7-4500-97ED-2FD307F0D423}" dt="2020-03-23T15:51:34.555" v="1127" actId="1076"/>
          <ac:spMkLst>
            <pc:docMk/>
            <pc:sldMk cId="3139468776" sldId="323"/>
            <ac:spMk id="2" creationId="{F5C67D79-298B-4927-90FF-7E753D182F5F}"/>
          </ac:spMkLst>
        </pc:spChg>
        <pc:spChg chg="del">
          <ac:chgData name="Brandt Redd" userId="be8ed540b98adac0" providerId="LiveId" clId="{A87CF93C-A6B7-4500-97ED-2FD307F0D423}" dt="2020-03-23T15:46:27.151" v="1119"/>
          <ac:spMkLst>
            <pc:docMk/>
            <pc:sldMk cId="3139468776" sldId="323"/>
            <ac:spMk id="3" creationId="{4800DF99-68A6-4006-A63D-C794EFC7ACB9}"/>
          </ac:spMkLst>
        </pc:spChg>
        <pc:spChg chg="add mod">
          <ac:chgData name="Brandt Redd" userId="be8ed540b98adac0" providerId="LiveId" clId="{A87CF93C-A6B7-4500-97ED-2FD307F0D423}" dt="2020-03-23T15:53:16.517" v="1132" actId="14100"/>
          <ac:spMkLst>
            <pc:docMk/>
            <pc:sldMk cId="3139468776" sldId="323"/>
            <ac:spMk id="5" creationId="{DF5CA83D-7442-4F3D-8F50-A884B719B76E}"/>
          </ac:spMkLst>
        </pc:spChg>
        <pc:grpChg chg="add">
          <ac:chgData name="Brandt Redd" userId="be8ed540b98adac0" providerId="LiveId" clId="{A87CF93C-A6B7-4500-97ED-2FD307F0D423}" dt="2020-03-23T15:51:20.494" v="1124" actId="26606"/>
          <ac:grpSpMkLst>
            <pc:docMk/>
            <pc:sldMk cId="3139468776" sldId="323"/>
            <ac:grpSpMk id="9" creationId="{A5AFB369-4673-4727-A7CD-D86AFE0AE069}"/>
          </ac:grpSpMkLst>
        </pc:grpChg>
        <pc:picChg chg="add mod">
          <ac:chgData name="Brandt Redd" userId="be8ed540b98adac0" providerId="LiveId" clId="{A87CF93C-A6B7-4500-97ED-2FD307F0D423}" dt="2020-03-23T15:51:38.105" v="1128" actId="14100"/>
          <ac:picMkLst>
            <pc:docMk/>
            <pc:sldMk cId="3139468776" sldId="323"/>
            <ac:picMk id="4" creationId="{F5CCCC7C-4F58-458E-976F-571CDBA9D584}"/>
          </ac:picMkLst>
        </pc:picChg>
      </pc:sldChg>
      <pc:sldChg chg="addSp delSp modSp add">
        <pc:chgData name="Brandt Redd" userId="be8ed540b98adac0" providerId="LiveId" clId="{A87CF93C-A6B7-4500-97ED-2FD307F0D423}" dt="2020-03-23T21:53:27.155" v="7339" actId="403"/>
        <pc:sldMkLst>
          <pc:docMk/>
          <pc:sldMk cId="2032230638" sldId="324"/>
        </pc:sldMkLst>
        <pc:spChg chg="del">
          <ac:chgData name="Brandt Redd" userId="be8ed540b98adac0" providerId="LiveId" clId="{A87CF93C-A6B7-4500-97ED-2FD307F0D423}" dt="2020-03-23T16:20:55.696" v="1996"/>
          <ac:spMkLst>
            <pc:docMk/>
            <pc:sldMk cId="2032230638" sldId="324"/>
            <ac:spMk id="2" creationId="{6D8D8A51-BB7F-4A92-AC73-692EC3A3A8F3}"/>
          </ac:spMkLst>
        </pc:spChg>
        <pc:spChg chg="add mod">
          <ac:chgData name="Brandt Redd" userId="be8ed540b98adac0" providerId="LiveId" clId="{A87CF93C-A6B7-4500-97ED-2FD307F0D423}" dt="2020-03-23T18:26:32.444" v="5143" actId="20577"/>
          <ac:spMkLst>
            <pc:docMk/>
            <pc:sldMk cId="2032230638" sldId="324"/>
            <ac:spMk id="3" creationId="{6EFA7758-74F5-49B3-943F-BA87260E19FD}"/>
          </ac:spMkLst>
        </pc:spChg>
        <pc:spChg chg="add mod">
          <ac:chgData name="Brandt Redd" userId="be8ed540b98adac0" providerId="LiveId" clId="{A87CF93C-A6B7-4500-97ED-2FD307F0D423}" dt="2020-03-23T21:53:27.155" v="7339" actId="403"/>
          <ac:spMkLst>
            <pc:docMk/>
            <pc:sldMk cId="2032230638" sldId="324"/>
            <ac:spMk id="4" creationId="{5A3F34E5-5BB8-4445-AF4B-5D6A48F541B5}"/>
          </ac:spMkLst>
        </pc:spChg>
      </pc:sldChg>
      <pc:sldChg chg="modSp add">
        <pc:chgData name="Brandt Redd" userId="be8ed540b98adac0" providerId="LiveId" clId="{A87CF93C-A6B7-4500-97ED-2FD307F0D423}" dt="2020-03-23T16:37:55.973" v="3172" actId="20577"/>
        <pc:sldMkLst>
          <pc:docMk/>
          <pc:sldMk cId="328830466" sldId="325"/>
        </pc:sldMkLst>
        <pc:spChg chg="mod">
          <ac:chgData name="Brandt Redd" userId="be8ed540b98adac0" providerId="LiveId" clId="{A87CF93C-A6B7-4500-97ED-2FD307F0D423}" dt="2020-03-23T16:29:15.541" v="2182" actId="20577"/>
          <ac:spMkLst>
            <pc:docMk/>
            <pc:sldMk cId="328830466" sldId="325"/>
            <ac:spMk id="2" creationId="{E93B8F06-A9B3-4F33-A887-244CB110E75F}"/>
          </ac:spMkLst>
        </pc:spChg>
        <pc:spChg chg="mod">
          <ac:chgData name="Brandt Redd" userId="be8ed540b98adac0" providerId="LiveId" clId="{A87CF93C-A6B7-4500-97ED-2FD307F0D423}" dt="2020-03-23T16:37:55.973" v="3172" actId="20577"/>
          <ac:spMkLst>
            <pc:docMk/>
            <pc:sldMk cId="328830466" sldId="325"/>
            <ac:spMk id="3" creationId="{E166877B-B8CA-45B7-9B25-7B00BDCE1720}"/>
          </ac:spMkLst>
        </pc:spChg>
      </pc:sldChg>
      <pc:sldChg chg="addSp modSp add">
        <pc:chgData name="Brandt Redd" userId="be8ed540b98adac0" providerId="LiveId" clId="{A87CF93C-A6B7-4500-97ED-2FD307F0D423}" dt="2020-03-23T18:26:18.953" v="5123" actId="14100"/>
        <pc:sldMkLst>
          <pc:docMk/>
          <pc:sldMk cId="532910552" sldId="326"/>
        </pc:sldMkLst>
        <pc:spChg chg="mod">
          <ac:chgData name="Brandt Redd" userId="be8ed540b98adac0" providerId="LiveId" clId="{A87CF93C-A6B7-4500-97ED-2FD307F0D423}" dt="2020-03-23T18:26:18.953" v="5123" actId="14100"/>
          <ac:spMkLst>
            <pc:docMk/>
            <pc:sldMk cId="532910552" sldId="326"/>
            <ac:spMk id="2" creationId="{B8222F1B-D4BF-4993-A12B-D9778D75655F}"/>
          </ac:spMkLst>
        </pc:spChg>
        <pc:spChg chg="add mod">
          <ac:chgData name="Brandt Redd" userId="be8ed540b98adac0" providerId="LiveId" clId="{A87CF93C-A6B7-4500-97ED-2FD307F0D423}" dt="2020-03-23T18:26:01.685" v="5121" actId="20577"/>
          <ac:spMkLst>
            <pc:docMk/>
            <pc:sldMk cId="532910552" sldId="326"/>
            <ac:spMk id="3" creationId="{C49331E4-6D08-4B40-B0BE-5950AFE6E79D}"/>
          </ac:spMkLst>
        </pc:spChg>
      </pc:sldChg>
      <pc:sldChg chg="modSp add">
        <pc:chgData name="Brandt Redd" userId="be8ed540b98adac0" providerId="LiveId" clId="{A87CF93C-A6B7-4500-97ED-2FD307F0D423}" dt="2020-03-23T19:09:55.570" v="5847" actId="403"/>
        <pc:sldMkLst>
          <pc:docMk/>
          <pc:sldMk cId="2762375499" sldId="327"/>
        </pc:sldMkLst>
        <pc:spChg chg="mod">
          <ac:chgData name="Brandt Redd" userId="be8ed540b98adac0" providerId="LiveId" clId="{A87CF93C-A6B7-4500-97ED-2FD307F0D423}" dt="2020-03-23T18:27:08.019" v="5192" actId="20577"/>
          <ac:spMkLst>
            <pc:docMk/>
            <pc:sldMk cId="2762375499" sldId="327"/>
            <ac:spMk id="2" creationId="{DDFD4917-F13C-4723-8DFA-A12EBED6E3EA}"/>
          </ac:spMkLst>
        </pc:spChg>
        <pc:spChg chg="mod">
          <ac:chgData name="Brandt Redd" userId="be8ed540b98adac0" providerId="LiveId" clId="{A87CF93C-A6B7-4500-97ED-2FD307F0D423}" dt="2020-03-23T19:09:55.570" v="5847" actId="403"/>
          <ac:spMkLst>
            <pc:docMk/>
            <pc:sldMk cId="2762375499" sldId="327"/>
            <ac:spMk id="3" creationId="{0A4C08AE-DA6F-42CE-A6FA-A7B990CBB499}"/>
          </ac:spMkLst>
        </pc:spChg>
      </pc:sldChg>
      <pc:sldChg chg="modSp add">
        <pc:chgData name="Brandt Redd" userId="be8ed540b98adac0" providerId="LiveId" clId="{A87CF93C-A6B7-4500-97ED-2FD307F0D423}" dt="2020-03-23T19:25:03.214" v="6001" actId="20577"/>
        <pc:sldMkLst>
          <pc:docMk/>
          <pc:sldMk cId="4171731122" sldId="328"/>
        </pc:sldMkLst>
        <pc:spChg chg="mod">
          <ac:chgData name="Brandt Redd" userId="be8ed540b98adac0" providerId="LiveId" clId="{A87CF93C-A6B7-4500-97ED-2FD307F0D423}" dt="2020-03-23T19:22:58.723" v="5924" actId="20577"/>
          <ac:spMkLst>
            <pc:docMk/>
            <pc:sldMk cId="4171731122" sldId="328"/>
            <ac:spMk id="2" creationId="{B3E993B3-696C-4E5F-89F1-0ECAC108EE22}"/>
          </ac:spMkLst>
        </pc:spChg>
        <pc:spChg chg="mod">
          <ac:chgData name="Brandt Redd" userId="be8ed540b98adac0" providerId="LiveId" clId="{A87CF93C-A6B7-4500-97ED-2FD307F0D423}" dt="2020-03-23T19:25:03.214" v="6001" actId="20577"/>
          <ac:spMkLst>
            <pc:docMk/>
            <pc:sldMk cId="4171731122" sldId="328"/>
            <ac:spMk id="3" creationId="{0F17AD00-0D59-42D2-BAB1-9465314C4003}"/>
          </ac:spMkLst>
        </pc:spChg>
      </pc:sldChg>
      <pc:sldChg chg="addSp delSp modSp add">
        <pc:chgData name="Brandt Redd" userId="be8ed540b98adac0" providerId="LiveId" clId="{A87CF93C-A6B7-4500-97ED-2FD307F0D423}" dt="2020-03-23T20:40:52.971" v="6845" actId="798"/>
        <pc:sldMkLst>
          <pc:docMk/>
          <pc:sldMk cId="3893277212" sldId="329"/>
        </pc:sldMkLst>
        <pc:spChg chg="mod">
          <ac:chgData name="Brandt Redd" userId="be8ed540b98adac0" providerId="LiveId" clId="{A87CF93C-A6B7-4500-97ED-2FD307F0D423}" dt="2020-03-23T20:32:58.057" v="6400" actId="20577"/>
          <ac:spMkLst>
            <pc:docMk/>
            <pc:sldMk cId="3893277212" sldId="329"/>
            <ac:spMk id="2" creationId="{64CD1208-5FC5-416D-8C28-F1307A55A8EE}"/>
          </ac:spMkLst>
        </pc:spChg>
        <pc:spChg chg="del">
          <ac:chgData name="Brandt Redd" userId="be8ed540b98adac0" providerId="LiveId" clId="{A87CF93C-A6B7-4500-97ED-2FD307F0D423}" dt="2020-03-23T20:33:12.051" v="6401" actId="3680"/>
          <ac:spMkLst>
            <pc:docMk/>
            <pc:sldMk cId="3893277212" sldId="329"/>
            <ac:spMk id="3" creationId="{773246D3-D64A-4689-A8E5-AF04C6941D55}"/>
          </ac:spMkLst>
        </pc:spChg>
        <pc:spChg chg="add mod">
          <ac:chgData name="Brandt Redd" userId="be8ed540b98adac0" providerId="LiveId" clId="{A87CF93C-A6B7-4500-97ED-2FD307F0D423}" dt="2020-03-23T20:40:27.816" v="6828" actId="1076"/>
          <ac:spMkLst>
            <pc:docMk/>
            <pc:sldMk cId="3893277212" sldId="329"/>
            <ac:spMk id="6" creationId="{8DAF3031-6FD3-4B7B-8836-351D44A3FE4D}"/>
          </ac:spMkLst>
        </pc:spChg>
        <pc:graphicFrameChg chg="add mod ord modGraphic">
          <ac:chgData name="Brandt Redd" userId="be8ed540b98adac0" providerId="LiveId" clId="{A87CF93C-A6B7-4500-97ED-2FD307F0D423}" dt="2020-03-23T20:40:52.971" v="6845" actId="798"/>
          <ac:graphicFrameMkLst>
            <pc:docMk/>
            <pc:sldMk cId="3893277212" sldId="329"/>
            <ac:graphicFrameMk id="4" creationId="{CEAEF11A-25A9-47E3-9D60-44BF1DE702F8}"/>
          </ac:graphicFrameMkLst>
        </pc:graphicFrameChg>
      </pc:sldChg>
      <pc:sldChg chg="addSp delSp modSp add">
        <pc:chgData name="Brandt Redd" userId="be8ed540b98adac0" providerId="LiveId" clId="{A87CF93C-A6B7-4500-97ED-2FD307F0D423}" dt="2020-03-23T21:35:44.608" v="6965" actId="20577"/>
        <pc:sldMkLst>
          <pc:docMk/>
          <pc:sldMk cId="1760725112" sldId="330"/>
        </pc:sldMkLst>
        <pc:spChg chg="del">
          <ac:chgData name="Brandt Redd" userId="be8ed540b98adac0" providerId="LiveId" clId="{A87CF93C-A6B7-4500-97ED-2FD307F0D423}" dt="2020-03-23T21:34:05.344" v="6847"/>
          <ac:spMkLst>
            <pc:docMk/>
            <pc:sldMk cId="1760725112" sldId="330"/>
            <ac:spMk id="2" creationId="{779DF06D-ADF0-431C-9FCB-EEABC4538A9D}"/>
          </ac:spMkLst>
        </pc:spChg>
        <pc:spChg chg="del">
          <ac:chgData name="Brandt Redd" userId="be8ed540b98adac0" providerId="LiveId" clId="{A87CF93C-A6B7-4500-97ED-2FD307F0D423}" dt="2020-03-23T21:34:05.344" v="6847"/>
          <ac:spMkLst>
            <pc:docMk/>
            <pc:sldMk cId="1760725112" sldId="330"/>
            <ac:spMk id="3" creationId="{7CF9E7ED-AA82-42DC-9C6C-0DF23A61C539}"/>
          </ac:spMkLst>
        </pc:spChg>
        <pc:spChg chg="add mod">
          <ac:chgData name="Brandt Redd" userId="be8ed540b98adac0" providerId="LiveId" clId="{A87CF93C-A6B7-4500-97ED-2FD307F0D423}" dt="2020-03-23T21:34:31.304" v="6881" actId="20577"/>
          <ac:spMkLst>
            <pc:docMk/>
            <pc:sldMk cId="1760725112" sldId="330"/>
            <ac:spMk id="4" creationId="{F7B8C078-C20B-4DA0-AC4A-B69280919662}"/>
          </ac:spMkLst>
        </pc:spChg>
        <pc:spChg chg="add del mod">
          <ac:chgData name="Brandt Redd" userId="be8ed540b98adac0" providerId="LiveId" clId="{A87CF93C-A6B7-4500-97ED-2FD307F0D423}" dt="2020-03-23T21:34:34.750" v="6882" actId="478"/>
          <ac:spMkLst>
            <pc:docMk/>
            <pc:sldMk cId="1760725112" sldId="330"/>
            <ac:spMk id="5" creationId="{89B6DB0E-C95B-4A9B-9057-D73921A012B9}"/>
          </ac:spMkLst>
        </pc:spChg>
        <pc:spChg chg="add mod">
          <ac:chgData name="Brandt Redd" userId="be8ed540b98adac0" providerId="LiveId" clId="{A87CF93C-A6B7-4500-97ED-2FD307F0D423}" dt="2020-03-23T21:35:44.608" v="6965" actId="20577"/>
          <ac:spMkLst>
            <pc:docMk/>
            <pc:sldMk cId="1760725112" sldId="330"/>
            <ac:spMk id="6" creationId="{5BF682B8-291B-4BFC-B6F2-024F5D7F1FB1}"/>
          </ac:spMkLst>
        </pc:spChg>
      </pc:sldChg>
      <pc:sldChg chg="modSp add ord">
        <pc:chgData name="Brandt Redd" userId="be8ed540b98adac0" providerId="LiveId" clId="{A87CF93C-A6B7-4500-97ED-2FD307F0D423}" dt="2020-03-23T21:36:31.815" v="7011" actId="20577"/>
        <pc:sldMkLst>
          <pc:docMk/>
          <pc:sldMk cId="168570217" sldId="331"/>
        </pc:sldMkLst>
        <pc:spChg chg="mod">
          <ac:chgData name="Brandt Redd" userId="be8ed540b98adac0" providerId="LiveId" clId="{A87CF93C-A6B7-4500-97ED-2FD307F0D423}" dt="2020-03-23T21:36:18.867" v="6981" actId="20577"/>
          <ac:spMkLst>
            <pc:docMk/>
            <pc:sldMk cId="168570217" sldId="331"/>
            <ac:spMk id="4" creationId="{F7B8C078-C20B-4DA0-AC4A-B69280919662}"/>
          </ac:spMkLst>
        </pc:spChg>
        <pc:spChg chg="mod">
          <ac:chgData name="Brandt Redd" userId="be8ed540b98adac0" providerId="LiveId" clId="{A87CF93C-A6B7-4500-97ED-2FD307F0D423}" dt="2020-03-23T21:36:31.815" v="7011" actId="20577"/>
          <ac:spMkLst>
            <pc:docMk/>
            <pc:sldMk cId="168570217" sldId="331"/>
            <ac:spMk id="6" creationId="{5BF682B8-291B-4BFC-B6F2-024F5D7F1FB1}"/>
          </ac:spMkLst>
        </pc:spChg>
      </pc:sldChg>
      <pc:sldChg chg="modSp add">
        <pc:chgData name="Brandt Redd" userId="be8ed540b98adac0" providerId="LiveId" clId="{A87CF93C-A6B7-4500-97ED-2FD307F0D423}" dt="2020-03-23T21:57:09.839" v="7833" actId="113"/>
        <pc:sldMkLst>
          <pc:docMk/>
          <pc:sldMk cId="1925113739" sldId="332"/>
        </pc:sldMkLst>
        <pc:spChg chg="mod">
          <ac:chgData name="Brandt Redd" userId="be8ed540b98adac0" providerId="LiveId" clId="{A87CF93C-A6B7-4500-97ED-2FD307F0D423}" dt="2020-03-23T21:51:16.078" v="7029" actId="20577"/>
          <ac:spMkLst>
            <pc:docMk/>
            <pc:sldMk cId="1925113739" sldId="332"/>
            <ac:spMk id="2" creationId="{45B92F57-7F91-4860-9619-FC971A1BB1C9}"/>
          </ac:spMkLst>
        </pc:spChg>
        <pc:spChg chg="mod">
          <ac:chgData name="Brandt Redd" userId="be8ed540b98adac0" providerId="LiveId" clId="{A87CF93C-A6B7-4500-97ED-2FD307F0D423}" dt="2020-03-23T21:57:09.839" v="7833" actId="113"/>
          <ac:spMkLst>
            <pc:docMk/>
            <pc:sldMk cId="1925113739" sldId="332"/>
            <ac:spMk id="3" creationId="{819F936E-4AA0-4858-A13B-B5067C6A87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965B-73F6-474C-B51E-AC80F4296191}" type="datetimeFigureOut">
              <a:rPr lang="en-US" smtClean="0"/>
              <a:t>2020-03-25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B1185-3E2F-490F-8EF1-C8C65556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2020-03-25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2020-03-25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838/" TargetMode="External"/><Relationship Id="rId2" Type="http://schemas.openxmlformats.org/officeDocument/2006/relationships/hyperlink" Target="https://newsroom.churchofjesuschrist.org/article/president-nelson-message-covid-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nb75_GFPD9A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randtredd.org/files/IS201/BI-Exam-Practice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randtredd.org/files/IS201/COVID-19-data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ronavirus.utah.gov/case-count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CB32-A10E-4F6D-8419-F46F5F47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2100"/>
            <a:ext cx="7766936" cy="1919258"/>
          </a:xfrm>
        </p:spPr>
        <p:txBody>
          <a:bodyPr/>
          <a:lstStyle/>
          <a:p>
            <a:pPr algn="l"/>
            <a:r>
              <a:rPr lang="en-US" dirty="0"/>
              <a:t>Business Intelligence</a:t>
            </a:r>
            <a:br>
              <a:rPr lang="en-US" dirty="0"/>
            </a:br>
            <a:r>
              <a:rPr lang="en-US" dirty="0"/>
              <a:t>Exam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67A8A-FD80-4E35-80F7-3544A15E4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479479"/>
            <a:ext cx="7766936" cy="581222"/>
          </a:xfrm>
        </p:spPr>
        <p:txBody>
          <a:bodyPr/>
          <a:lstStyle/>
          <a:p>
            <a:pPr algn="l"/>
            <a:r>
              <a:rPr lang="en-US" dirty="0"/>
              <a:t>2020-03-25 – IS201 - Prof Redd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CC46C-9BD5-4DEF-A65E-C70A6F42E760}"/>
              </a:ext>
            </a:extLst>
          </p:cNvPr>
          <p:cNvSpPr txBox="1"/>
          <p:nvPr/>
        </p:nvSpPr>
        <p:spPr>
          <a:xfrm>
            <a:off x="419100" y="4830232"/>
            <a:ext cx="5372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“These unique challenges will pass in due time.”</a:t>
            </a:r>
            <a:br>
              <a:rPr lang="en-US" dirty="0"/>
            </a:br>
            <a:r>
              <a:rPr lang="en-US" sz="1200" dirty="0"/>
              <a:t>-President Russel M. Nelson, “Message of Hope During COVID-19 Outbreak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https://newsroom.churchofjesuschrist.org/article/president-nelson-message-covid-19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C46BB-A405-499D-A608-677210844F69}"/>
              </a:ext>
            </a:extLst>
          </p:cNvPr>
          <p:cNvSpPr txBox="1"/>
          <p:nvPr/>
        </p:nvSpPr>
        <p:spPr>
          <a:xfrm>
            <a:off x="7707313" y="5826997"/>
            <a:ext cx="35337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XKCD: </a:t>
            </a:r>
            <a:r>
              <a:rPr lang="en-US" dirty="0">
                <a:hlinkClick r:id="rId3"/>
              </a:rPr>
              <a:t>https://xkcd.com/1838/</a:t>
            </a:r>
            <a:endParaRPr lang="en-US" dirty="0"/>
          </a:p>
        </p:txBody>
      </p:sp>
      <p:pic>
        <p:nvPicPr>
          <p:cNvPr id="5" name="Picture 2" descr="Machine Learning">
            <a:extLst>
              <a:ext uri="{FF2B5EF4-FFF2-40B4-BE49-F238E27FC236}">
                <a16:creationId xmlns:a16="http://schemas.microsoft.com/office/drawing/2014/main" id="{5ADA9396-847D-49C2-8050-80D47EE53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1562067"/>
            <a:ext cx="35337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17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C8CE-2BEC-44E9-8169-52364767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Statistics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281A-8621-4324-88DB-E302686D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7501"/>
            <a:ext cx="8596668" cy="44538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may not remember exactly how to do these things but if you remember the following, you’ll be able to find instructions on the web.</a:t>
            </a:r>
          </a:p>
          <a:p>
            <a:r>
              <a:rPr lang="en-US" dirty="0"/>
              <a:t>To optimize one outcome with several input variables use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Solver</a:t>
            </a:r>
            <a:r>
              <a:rPr lang="en-US" dirty="0"/>
              <a:t>.</a:t>
            </a:r>
          </a:p>
          <a:p>
            <a:r>
              <a:rPr lang="en-US" dirty="0"/>
              <a:t>To estimate the relationship between two variables, calculate the correlation using either a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Correlation Table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(from Data Analysis) or, if you only have two variables, the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CORREL()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function.</a:t>
            </a:r>
          </a:p>
          <a:p>
            <a:r>
              <a:rPr lang="en-US" dirty="0"/>
              <a:t>To test whether the relationship between a Categorical Variable and a numeric variable is statistically significant use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ANOVA</a:t>
            </a:r>
            <a:r>
              <a:rPr lang="en-US" b="1" dirty="0"/>
              <a:t> (from Data Analysis)</a:t>
            </a:r>
          </a:p>
          <a:p>
            <a:r>
              <a:rPr lang="en-US" b="1" dirty="0"/>
              <a:t>To calculate the probability that differences between pairs of categorical values are statistically significant, calculate the t-statistic p-value using the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TTEST() </a:t>
            </a:r>
            <a:r>
              <a:rPr lang="en-US" b="1" dirty="0"/>
              <a:t>function</a:t>
            </a:r>
          </a:p>
          <a:p>
            <a:r>
              <a:rPr lang="en-US" b="1" dirty="0"/>
              <a:t>To estimate the effect of several variables, do a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Regression</a:t>
            </a:r>
            <a:r>
              <a:rPr lang="en-US" b="1" dirty="0"/>
              <a:t> (from Data Analysis)</a:t>
            </a:r>
          </a:p>
        </p:txBody>
      </p:sp>
    </p:spTree>
    <p:extLst>
      <p:ext uri="{BB962C8B-B14F-4D97-AF65-F5344CB8AC3E}">
        <p14:creationId xmlns:p14="http://schemas.microsoft.com/office/powerpoint/2010/main" val="272160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AE0C7-B349-400B-A99C-51A96B49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 Stack Review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5A1AFF21-7EA1-416A-8DDF-5E16E900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160590"/>
            <a:ext cx="4686299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are the data sources?</a:t>
            </a:r>
          </a:p>
          <a:p>
            <a:r>
              <a:rPr lang="en-US" dirty="0">
                <a:solidFill>
                  <a:schemeClr val="bg1"/>
                </a:solidFill>
              </a:rPr>
              <a:t>What function does ETL accomplish?</a:t>
            </a:r>
          </a:p>
          <a:p>
            <a:r>
              <a:rPr lang="en-US" dirty="0">
                <a:solidFill>
                  <a:schemeClr val="bg1"/>
                </a:solidFill>
              </a:rPr>
              <a:t>How would you identify the Key Influencers for your business?</a:t>
            </a:r>
          </a:p>
          <a:p>
            <a:r>
              <a:rPr lang="en-US" dirty="0">
                <a:solidFill>
                  <a:schemeClr val="bg1"/>
                </a:solidFill>
              </a:rPr>
              <a:t>What are Key Performance Indicators (KPIs) and how are they distinct from Key Influencers?</a:t>
            </a:r>
          </a:p>
          <a:p>
            <a:r>
              <a:rPr lang="en-US" dirty="0">
                <a:solidFill>
                  <a:schemeClr val="bg1"/>
                </a:solidFill>
              </a:rPr>
              <a:t>What makes for a good measure?</a:t>
            </a:r>
          </a:p>
        </p:txBody>
      </p:sp>
      <p:pic>
        <p:nvPicPr>
          <p:cNvPr id="1026" name="Picture 2" descr="Data Mining Technology Stack">
            <a:extLst>
              <a:ext uri="{FF2B5EF4-FFF2-40B4-BE49-F238E27FC236}">
                <a16:creationId xmlns:a16="http://schemas.microsoft.com/office/drawing/2014/main" id="{0B589D87-0F15-4525-9A9D-53FAFCA4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6642" y="0"/>
            <a:ext cx="6667787" cy="692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D80F-68BD-4CAA-A7DD-E7538F98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Prep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FAB6-EF16-4D07-9132-192B1BB42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9111"/>
          </a:xfrm>
        </p:spPr>
        <p:txBody>
          <a:bodyPr/>
          <a:lstStyle/>
          <a:p>
            <a:r>
              <a:rPr lang="en-US" dirty="0"/>
              <a:t>Re-read chapter 5.1</a:t>
            </a:r>
          </a:p>
          <a:p>
            <a:r>
              <a:rPr lang="en-US" dirty="0"/>
              <a:t>Practice 1-2 Solver problems.</a:t>
            </a:r>
          </a:p>
          <a:p>
            <a:r>
              <a:rPr lang="en-US" dirty="0"/>
              <a:t>Do a correlation and regression analysis – preferably on the same data set.</a:t>
            </a:r>
          </a:p>
          <a:p>
            <a:pPr lvl="1"/>
            <a:r>
              <a:rPr lang="en-US" dirty="0"/>
              <a:t>Use the data set from this review or one from </a:t>
            </a:r>
            <a:r>
              <a:rPr lang="en-US" dirty="0" err="1"/>
              <a:t>MyEducator</a:t>
            </a:r>
            <a:endParaRPr lang="en-US" dirty="0"/>
          </a:p>
          <a:p>
            <a:r>
              <a:rPr lang="en-US" dirty="0"/>
              <a:t>Do an ANOVA analysis on categorical data</a:t>
            </a:r>
          </a:p>
          <a:p>
            <a:r>
              <a:rPr lang="en-US" dirty="0"/>
              <a:t>Use the TTEST function to compare two categories in categorical data</a:t>
            </a:r>
          </a:p>
          <a:p>
            <a:r>
              <a:rPr lang="en-US" dirty="0"/>
              <a:t>Stay safe from COVID-19:</a:t>
            </a:r>
          </a:p>
          <a:p>
            <a:pPr lvl="1"/>
            <a:r>
              <a:rPr lang="en-US" dirty="0"/>
              <a:t>Practice #</a:t>
            </a:r>
            <a:r>
              <a:rPr lang="en-US" dirty="0" err="1"/>
              <a:t>PhysicalDistancing</a:t>
            </a:r>
            <a:r>
              <a:rPr lang="en-US" dirty="0"/>
              <a:t> with #</a:t>
            </a:r>
            <a:r>
              <a:rPr lang="en-US" dirty="0" err="1"/>
              <a:t>SocialClosening</a:t>
            </a:r>
            <a:endParaRPr lang="en-US" dirty="0"/>
          </a:p>
          <a:p>
            <a:pPr lvl="1"/>
            <a:r>
              <a:rPr lang="en-US" dirty="0"/>
              <a:t>Wash hands (a lot!)</a:t>
            </a:r>
          </a:p>
          <a:p>
            <a:pPr lvl="1"/>
            <a:r>
              <a:rPr lang="en-US" dirty="0"/>
              <a:t>Don’t touch your face, especially if you’ve been in public areas.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9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21DCC8-9F7E-4E35-8661-84BCF3514FFE}"/>
              </a:ext>
            </a:extLst>
          </p:cNvPr>
          <p:cNvSpPr txBox="1"/>
          <p:nvPr/>
        </p:nvSpPr>
        <p:spPr>
          <a:xfrm>
            <a:off x="1516419" y="6053630"/>
            <a:ext cx="915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https://www.youtube.com/watch?v=nb75_GFPD9A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95F1A-2DD8-40A4-BC5A-85C1BD718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83" y="1532478"/>
            <a:ext cx="7966517" cy="44195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AF59687-4B13-496E-A1F0-7F958316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83" y="211678"/>
            <a:ext cx="8596668" cy="1320800"/>
          </a:xfrm>
        </p:spPr>
        <p:txBody>
          <a:bodyPr/>
          <a:lstStyle/>
          <a:p>
            <a:r>
              <a:rPr lang="en-US" dirty="0"/>
              <a:t>Today’s Video: P-Value and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54183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93B3-696C-4E5F-89F1-0ECAC108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for Class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AD00-0D59-42D2-BAB1-9465314C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282766" cy="3880773"/>
          </a:xfrm>
        </p:spPr>
        <p:txBody>
          <a:bodyPr>
            <a:normAutofit/>
          </a:bodyPr>
          <a:lstStyle/>
          <a:p>
            <a:r>
              <a:rPr lang="en-US" sz="2400" dirty="0"/>
              <a:t>Excel Spreadsheet: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https://brandtredd.org/files/IS201/BI-Exam-Practice.xlsx</a:t>
            </a:r>
            <a:br>
              <a:rPr lang="en-US" sz="2400" dirty="0"/>
            </a:br>
            <a:r>
              <a:rPr lang="en-US" sz="2400" dirty="0"/>
              <a:t>or </a:t>
            </a:r>
            <a:r>
              <a:rPr lang="en-US" sz="2400" dirty="0" err="1"/>
              <a:t>LearningSuite</a:t>
            </a:r>
            <a:r>
              <a:rPr lang="en-US" sz="2400" dirty="0"/>
              <a:t> – Content – Data Sets – BI Exam Practice Spreadsheet</a:t>
            </a:r>
          </a:p>
        </p:txBody>
      </p:sp>
    </p:spTree>
    <p:extLst>
      <p:ext uri="{BB962C8B-B14F-4D97-AF65-F5344CB8AC3E}">
        <p14:creationId xmlns:p14="http://schemas.microsoft.com/office/powerpoint/2010/main" val="417173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C58B-0326-4CC1-9F59-4E59FDEB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US" dirty="0"/>
              <a:t>Online Meeting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FF67F-FAD0-4B57-9A95-2BF8A80B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Mute your mic when not speaking.</a:t>
            </a:r>
          </a:p>
          <a:p>
            <a:r>
              <a:rPr lang="en-US" sz="2400" dirty="0"/>
              <a:t>Use the Zoom Chat Box for asking questions.</a:t>
            </a:r>
          </a:p>
          <a:p>
            <a:r>
              <a:rPr lang="en-US" sz="2400" dirty="0"/>
              <a:t>Use the Participants box to “raise your hand” and give feedback.</a:t>
            </a:r>
          </a:p>
          <a:p>
            <a:r>
              <a:rPr lang="en-US" sz="2400" dirty="0"/>
              <a:t>Lectures are recorded and will be posted shortly after each class period.</a:t>
            </a:r>
          </a:p>
          <a:p>
            <a:r>
              <a:rPr lang="en-US" sz="2400" dirty="0"/>
              <a:t>Add a photo to your Zoom profile.</a:t>
            </a:r>
          </a:p>
          <a:p>
            <a:r>
              <a:rPr lang="en-US" sz="2400" dirty="0"/>
              <a:t>Turning your camera on is optional but nice to have.</a:t>
            </a:r>
          </a:p>
          <a:p>
            <a:r>
              <a:rPr lang="en-US" sz="24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Fill out the “How was class today?” survey.</a:t>
            </a:r>
          </a:p>
          <a:p>
            <a:pPr lvl="1"/>
            <a:r>
              <a:rPr lang="en-US" sz="2000" dirty="0"/>
              <a:t>Learning Suite – Content – Polls – “How was class today?”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45FBD-47CF-47C3-B2C9-A390B21E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92" y="816637"/>
            <a:ext cx="5488608" cy="9965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576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14B6-9163-416F-81C8-679A1002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3199"/>
            <a:ext cx="8596668" cy="736601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CEF5-14C0-42D2-8A17-1B6E8A63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39800"/>
            <a:ext cx="9185123" cy="5715001"/>
          </a:xfrm>
        </p:spPr>
        <p:txBody>
          <a:bodyPr>
            <a:normAutofit/>
          </a:bodyPr>
          <a:lstStyle/>
          <a:p>
            <a:r>
              <a:rPr lang="en-US" sz="2000" dirty="0"/>
              <a:t>Statistics HW Due today!</a:t>
            </a:r>
          </a:p>
          <a:p>
            <a:pPr lvl="1"/>
            <a:r>
              <a:rPr lang="en-US" sz="1800" dirty="0"/>
              <a:t>It will be good preparation for the exam, about half of which is statistics.</a:t>
            </a:r>
          </a:p>
          <a:p>
            <a:r>
              <a:rPr lang="en-US" sz="2000" dirty="0"/>
              <a:t>Digital Dialog</a:t>
            </a:r>
          </a:p>
          <a:p>
            <a:pPr lvl="1"/>
            <a:r>
              <a:rPr lang="en-US" sz="1800" dirty="0"/>
              <a:t>I had failed to make the discussions available. That has been fixed.</a:t>
            </a:r>
          </a:p>
          <a:p>
            <a:pPr lvl="1"/>
            <a:r>
              <a:rPr lang="en-US" sz="1800" dirty="0"/>
              <a:t>Two messages so far. Hopefully more to come.</a:t>
            </a:r>
          </a:p>
          <a:p>
            <a:r>
              <a:rPr lang="en-US" sz="2000" dirty="0"/>
              <a:t>Get your domain name ASAP. We’ll start building websites next week!</a:t>
            </a:r>
          </a:p>
          <a:p>
            <a:pPr lvl="1"/>
            <a:r>
              <a:rPr lang="en-US" sz="1800" dirty="0"/>
              <a:t>Details are in the </a:t>
            </a:r>
            <a:r>
              <a:rPr lang="en-US" sz="1800" dirty="0" err="1"/>
              <a:t>LearningSuite</a:t>
            </a:r>
            <a:r>
              <a:rPr lang="en-US" sz="1800" dirty="0"/>
              <a:t> Schedule</a:t>
            </a:r>
          </a:p>
          <a:p>
            <a:pPr lvl="1"/>
            <a:r>
              <a:rPr lang="en-US" sz="1800" dirty="0"/>
              <a:t>Video instructions are at the beginning of </a:t>
            </a:r>
            <a:r>
              <a:rPr lang="en-US" sz="1800" dirty="0" err="1"/>
              <a:t>MyEducator</a:t>
            </a:r>
            <a:r>
              <a:rPr lang="en-US" sz="1800" dirty="0"/>
              <a:t> 6.6</a:t>
            </a:r>
          </a:p>
          <a:p>
            <a:pPr lvl="1"/>
            <a:r>
              <a:rPr lang="en-US" sz="1800" dirty="0"/>
              <a:t>You’ll get a bunch of spam email offering to help you build your website. Ignore them. They will dissipate in 2-3 days.</a:t>
            </a:r>
          </a:p>
          <a:p>
            <a:r>
              <a:rPr lang="en-US" sz="2000" dirty="0"/>
              <a:t>Exam due on Saturday.</a:t>
            </a:r>
            <a:endParaRPr lang="en-US" dirty="0"/>
          </a:p>
          <a:p>
            <a:r>
              <a:rPr lang="en-US" sz="2000" dirty="0"/>
              <a:t>Assignments due at 11:59pm MOUNTAIN TIME.</a:t>
            </a:r>
          </a:p>
          <a:p>
            <a:r>
              <a:rPr lang="en-US" sz="2000" dirty="0"/>
              <a:t>Next week we start on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66534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90C9-7E2B-48CB-8E73-664E9320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500"/>
          </a:xfrm>
        </p:spPr>
        <p:txBody>
          <a:bodyPr/>
          <a:lstStyle/>
          <a:p>
            <a:r>
              <a:rPr lang="en-US" dirty="0"/>
              <a:t>Exam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4B73B-4079-45A7-84FF-206E3FD3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101"/>
            <a:ext cx="9228666" cy="4813300"/>
          </a:xfrm>
        </p:spPr>
        <p:txBody>
          <a:bodyPr>
            <a:normAutofit/>
          </a:bodyPr>
          <a:lstStyle/>
          <a:p>
            <a:r>
              <a:rPr lang="en-US" dirty="0"/>
              <a:t>Online, Two Hours. Better to submit incomplete than to go over time.</a:t>
            </a:r>
          </a:p>
          <a:p>
            <a:r>
              <a:rPr lang="en-US" dirty="0"/>
              <a:t>Immediately upon starting, download the Excel spreadsheet on which most of the questions will depend.</a:t>
            </a:r>
          </a:p>
          <a:p>
            <a:r>
              <a:rPr lang="en-US" dirty="0"/>
              <a:t>Four analysis tasks. In each case, perform the task, save the result in the spreadsheet and answer the associated questions.</a:t>
            </a:r>
          </a:p>
          <a:p>
            <a:r>
              <a:rPr lang="en-US" dirty="0"/>
              <a:t>At the end of the exam, upload the spreadsheet as evidence of your work.</a:t>
            </a:r>
          </a:p>
          <a:p>
            <a:r>
              <a:rPr lang="en-US" dirty="0"/>
              <a:t>From the 5.6 description</a:t>
            </a:r>
          </a:p>
          <a:p>
            <a:pPr lvl="1"/>
            <a:r>
              <a:rPr lang="en-US" dirty="0"/>
              <a:t>Includes: Excel Solver, Excel Statistics including Correlation, t-test, ANOVA, Regression</a:t>
            </a:r>
          </a:p>
          <a:p>
            <a:pPr lvl="1"/>
            <a:r>
              <a:rPr lang="en-US" dirty="0"/>
              <a:t>Includes: BI Stack questions</a:t>
            </a:r>
          </a:p>
          <a:p>
            <a:pPr lvl="1"/>
            <a:r>
              <a:rPr lang="en-US" dirty="0"/>
              <a:t>Does not include: Tableau charts, dashboard, or multiple regression prediction.</a:t>
            </a:r>
          </a:p>
          <a:p>
            <a:r>
              <a:rPr lang="en-US" dirty="0"/>
              <a:t>“Assume a 95% confidence level when considering statistical significance.”</a:t>
            </a:r>
          </a:p>
          <a:p>
            <a:pPr lvl="1"/>
            <a:r>
              <a:rPr lang="en-US" dirty="0"/>
              <a:t>What does this mean for a P-Value? It should be </a:t>
            </a:r>
            <a:r>
              <a:rPr lang="en-US"/>
              <a:t>less than 0.05.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4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C67D79-298B-4927-90FF-7E753D18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66" y="2406087"/>
            <a:ext cx="3179146" cy="2367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/>
              <a:t>COVID-19 Data Update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5CA83D-7442-4F3D-8F50-A884B719B76E}"/>
              </a:ext>
            </a:extLst>
          </p:cNvPr>
          <p:cNvSpPr/>
          <p:nvPr/>
        </p:nvSpPr>
        <p:spPr>
          <a:xfrm>
            <a:off x="7422093" y="5403273"/>
            <a:ext cx="4032845" cy="645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https://brandtredd.org/files/IS201/COVID-19-data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057A7-5A06-42C0-B92C-BB2302252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7" y="910141"/>
            <a:ext cx="6237226" cy="52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6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1D01-4DB3-485C-AD8E-C9508BA8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139700"/>
            <a:ext cx="8596668" cy="723900"/>
          </a:xfrm>
        </p:spPr>
        <p:txBody>
          <a:bodyPr/>
          <a:lstStyle/>
          <a:p>
            <a:r>
              <a:rPr lang="en-US" dirty="0"/>
              <a:t>Utah COVID-19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435D4-D268-42F9-8AAD-230FDCBE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4" y="1231879"/>
            <a:ext cx="5623312" cy="45537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B7710D-79C8-4DCC-9F49-86FE662F6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225" y="1231878"/>
            <a:ext cx="3655440" cy="4562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5C02A9-AB6F-46AA-B569-D2319FC0CB08}"/>
              </a:ext>
            </a:extLst>
          </p:cNvPr>
          <p:cNvSpPr txBox="1"/>
          <p:nvPr/>
        </p:nvSpPr>
        <p:spPr>
          <a:xfrm>
            <a:off x="245534" y="5858687"/>
            <a:ext cx="4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75E3B-C4AA-4701-BBB5-BA2178931417}"/>
              </a:ext>
            </a:extLst>
          </p:cNvPr>
          <p:cNvSpPr txBox="1"/>
          <p:nvPr/>
        </p:nvSpPr>
        <p:spPr>
          <a:xfrm>
            <a:off x="6201834" y="5858687"/>
            <a:ext cx="44218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 Performed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8A68C-9330-4493-93A0-6FB4B9983A75}"/>
              </a:ext>
            </a:extLst>
          </p:cNvPr>
          <p:cNvSpPr txBox="1"/>
          <p:nvPr/>
        </p:nvSpPr>
        <p:spPr>
          <a:xfrm>
            <a:off x="787400" y="6368534"/>
            <a:ext cx="715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https://coronavirus.utah.gov/case-counts/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8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84F061-F0F3-4142-91C9-3C5D135E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58EEF-8708-405E-9BCF-70C1981AA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34" y="1488613"/>
            <a:ext cx="9698566" cy="3880773"/>
          </a:xfrm>
        </p:spPr>
        <p:txBody>
          <a:bodyPr>
            <a:normAutofit/>
          </a:bodyPr>
          <a:lstStyle/>
          <a:p>
            <a:r>
              <a:rPr lang="en-US" sz="2800" dirty="0"/>
              <a:t>BI-Exam-Practice.xlsx in Excel (find it in </a:t>
            </a:r>
            <a:r>
              <a:rPr lang="en-US" sz="2800" dirty="0" err="1"/>
              <a:t>LearningSuite</a:t>
            </a:r>
            <a:r>
              <a:rPr lang="en-US" sz="2800" dirty="0"/>
              <a:t> – Content – Data Sets)</a:t>
            </a:r>
          </a:p>
          <a:p>
            <a:r>
              <a:rPr lang="en-US" sz="2800" dirty="0"/>
              <a:t>Solver</a:t>
            </a:r>
          </a:p>
          <a:p>
            <a:r>
              <a:rPr lang="en-US" sz="2800" dirty="0"/>
              <a:t>Correlation</a:t>
            </a:r>
          </a:p>
          <a:p>
            <a:r>
              <a:rPr lang="en-US" sz="2800" dirty="0"/>
              <a:t>Regression</a:t>
            </a:r>
          </a:p>
          <a:p>
            <a:r>
              <a:rPr lang="en-US" sz="2800" dirty="0"/>
              <a:t>ANOVA</a:t>
            </a:r>
          </a:p>
          <a:p>
            <a:r>
              <a:rPr lang="en-US" sz="2800" dirty="0" err="1"/>
              <a:t>ttest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23973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9465B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B5462"/>
      </a:hlink>
      <a:folHlink>
        <a:srgbClr val="265B6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789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Business Intelligence Exam Review</vt:lpstr>
      <vt:lpstr>Today’s Video: P-Value and the Null Hypothesis</vt:lpstr>
      <vt:lpstr>Dataset for Class Today</vt:lpstr>
      <vt:lpstr>Online Meeting Reminders</vt:lpstr>
      <vt:lpstr>Announcements</vt:lpstr>
      <vt:lpstr>Exam Summary</vt:lpstr>
      <vt:lpstr>COVID-19 Data Update</vt:lpstr>
      <vt:lpstr>Utah COVID-19</vt:lpstr>
      <vt:lpstr>Statistics Review</vt:lpstr>
      <vt:lpstr>BI Statistics Summary</vt:lpstr>
      <vt:lpstr>BI Stack Review</vt:lpstr>
      <vt:lpstr>Exam Prep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Exam Review</dc:title>
  <dc:creator>Brandt Redd</dc:creator>
  <cp:lastModifiedBy>Brandt Redd</cp:lastModifiedBy>
  <cp:revision>1</cp:revision>
  <dcterms:created xsi:type="dcterms:W3CDTF">2020-03-25T19:56:49Z</dcterms:created>
  <dcterms:modified xsi:type="dcterms:W3CDTF">2020-03-26T01:13:21Z</dcterms:modified>
</cp:coreProperties>
</file>