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318" r:id="rId3"/>
    <p:sldId id="323" r:id="rId4"/>
    <p:sldId id="338" r:id="rId5"/>
    <p:sldId id="339" r:id="rId6"/>
    <p:sldId id="34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6AE7D-F6A0-4A12-AEFB-3F4881BFCF0D}" v="12" dt="2020-04-15T21:39:01.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3208" autoAdjust="0"/>
  </p:normalViewPr>
  <p:slideViewPr>
    <p:cSldViewPr snapToGrid="0">
      <p:cViewPr varScale="1">
        <p:scale>
          <a:sx n="76" d="100"/>
          <a:sy n="76" d="100"/>
        </p:scale>
        <p:origin x="12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t Redd" userId="be8ed540b98adac0" providerId="LiveId" clId="{B860035E-A829-4BD5-ABC6-FDCE33452113}"/>
    <pc:docChg chg="undo custSel addSld delSld modSld">
      <pc:chgData name="Brandt Redd" userId="be8ed540b98adac0" providerId="LiveId" clId="{B860035E-A829-4BD5-ABC6-FDCE33452113}" dt="2020-04-02T00:56:52.988" v="1546" actId="20577"/>
      <pc:docMkLst>
        <pc:docMk/>
      </pc:docMkLst>
      <pc:sldChg chg="addSp delSp modSp">
        <pc:chgData name="Brandt Redd" userId="be8ed540b98adac0" providerId="LiveId" clId="{B860035E-A829-4BD5-ABC6-FDCE33452113}" dt="2020-04-02T00:56:52.988" v="1546" actId="20577"/>
        <pc:sldMkLst>
          <pc:docMk/>
          <pc:sldMk cId="1320179317" sldId="256"/>
        </pc:sldMkLst>
        <pc:spChg chg="mod">
          <ac:chgData name="Brandt Redd" userId="be8ed540b98adac0" providerId="LiveId" clId="{B860035E-A829-4BD5-ABC6-FDCE33452113}" dt="2020-03-31T13:02:04.391" v="17" actId="20577"/>
          <ac:spMkLst>
            <pc:docMk/>
            <pc:sldMk cId="1320179317" sldId="256"/>
            <ac:spMk id="2" creationId="{E95DCB32-A10E-4F6D-8419-F46F5F475A95}"/>
          </ac:spMkLst>
        </pc:spChg>
        <pc:spChg chg="mod">
          <ac:chgData name="Brandt Redd" userId="be8ed540b98adac0" providerId="LiveId" clId="{B860035E-A829-4BD5-ABC6-FDCE33452113}" dt="2020-03-31T13:01:56.010" v="7" actId="20577"/>
          <ac:spMkLst>
            <pc:docMk/>
            <pc:sldMk cId="1320179317" sldId="256"/>
            <ac:spMk id="3" creationId="{9AD67A8A-FD80-4E35-80F7-3544A15E4D4C}"/>
          </ac:spMkLst>
        </pc:spChg>
        <pc:spChg chg="add mod">
          <ac:chgData name="Brandt Redd" userId="be8ed540b98adac0" providerId="LiveId" clId="{B860035E-A829-4BD5-ABC6-FDCE33452113}" dt="2020-04-02T00:56:52.988" v="1546" actId="20577"/>
          <ac:spMkLst>
            <pc:docMk/>
            <pc:sldMk cId="1320179317" sldId="256"/>
            <ac:spMk id="5" creationId="{CADEF053-95E0-4E47-83EA-B18AA7F35204}"/>
          </ac:spMkLst>
        </pc:spChg>
        <pc:spChg chg="del">
          <ac:chgData name="Brandt Redd" userId="be8ed540b98adac0" providerId="LiveId" clId="{B860035E-A829-4BD5-ABC6-FDCE33452113}" dt="2020-03-31T13:05:09.803" v="19" actId="478"/>
          <ac:spMkLst>
            <pc:docMk/>
            <pc:sldMk cId="1320179317" sldId="256"/>
            <ac:spMk id="6" creationId="{485C46BB-A405-499D-A608-677210844F69}"/>
          </ac:spMkLst>
        </pc:spChg>
        <pc:picChg chg="del">
          <ac:chgData name="Brandt Redd" userId="be8ed540b98adac0" providerId="LiveId" clId="{B860035E-A829-4BD5-ABC6-FDCE33452113}" dt="2020-03-31T13:05:06.983" v="18" actId="478"/>
          <ac:picMkLst>
            <pc:docMk/>
            <pc:sldMk cId="1320179317" sldId="256"/>
            <ac:picMk id="1026" creationId="{1BB3712A-D594-41CE-9DB0-1FFDF5D78F8F}"/>
          </ac:picMkLst>
        </pc:picChg>
      </pc:sldChg>
      <pc:sldChg chg="modSp">
        <pc:chgData name="Brandt Redd" userId="be8ed540b98adac0" providerId="LiveId" clId="{B860035E-A829-4BD5-ABC6-FDCE33452113}" dt="2020-04-01T18:38:08.772" v="1369" actId="20577"/>
        <pc:sldMkLst>
          <pc:docMk/>
          <pc:sldMk cId="1665343416" sldId="318"/>
        </pc:sldMkLst>
        <pc:spChg chg="mod">
          <ac:chgData name="Brandt Redd" userId="be8ed540b98adac0" providerId="LiveId" clId="{B860035E-A829-4BD5-ABC6-FDCE33452113}" dt="2020-03-31T13:06:15.152" v="48" actId="20577"/>
          <ac:spMkLst>
            <pc:docMk/>
            <pc:sldMk cId="1665343416" sldId="318"/>
            <ac:spMk id="2" creationId="{AD3414B6-9163-416F-81C8-679A1002E15F}"/>
          </ac:spMkLst>
        </pc:spChg>
        <pc:spChg chg="mod">
          <ac:chgData name="Brandt Redd" userId="be8ed540b98adac0" providerId="LiveId" clId="{B860035E-A829-4BD5-ABC6-FDCE33452113}" dt="2020-04-01T18:38:08.772" v="1369" actId="20577"/>
          <ac:spMkLst>
            <pc:docMk/>
            <pc:sldMk cId="1665343416" sldId="318"/>
            <ac:spMk id="3" creationId="{120DCEF5-14C0-42D2-8A17-1B6E8A63DF6F}"/>
          </ac:spMkLst>
        </pc:spChg>
      </pc:sldChg>
      <pc:sldChg chg="delSp modSp del">
        <pc:chgData name="Brandt Redd" userId="be8ed540b98adac0" providerId="LiveId" clId="{B860035E-A829-4BD5-ABC6-FDCE33452113}" dt="2020-04-01T21:47:15.873" v="1457" actId="2696"/>
        <pc:sldMkLst>
          <pc:docMk/>
          <pc:sldMk cId="1541831570" sldId="319"/>
        </pc:sldMkLst>
        <pc:spChg chg="mod">
          <ac:chgData name="Brandt Redd" userId="be8ed540b98adac0" providerId="LiveId" clId="{B860035E-A829-4BD5-ABC6-FDCE33452113}" dt="2020-03-31T13:05:32.895" v="31" actId="20577"/>
          <ac:spMkLst>
            <pc:docMk/>
            <pc:sldMk cId="1541831570" sldId="319"/>
            <ac:spMk id="5" creationId="{B221DCC8-9F7E-4E35-8661-84BCF3514FFE}"/>
          </ac:spMkLst>
        </pc:spChg>
        <pc:picChg chg="del">
          <ac:chgData name="Brandt Redd" userId="be8ed540b98adac0" providerId="LiveId" clId="{B860035E-A829-4BD5-ABC6-FDCE33452113}" dt="2020-03-31T13:05:24.669" v="20" actId="478"/>
          <ac:picMkLst>
            <pc:docMk/>
            <pc:sldMk cId="1541831570" sldId="319"/>
            <ac:picMk id="2" creationId="{00A0B128-B494-4BE2-883F-070FE29DE99A}"/>
          </ac:picMkLst>
        </pc:picChg>
      </pc:sldChg>
      <pc:sldChg chg="addSp modSp">
        <pc:chgData name="Brandt Redd" userId="be8ed540b98adac0" providerId="LiveId" clId="{B860035E-A829-4BD5-ABC6-FDCE33452113}" dt="2020-03-31T13:31:08.855" v="1062" actId="20577"/>
        <pc:sldMkLst>
          <pc:docMk/>
          <pc:sldMk cId="3032397304" sldId="335"/>
        </pc:sldMkLst>
        <pc:spChg chg="mod">
          <ac:chgData name="Brandt Redd" userId="be8ed540b98adac0" providerId="LiveId" clId="{B860035E-A829-4BD5-ABC6-FDCE33452113}" dt="2020-03-31T13:31:08.855" v="1062" actId="20577"/>
          <ac:spMkLst>
            <pc:docMk/>
            <pc:sldMk cId="3032397304" sldId="335"/>
            <ac:spMk id="2" creationId="{54298F2E-C1FB-4FE8-B6CD-D77C1E927724}"/>
          </ac:spMkLst>
        </pc:spChg>
        <pc:spChg chg="mod">
          <ac:chgData name="Brandt Redd" userId="be8ed540b98adac0" providerId="LiveId" clId="{B860035E-A829-4BD5-ABC6-FDCE33452113}" dt="2020-03-31T13:09:19.401" v="127" actId="14100"/>
          <ac:spMkLst>
            <pc:docMk/>
            <pc:sldMk cId="3032397304" sldId="335"/>
            <ac:spMk id="3" creationId="{EF84F061-F0F3-4142-91C9-3C5D135EF29D}"/>
          </ac:spMkLst>
        </pc:spChg>
        <pc:spChg chg="mod">
          <ac:chgData name="Brandt Redd" userId="be8ed540b98adac0" providerId="LiveId" clId="{B860035E-A829-4BD5-ABC6-FDCE33452113}" dt="2020-03-31T13:24:37.493" v="686" actId="20577"/>
          <ac:spMkLst>
            <pc:docMk/>
            <pc:sldMk cId="3032397304" sldId="335"/>
            <ac:spMk id="4" creationId="{D0E58EEF-8708-405E-9BCF-70C1981AA0A3}"/>
          </ac:spMkLst>
        </pc:spChg>
        <pc:spChg chg="add mod">
          <ac:chgData name="Brandt Redd" userId="be8ed540b98adac0" providerId="LiveId" clId="{B860035E-A829-4BD5-ABC6-FDCE33452113}" dt="2020-03-31T13:14:23.350" v="284" actId="20577"/>
          <ac:spMkLst>
            <pc:docMk/>
            <pc:sldMk cId="3032397304" sldId="335"/>
            <ac:spMk id="5" creationId="{1DBD7607-5829-4528-A2E3-12946B442A5C}"/>
          </ac:spMkLst>
        </pc:spChg>
        <pc:spChg chg="add mod">
          <ac:chgData name="Brandt Redd" userId="be8ed540b98adac0" providerId="LiveId" clId="{B860035E-A829-4BD5-ABC6-FDCE33452113}" dt="2020-03-31T13:24:56.319" v="688" actId="404"/>
          <ac:spMkLst>
            <pc:docMk/>
            <pc:sldMk cId="3032397304" sldId="335"/>
            <ac:spMk id="6" creationId="{77CAE2D3-E54C-402F-8E09-DE3EEF571319}"/>
          </ac:spMkLst>
        </pc:spChg>
      </pc:sldChg>
      <pc:sldChg chg="addSp delSp modSp">
        <pc:chgData name="Brandt Redd" userId="be8ed540b98adac0" providerId="LiveId" clId="{B860035E-A829-4BD5-ABC6-FDCE33452113}" dt="2020-04-01T21:50:29.499" v="1465" actId="1076"/>
        <pc:sldMkLst>
          <pc:docMk/>
          <pc:sldMk cId="2700981983" sldId="338"/>
        </pc:sldMkLst>
        <pc:picChg chg="del">
          <ac:chgData name="Brandt Redd" userId="be8ed540b98adac0" providerId="LiveId" clId="{B860035E-A829-4BD5-ABC6-FDCE33452113}" dt="2020-04-01T21:48:40.266" v="1458" actId="478"/>
          <ac:picMkLst>
            <pc:docMk/>
            <pc:sldMk cId="2700981983" sldId="338"/>
            <ac:picMk id="3" creationId="{D38A83BB-B82E-4696-869E-FADFEC67E853}"/>
          </ac:picMkLst>
        </pc:picChg>
        <pc:picChg chg="add mod">
          <ac:chgData name="Brandt Redd" userId="be8ed540b98adac0" providerId="LiveId" clId="{B860035E-A829-4BD5-ABC6-FDCE33452113}" dt="2020-04-01T21:48:54.154" v="1461" actId="14100"/>
          <ac:picMkLst>
            <pc:docMk/>
            <pc:sldMk cId="2700981983" sldId="338"/>
            <ac:picMk id="4" creationId="{B40E0733-3C81-4D6F-8C13-BEF8BB225D52}"/>
          </ac:picMkLst>
        </pc:picChg>
        <pc:picChg chg="add mod">
          <ac:chgData name="Brandt Redd" userId="be8ed540b98adac0" providerId="LiveId" clId="{B860035E-A829-4BD5-ABC6-FDCE33452113}" dt="2020-04-01T21:50:29.499" v="1465" actId="1076"/>
          <ac:picMkLst>
            <pc:docMk/>
            <pc:sldMk cId="2700981983" sldId="338"/>
            <ac:picMk id="8" creationId="{60CE9DE5-0D04-4694-918E-0BA5C4FBCB41}"/>
          </ac:picMkLst>
        </pc:picChg>
      </pc:sldChg>
      <pc:sldChg chg="del">
        <pc:chgData name="Brandt Redd" userId="be8ed540b98adac0" providerId="LiveId" clId="{B860035E-A829-4BD5-ABC6-FDCE33452113}" dt="2020-03-31T13:08:33.300" v="108" actId="47"/>
        <pc:sldMkLst>
          <pc:docMk/>
          <pc:sldMk cId="856252328" sldId="339"/>
        </pc:sldMkLst>
      </pc:sldChg>
      <pc:sldChg chg="addSp modSp add">
        <pc:chgData name="Brandt Redd" userId="be8ed540b98adac0" providerId="LiveId" clId="{B860035E-A829-4BD5-ABC6-FDCE33452113}" dt="2020-03-31T14:44:52.974" v="1208" actId="20577"/>
        <pc:sldMkLst>
          <pc:docMk/>
          <pc:sldMk cId="2883511638" sldId="339"/>
        </pc:sldMkLst>
        <pc:spChg chg="mod">
          <ac:chgData name="Brandt Redd" userId="be8ed540b98adac0" providerId="LiveId" clId="{B860035E-A829-4BD5-ABC6-FDCE33452113}" dt="2020-03-31T13:25:13.113" v="708" actId="20577"/>
          <ac:spMkLst>
            <pc:docMk/>
            <pc:sldMk cId="2883511638" sldId="339"/>
            <ac:spMk id="2" creationId="{C2400824-C7EA-4A90-9077-2197B52CEA6D}"/>
          </ac:spMkLst>
        </pc:spChg>
        <pc:spChg chg="mod">
          <ac:chgData name="Brandt Redd" userId="be8ed540b98adac0" providerId="LiveId" clId="{B860035E-A829-4BD5-ABC6-FDCE33452113}" dt="2020-03-31T14:44:52.974" v="1208" actId="20577"/>
          <ac:spMkLst>
            <pc:docMk/>
            <pc:sldMk cId="2883511638" sldId="339"/>
            <ac:spMk id="3" creationId="{9026F272-F389-4180-8C16-700D1279B01F}"/>
          </ac:spMkLst>
        </pc:spChg>
        <pc:spChg chg="mod">
          <ac:chgData name="Brandt Redd" userId="be8ed540b98adac0" providerId="LiveId" clId="{B860035E-A829-4BD5-ABC6-FDCE33452113}" dt="2020-03-31T14:29:48.665" v="1064" actId="403"/>
          <ac:spMkLst>
            <pc:docMk/>
            <pc:sldMk cId="2883511638" sldId="339"/>
            <ac:spMk id="4" creationId="{6F16A530-7A16-40E1-8AEB-FC6A81C6F710}"/>
          </ac:spMkLst>
        </pc:spChg>
        <pc:spChg chg="add mod">
          <ac:chgData name="Brandt Redd" userId="be8ed540b98adac0" providerId="LiveId" clId="{B860035E-A829-4BD5-ABC6-FDCE33452113}" dt="2020-03-31T14:30:21.268" v="1077"/>
          <ac:spMkLst>
            <pc:docMk/>
            <pc:sldMk cId="2883511638" sldId="339"/>
            <ac:spMk id="5" creationId="{A8274BF0-2BA7-416E-8ED8-8D414691AEA2}"/>
          </ac:spMkLst>
        </pc:spChg>
      </pc:sldChg>
      <pc:sldChg chg="modSp del">
        <pc:chgData name="Brandt Redd" userId="be8ed540b98adac0" providerId="LiveId" clId="{B860035E-A829-4BD5-ABC6-FDCE33452113}" dt="2020-03-31T13:08:31.399" v="107" actId="47"/>
        <pc:sldMkLst>
          <pc:docMk/>
          <pc:sldMk cId="526735408" sldId="340"/>
        </pc:sldMkLst>
        <pc:spChg chg="mod">
          <ac:chgData name="Brandt Redd" userId="be8ed540b98adac0" providerId="LiveId" clId="{B860035E-A829-4BD5-ABC6-FDCE33452113}" dt="2020-03-31T13:07:59.848" v="106" actId="20577"/>
          <ac:spMkLst>
            <pc:docMk/>
            <pc:sldMk cId="526735408" sldId="340"/>
            <ac:spMk id="3" creationId="{9BF0963E-DEA4-4E5E-9D7D-733DA821062A}"/>
          </ac:spMkLst>
        </pc:spChg>
      </pc:sldChg>
      <pc:sldChg chg="addSp modSp add">
        <pc:chgData name="Brandt Redd" userId="be8ed540b98adac0" providerId="LiveId" clId="{B860035E-A829-4BD5-ABC6-FDCE33452113}" dt="2020-03-31T14:35:39.010" v="1148" actId="1076"/>
        <pc:sldMkLst>
          <pc:docMk/>
          <pc:sldMk cId="831794496" sldId="340"/>
        </pc:sldMkLst>
        <pc:spChg chg="mod">
          <ac:chgData name="Brandt Redd" userId="be8ed540b98adac0" providerId="LiveId" clId="{B860035E-A829-4BD5-ABC6-FDCE33452113}" dt="2020-03-31T14:34:51.810" v="1142" actId="1076"/>
          <ac:spMkLst>
            <pc:docMk/>
            <pc:sldMk cId="831794496" sldId="340"/>
            <ac:spMk id="2" creationId="{6B3172DD-464F-4269-A1AA-3A3F9ED23353}"/>
          </ac:spMkLst>
        </pc:spChg>
        <pc:spChg chg="add mod">
          <ac:chgData name="Brandt Redd" userId="be8ed540b98adac0" providerId="LiveId" clId="{B860035E-A829-4BD5-ABC6-FDCE33452113}" dt="2020-03-31T14:35:00.648" v="1146" actId="403"/>
          <ac:spMkLst>
            <pc:docMk/>
            <pc:sldMk cId="831794496" sldId="340"/>
            <ac:spMk id="3" creationId="{0F772E84-B723-4DB1-9052-9EB76FD32F3E}"/>
          </ac:spMkLst>
        </pc:spChg>
        <pc:picChg chg="add mod">
          <ac:chgData name="Brandt Redd" userId="be8ed540b98adac0" providerId="LiveId" clId="{B860035E-A829-4BD5-ABC6-FDCE33452113}" dt="2020-03-31T14:35:39.010" v="1148" actId="1076"/>
          <ac:picMkLst>
            <pc:docMk/>
            <pc:sldMk cId="831794496" sldId="340"/>
            <ac:picMk id="4" creationId="{F0F4B073-CA6D-4954-B7A2-3DFB90B64D69}"/>
          </ac:picMkLst>
        </pc:picChg>
      </pc:sldChg>
    </pc:docChg>
  </pc:docChgLst>
  <pc:docChgLst>
    <pc:chgData name="Brandt Redd" userId="be8ed540b98adac0" providerId="LiveId" clId="{F3FD39B6-B2FC-4DE3-93F0-0165DC03F489}"/>
    <pc:docChg chg="custSel addSld delSld modSld">
      <pc:chgData name="Brandt Redd" userId="be8ed540b98adac0" providerId="LiveId" clId="{F3FD39B6-B2FC-4DE3-93F0-0165DC03F489}" dt="2020-03-16T20:02:19.284" v="2735" actId="6549"/>
      <pc:docMkLst>
        <pc:docMk/>
      </pc:docMkLst>
      <pc:sldChg chg="modSp">
        <pc:chgData name="Brandt Redd" userId="be8ed540b98adac0" providerId="LiveId" clId="{F3FD39B6-B2FC-4DE3-93F0-0165DC03F489}" dt="2020-03-16T17:14:45.887" v="88" actId="20577"/>
        <pc:sldMkLst>
          <pc:docMk/>
          <pc:sldMk cId="1320179317" sldId="256"/>
        </pc:sldMkLst>
        <pc:spChg chg="mod">
          <ac:chgData name="Brandt Redd" userId="be8ed540b98adac0" providerId="LiveId" clId="{F3FD39B6-B2FC-4DE3-93F0-0165DC03F489}" dt="2020-03-16T17:14:31.897" v="54" actId="20577"/>
          <ac:spMkLst>
            <pc:docMk/>
            <pc:sldMk cId="1320179317" sldId="256"/>
            <ac:spMk id="2" creationId="{E95DCB32-A10E-4F6D-8419-F46F5F475A95}"/>
          </ac:spMkLst>
        </pc:spChg>
        <pc:spChg chg="mod">
          <ac:chgData name="Brandt Redd" userId="be8ed540b98adac0" providerId="LiveId" clId="{F3FD39B6-B2FC-4DE3-93F0-0165DC03F489}" dt="2020-03-16T17:14:45.887" v="88" actId="20577"/>
          <ac:spMkLst>
            <pc:docMk/>
            <pc:sldMk cId="1320179317" sldId="256"/>
            <ac:spMk id="3" creationId="{9AD67A8A-FD80-4E35-80F7-3544A15E4D4C}"/>
          </ac:spMkLst>
        </pc:spChg>
      </pc:sldChg>
      <pc:sldChg chg="del">
        <pc:chgData name="Brandt Redd" userId="be8ed540b98adac0" providerId="LiveId" clId="{F3FD39B6-B2FC-4DE3-93F0-0165DC03F489}" dt="2020-03-16T17:57:44.206" v="2727" actId="47"/>
        <pc:sldMkLst>
          <pc:docMk/>
          <pc:sldMk cId="154695020" sldId="258"/>
        </pc:sldMkLst>
      </pc:sldChg>
      <pc:sldChg chg="del">
        <pc:chgData name="Brandt Redd" userId="be8ed540b98adac0" providerId="LiveId" clId="{F3FD39B6-B2FC-4DE3-93F0-0165DC03F489}" dt="2020-03-16T17:57:44.206" v="2727" actId="47"/>
        <pc:sldMkLst>
          <pc:docMk/>
          <pc:sldMk cId="2283731460" sldId="263"/>
        </pc:sldMkLst>
      </pc:sldChg>
      <pc:sldChg chg="del">
        <pc:chgData name="Brandt Redd" userId="be8ed540b98adac0" providerId="LiveId" clId="{F3FD39B6-B2FC-4DE3-93F0-0165DC03F489}" dt="2020-03-16T17:57:44.206" v="2727" actId="47"/>
        <pc:sldMkLst>
          <pc:docMk/>
          <pc:sldMk cId="708955848" sldId="308"/>
        </pc:sldMkLst>
      </pc:sldChg>
      <pc:sldChg chg="del">
        <pc:chgData name="Brandt Redd" userId="be8ed540b98adac0" providerId="LiveId" clId="{F3FD39B6-B2FC-4DE3-93F0-0165DC03F489}" dt="2020-03-16T17:57:44.206" v="2727" actId="47"/>
        <pc:sldMkLst>
          <pc:docMk/>
          <pc:sldMk cId="457019352" sldId="309"/>
        </pc:sldMkLst>
      </pc:sldChg>
      <pc:sldChg chg="del">
        <pc:chgData name="Brandt Redd" userId="be8ed540b98adac0" providerId="LiveId" clId="{F3FD39B6-B2FC-4DE3-93F0-0165DC03F489}" dt="2020-03-16T17:57:44.206" v="2727" actId="47"/>
        <pc:sldMkLst>
          <pc:docMk/>
          <pc:sldMk cId="4018184181" sldId="310"/>
        </pc:sldMkLst>
      </pc:sldChg>
      <pc:sldChg chg="del">
        <pc:chgData name="Brandt Redd" userId="be8ed540b98adac0" providerId="LiveId" clId="{F3FD39B6-B2FC-4DE3-93F0-0165DC03F489}" dt="2020-03-16T17:57:44.206" v="2727" actId="47"/>
        <pc:sldMkLst>
          <pc:docMk/>
          <pc:sldMk cId="162103241" sldId="311"/>
        </pc:sldMkLst>
      </pc:sldChg>
      <pc:sldChg chg="del">
        <pc:chgData name="Brandt Redd" userId="be8ed540b98adac0" providerId="LiveId" clId="{F3FD39B6-B2FC-4DE3-93F0-0165DC03F489}" dt="2020-03-16T17:57:44.206" v="2727" actId="47"/>
        <pc:sldMkLst>
          <pc:docMk/>
          <pc:sldMk cId="1388652087" sldId="312"/>
        </pc:sldMkLst>
      </pc:sldChg>
      <pc:sldChg chg="addSp modSp add">
        <pc:chgData name="Brandt Redd" userId="be8ed540b98adac0" providerId="LiveId" clId="{F3FD39B6-B2FC-4DE3-93F0-0165DC03F489}" dt="2020-03-16T17:41:39.542" v="1237" actId="1076"/>
        <pc:sldMkLst>
          <pc:docMk/>
          <pc:sldMk cId="3896600030" sldId="313"/>
        </pc:sldMkLst>
        <pc:spChg chg="mod">
          <ac:chgData name="Brandt Redd" userId="be8ed540b98adac0" providerId="LiveId" clId="{F3FD39B6-B2FC-4DE3-93F0-0165DC03F489}" dt="2020-03-16T17:40:45.676" v="1132" actId="14100"/>
          <ac:spMkLst>
            <pc:docMk/>
            <pc:sldMk cId="3896600030" sldId="313"/>
            <ac:spMk id="2" creationId="{FBB0DE4A-3ECF-4806-930B-218B61019560}"/>
          </ac:spMkLst>
        </pc:spChg>
        <pc:spChg chg="mod">
          <ac:chgData name="Brandt Redd" userId="be8ed540b98adac0" providerId="LiveId" clId="{F3FD39B6-B2FC-4DE3-93F0-0165DC03F489}" dt="2020-03-16T17:41:35.432" v="1236" actId="27636"/>
          <ac:spMkLst>
            <pc:docMk/>
            <pc:sldMk cId="3896600030" sldId="313"/>
            <ac:spMk id="3" creationId="{29B1A4F6-3D66-4D34-8098-7F5C82C62B26}"/>
          </ac:spMkLst>
        </pc:spChg>
        <pc:picChg chg="add mod">
          <ac:chgData name="Brandt Redd" userId="be8ed540b98adac0" providerId="LiveId" clId="{F3FD39B6-B2FC-4DE3-93F0-0165DC03F489}" dt="2020-03-16T17:41:39.542" v="1237" actId="1076"/>
          <ac:picMkLst>
            <pc:docMk/>
            <pc:sldMk cId="3896600030" sldId="313"/>
            <ac:picMk id="4" creationId="{BE94ED40-4DC5-446A-ACED-08AF0ECB4F88}"/>
          </ac:picMkLst>
        </pc:picChg>
      </pc:sldChg>
      <pc:sldChg chg="addSp modSp add">
        <pc:chgData name="Brandt Redd" userId="be8ed540b98adac0" providerId="LiveId" clId="{F3FD39B6-B2FC-4DE3-93F0-0165DC03F489}" dt="2020-03-16T17:50:35.430" v="2016" actId="14"/>
        <pc:sldMkLst>
          <pc:docMk/>
          <pc:sldMk cId="3533512268" sldId="314"/>
        </pc:sldMkLst>
        <pc:spChg chg="mod">
          <ac:chgData name="Brandt Redd" userId="be8ed540b98adac0" providerId="LiveId" clId="{F3FD39B6-B2FC-4DE3-93F0-0165DC03F489}" dt="2020-03-16T17:35:23.786" v="818" actId="14100"/>
          <ac:spMkLst>
            <pc:docMk/>
            <pc:sldMk cId="3533512268" sldId="314"/>
            <ac:spMk id="2" creationId="{3186AFD6-8A32-4FC7-85F7-83C0BE3EB273}"/>
          </ac:spMkLst>
        </pc:spChg>
        <pc:spChg chg="mod">
          <ac:chgData name="Brandt Redd" userId="be8ed540b98adac0" providerId="LiveId" clId="{F3FD39B6-B2FC-4DE3-93F0-0165DC03F489}" dt="2020-03-16T17:50:35.430" v="2016" actId="14"/>
          <ac:spMkLst>
            <pc:docMk/>
            <pc:sldMk cId="3533512268" sldId="314"/>
            <ac:spMk id="3" creationId="{C6056BC3-DF22-44E9-9728-293450A39FBA}"/>
          </ac:spMkLst>
        </pc:spChg>
        <pc:picChg chg="add mod">
          <ac:chgData name="Brandt Redd" userId="be8ed540b98adac0" providerId="LiveId" clId="{F3FD39B6-B2FC-4DE3-93F0-0165DC03F489}" dt="2020-03-16T17:36:40.174" v="1024" actId="1076"/>
          <ac:picMkLst>
            <pc:docMk/>
            <pc:sldMk cId="3533512268" sldId="314"/>
            <ac:picMk id="4" creationId="{E0F72ECC-054B-4ABB-A326-0BEA775DCDE5}"/>
          </ac:picMkLst>
        </pc:picChg>
        <pc:picChg chg="add mod">
          <ac:chgData name="Brandt Redd" userId="be8ed540b98adac0" providerId="LiveId" clId="{F3FD39B6-B2FC-4DE3-93F0-0165DC03F489}" dt="2020-03-16T17:50:08.320" v="2013" actId="1076"/>
          <ac:picMkLst>
            <pc:docMk/>
            <pc:sldMk cId="3533512268" sldId="314"/>
            <ac:picMk id="5" creationId="{2E11C8E7-4AC1-4FEE-95D0-995350082A8A}"/>
          </ac:picMkLst>
        </pc:picChg>
      </pc:sldChg>
      <pc:sldChg chg="addSp modSp add">
        <pc:chgData name="Brandt Redd" userId="be8ed540b98adac0" providerId="LiveId" clId="{F3FD39B6-B2FC-4DE3-93F0-0165DC03F489}" dt="2020-03-16T17:49:49.285" v="2009" actId="1076"/>
        <pc:sldMkLst>
          <pc:docMk/>
          <pc:sldMk cId="3656909005" sldId="315"/>
        </pc:sldMkLst>
        <pc:spChg chg="mod">
          <ac:chgData name="Brandt Redd" userId="be8ed540b98adac0" providerId="LiveId" clId="{F3FD39B6-B2FC-4DE3-93F0-0165DC03F489}" dt="2020-03-16T17:42:13.183" v="1270" actId="14100"/>
          <ac:spMkLst>
            <pc:docMk/>
            <pc:sldMk cId="3656909005" sldId="315"/>
            <ac:spMk id="2" creationId="{6F500F5F-9C62-4D43-A988-9F99AF143CF9}"/>
          </ac:spMkLst>
        </pc:spChg>
        <pc:spChg chg="mod">
          <ac:chgData name="Brandt Redd" userId="be8ed540b98adac0" providerId="LiveId" clId="{F3FD39B6-B2FC-4DE3-93F0-0165DC03F489}" dt="2020-03-16T17:49:09.051" v="1962" actId="20577"/>
          <ac:spMkLst>
            <pc:docMk/>
            <pc:sldMk cId="3656909005" sldId="315"/>
            <ac:spMk id="3" creationId="{288E91B0-CC2D-4AE7-962A-8DCDCC9489BB}"/>
          </ac:spMkLst>
        </pc:spChg>
        <pc:picChg chg="add mod modCrop">
          <ac:chgData name="Brandt Redd" userId="be8ed540b98adac0" providerId="LiveId" clId="{F3FD39B6-B2FC-4DE3-93F0-0165DC03F489}" dt="2020-03-16T17:43:35.652" v="1277" actId="1076"/>
          <ac:picMkLst>
            <pc:docMk/>
            <pc:sldMk cId="3656909005" sldId="315"/>
            <ac:picMk id="4" creationId="{01DA0751-4C50-4D78-A9FA-26F63CB008A6}"/>
          </ac:picMkLst>
        </pc:picChg>
        <pc:picChg chg="add mod">
          <ac:chgData name="Brandt Redd" userId="be8ed540b98adac0" providerId="LiveId" clId="{F3FD39B6-B2FC-4DE3-93F0-0165DC03F489}" dt="2020-03-16T17:49:49.285" v="2009" actId="1076"/>
          <ac:picMkLst>
            <pc:docMk/>
            <pc:sldMk cId="3656909005" sldId="315"/>
            <ac:picMk id="5" creationId="{D441B2AA-13A0-495C-9B32-05E008D766EC}"/>
          </ac:picMkLst>
        </pc:picChg>
      </pc:sldChg>
      <pc:sldChg chg="addSp modSp add">
        <pc:chgData name="Brandt Redd" userId="be8ed540b98adac0" providerId="LiveId" clId="{F3FD39B6-B2FC-4DE3-93F0-0165DC03F489}" dt="2020-03-16T20:02:19.284" v="2735" actId="6549"/>
        <pc:sldMkLst>
          <pc:docMk/>
          <pc:sldMk cId="1195763199" sldId="316"/>
        </pc:sldMkLst>
        <pc:spChg chg="mod">
          <ac:chgData name="Brandt Redd" userId="be8ed540b98adac0" providerId="LiveId" clId="{F3FD39B6-B2FC-4DE3-93F0-0165DC03F489}" dt="2020-03-16T17:52:19.835" v="2042" actId="14100"/>
          <ac:spMkLst>
            <pc:docMk/>
            <pc:sldMk cId="1195763199" sldId="316"/>
            <ac:spMk id="2" creationId="{1C1CC58B-0326-4CC1-9F59-4E59FDEB81C3}"/>
          </ac:spMkLst>
        </pc:spChg>
        <pc:spChg chg="mod">
          <ac:chgData name="Brandt Redd" userId="be8ed540b98adac0" providerId="LiveId" clId="{F3FD39B6-B2FC-4DE3-93F0-0165DC03F489}" dt="2020-03-16T20:02:19.284" v="2735" actId="6549"/>
          <ac:spMkLst>
            <pc:docMk/>
            <pc:sldMk cId="1195763199" sldId="316"/>
            <ac:spMk id="3" creationId="{4BEFF67F-FAD0-4B57-9A95-2BF8A80BDEDB}"/>
          </ac:spMkLst>
        </pc:spChg>
        <pc:picChg chg="add mod">
          <ac:chgData name="Brandt Redd" userId="be8ed540b98adac0" providerId="LiveId" clId="{F3FD39B6-B2FC-4DE3-93F0-0165DC03F489}" dt="2020-03-16T17:57:20.909" v="2726" actId="1076"/>
          <ac:picMkLst>
            <pc:docMk/>
            <pc:sldMk cId="1195763199" sldId="316"/>
            <ac:picMk id="4" creationId="{C8FD62A2-89E3-490C-9CCC-DC09D426FD91}"/>
          </ac:picMkLst>
        </pc:picChg>
      </pc:sldChg>
    </pc:docChg>
  </pc:docChgLst>
  <pc:docChgLst>
    <pc:chgData name="Brandt Redd" userId="be8ed540b98adac0" providerId="LiveId" clId="{E9D74B8E-0DD0-444B-A4C7-67FABC8CDEA0}"/>
    <pc:docChg chg="custSel addSld modSld">
      <pc:chgData name="Brandt Redd" userId="be8ed540b98adac0" providerId="LiveId" clId="{E9D74B8E-0DD0-444B-A4C7-67FABC8CDEA0}" dt="2020-03-02T16:37:21.580" v="2230" actId="14100"/>
      <pc:docMkLst>
        <pc:docMk/>
      </pc:docMkLst>
      <pc:sldChg chg="modSp">
        <pc:chgData name="Brandt Redd" userId="be8ed540b98adac0" providerId="LiveId" clId="{E9D74B8E-0DD0-444B-A4C7-67FABC8CDEA0}" dt="2020-03-02T14:32:03.809" v="51" actId="20577"/>
        <pc:sldMkLst>
          <pc:docMk/>
          <pc:sldMk cId="1320179317" sldId="256"/>
        </pc:sldMkLst>
        <pc:spChg chg="mod">
          <ac:chgData name="Brandt Redd" userId="be8ed540b98adac0" providerId="LiveId" clId="{E9D74B8E-0DD0-444B-A4C7-67FABC8CDEA0}" dt="2020-03-02T14:31:41.120" v="14" actId="20577"/>
          <ac:spMkLst>
            <pc:docMk/>
            <pc:sldMk cId="1320179317" sldId="256"/>
            <ac:spMk id="2" creationId="{E95DCB32-A10E-4F6D-8419-F46F5F475A95}"/>
          </ac:spMkLst>
        </pc:spChg>
        <pc:spChg chg="mod">
          <ac:chgData name="Brandt Redd" userId="be8ed540b98adac0" providerId="LiveId" clId="{E9D74B8E-0DD0-444B-A4C7-67FABC8CDEA0}" dt="2020-03-02T14:32:03.809" v="51" actId="20577"/>
          <ac:spMkLst>
            <pc:docMk/>
            <pc:sldMk cId="1320179317" sldId="256"/>
            <ac:spMk id="3" creationId="{9AD67A8A-FD80-4E35-80F7-3544A15E4D4C}"/>
          </ac:spMkLst>
        </pc:spChg>
      </pc:sldChg>
      <pc:sldChg chg="modSp add">
        <pc:chgData name="Brandt Redd" userId="be8ed540b98adac0" providerId="LiveId" clId="{E9D74B8E-0DD0-444B-A4C7-67FABC8CDEA0}" dt="2020-03-02T14:49:41.480" v="1519" actId="20577"/>
        <pc:sldMkLst>
          <pc:docMk/>
          <pc:sldMk cId="1729233392" sldId="257"/>
        </pc:sldMkLst>
        <pc:spChg chg="mod">
          <ac:chgData name="Brandt Redd" userId="be8ed540b98adac0" providerId="LiveId" clId="{E9D74B8E-0DD0-444B-A4C7-67FABC8CDEA0}" dt="2020-03-02T14:49:41.480" v="1519" actId="20577"/>
          <ac:spMkLst>
            <pc:docMk/>
            <pc:sldMk cId="1729233392" sldId="257"/>
            <ac:spMk id="2" creationId="{3ACF71DC-AF3B-45BB-A884-B8EDA34D0927}"/>
          </ac:spMkLst>
        </pc:spChg>
        <pc:spChg chg="mod">
          <ac:chgData name="Brandt Redd" userId="be8ed540b98adac0" providerId="LiveId" clId="{E9D74B8E-0DD0-444B-A4C7-67FABC8CDEA0}" dt="2020-03-02T14:40:43.281" v="934" actId="27636"/>
          <ac:spMkLst>
            <pc:docMk/>
            <pc:sldMk cId="1729233392" sldId="257"/>
            <ac:spMk id="3" creationId="{EEF8738B-C5B0-4F5D-9AD4-2FE2E09C77D6}"/>
          </ac:spMkLst>
        </pc:spChg>
      </pc:sldChg>
      <pc:sldChg chg="modSp add">
        <pc:chgData name="Brandt Redd" userId="be8ed540b98adac0" providerId="LiveId" clId="{E9D74B8E-0DD0-444B-A4C7-67FABC8CDEA0}" dt="2020-03-02T14:49:29.522" v="1515" actId="20577"/>
        <pc:sldMkLst>
          <pc:docMk/>
          <pc:sldMk cId="154695020" sldId="258"/>
        </pc:sldMkLst>
        <pc:spChg chg="mod">
          <ac:chgData name="Brandt Redd" userId="be8ed540b98adac0" providerId="LiveId" clId="{E9D74B8E-0DD0-444B-A4C7-67FABC8CDEA0}" dt="2020-03-02T14:44:53.466" v="1084" actId="20577"/>
          <ac:spMkLst>
            <pc:docMk/>
            <pc:sldMk cId="154695020" sldId="258"/>
            <ac:spMk id="2" creationId="{BB59AA5E-08D4-4F46-8634-68AE64E35C01}"/>
          </ac:spMkLst>
        </pc:spChg>
        <pc:spChg chg="mod">
          <ac:chgData name="Brandt Redd" userId="be8ed540b98adac0" providerId="LiveId" clId="{E9D74B8E-0DD0-444B-A4C7-67FABC8CDEA0}" dt="2020-03-02T14:49:29.522" v="1515" actId="20577"/>
          <ac:spMkLst>
            <pc:docMk/>
            <pc:sldMk cId="154695020" sldId="258"/>
            <ac:spMk id="3" creationId="{06165ADE-386B-4C44-957F-2F0D7DA315C5}"/>
          </ac:spMkLst>
        </pc:spChg>
      </pc:sldChg>
      <pc:sldChg chg="addSp modSp add">
        <pc:chgData name="Brandt Redd" userId="be8ed540b98adac0" providerId="LiveId" clId="{E9D74B8E-0DD0-444B-A4C7-67FABC8CDEA0}" dt="2020-03-02T14:57:25.987" v="2108" actId="27636"/>
        <pc:sldMkLst>
          <pc:docMk/>
          <pc:sldMk cId="170720430" sldId="259"/>
        </pc:sldMkLst>
        <pc:spChg chg="mod">
          <ac:chgData name="Brandt Redd" userId="be8ed540b98adac0" providerId="LiveId" clId="{E9D74B8E-0DD0-444B-A4C7-67FABC8CDEA0}" dt="2020-03-02T14:50:15.876" v="1563" actId="20577"/>
          <ac:spMkLst>
            <pc:docMk/>
            <pc:sldMk cId="170720430" sldId="259"/>
            <ac:spMk id="2" creationId="{F8AA2467-C3C3-491B-9DCA-589F335B6168}"/>
          </ac:spMkLst>
        </pc:spChg>
        <pc:spChg chg="mod">
          <ac:chgData name="Brandt Redd" userId="be8ed540b98adac0" providerId="LiveId" clId="{E9D74B8E-0DD0-444B-A4C7-67FABC8CDEA0}" dt="2020-03-02T14:57:25.987" v="2107" actId="27636"/>
          <ac:spMkLst>
            <pc:docMk/>
            <pc:sldMk cId="170720430" sldId="259"/>
            <ac:spMk id="3" creationId="{0810A037-AB91-482C-80EC-4437539CEC36}"/>
          </ac:spMkLst>
        </pc:spChg>
        <pc:spChg chg="add mod">
          <ac:chgData name="Brandt Redd" userId="be8ed540b98adac0" providerId="LiveId" clId="{E9D74B8E-0DD0-444B-A4C7-67FABC8CDEA0}" dt="2020-03-02T14:57:25.987" v="2108" actId="27636"/>
          <ac:spMkLst>
            <pc:docMk/>
            <pc:sldMk cId="170720430" sldId="259"/>
            <ac:spMk id="4" creationId="{778B7DD4-0DCE-42A1-950D-2BE197F9C0BB}"/>
          </ac:spMkLst>
        </pc:spChg>
      </pc:sldChg>
      <pc:sldChg chg="addSp delSp modSp add">
        <pc:chgData name="Brandt Redd" userId="be8ed540b98adac0" providerId="LiveId" clId="{E9D74B8E-0DD0-444B-A4C7-67FABC8CDEA0}" dt="2020-03-02T15:00:05.719" v="2129" actId="1076"/>
        <pc:sldMkLst>
          <pc:docMk/>
          <pc:sldMk cId="2363277307" sldId="260"/>
        </pc:sldMkLst>
        <pc:spChg chg="del">
          <ac:chgData name="Brandt Redd" userId="be8ed540b98adac0" providerId="LiveId" clId="{E9D74B8E-0DD0-444B-A4C7-67FABC8CDEA0}" dt="2020-03-02T14:57:54.704" v="2110"/>
          <ac:spMkLst>
            <pc:docMk/>
            <pc:sldMk cId="2363277307" sldId="260"/>
            <ac:spMk id="2" creationId="{FAD92223-B280-48DE-8A44-48F788B73C38}"/>
          </ac:spMkLst>
        </pc:spChg>
        <pc:spChg chg="del">
          <ac:chgData name="Brandt Redd" userId="be8ed540b98adac0" providerId="LiveId" clId="{E9D74B8E-0DD0-444B-A4C7-67FABC8CDEA0}" dt="2020-03-02T14:57:54.704" v="2110"/>
          <ac:spMkLst>
            <pc:docMk/>
            <pc:sldMk cId="2363277307" sldId="260"/>
            <ac:spMk id="3" creationId="{F57ADDCE-A09F-4F38-AE31-B73B424F690C}"/>
          </ac:spMkLst>
        </pc:spChg>
        <pc:spChg chg="del">
          <ac:chgData name="Brandt Redd" userId="be8ed540b98adac0" providerId="LiveId" clId="{E9D74B8E-0DD0-444B-A4C7-67FABC8CDEA0}" dt="2020-03-02T14:57:54.704" v="2110"/>
          <ac:spMkLst>
            <pc:docMk/>
            <pc:sldMk cId="2363277307" sldId="260"/>
            <ac:spMk id="4" creationId="{67706475-4839-48B7-A93D-C81413263A5B}"/>
          </ac:spMkLst>
        </pc:spChg>
        <pc:spChg chg="add del mod">
          <ac:chgData name="Brandt Redd" userId="be8ed540b98adac0" providerId="LiveId" clId="{E9D74B8E-0DD0-444B-A4C7-67FABC8CDEA0}" dt="2020-03-02T14:58:10.763" v="2117" actId="478"/>
          <ac:spMkLst>
            <pc:docMk/>
            <pc:sldMk cId="2363277307" sldId="260"/>
            <ac:spMk id="5" creationId="{826685A5-547E-4E1D-94FB-FE41D250ACC2}"/>
          </ac:spMkLst>
        </pc:spChg>
        <pc:picChg chg="add mod">
          <ac:chgData name="Brandt Redd" userId="be8ed540b98adac0" providerId="LiveId" clId="{E9D74B8E-0DD0-444B-A4C7-67FABC8CDEA0}" dt="2020-03-02T15:00:05.719" v="2129" actId="1076"/>
          <ac:picMkLst>
            <pc:docMk/>
            <pc:sldMk cId="2363277307" sldId="260"/>
            <ac:picMk id="6" creationId="{C5BD09B7-AFB3-4E38-B05F-22F15A2F849B}"/>
          </ac:picMkLst>
        </pc:picChg>
        <pc:picChg chg="add mod">
          <ac:chgData name="Brandt Redd" userId="be8ed540b98adac0" providerId="LiveId" clId="{E9D74B8E-0DD0-444B-A4C7-67FABC8CDEA0}" dt="2020-03-02T14:59:51.461" v="2128" actId="692"/>
          <ac:picMkLst>
            <pc:docMk/>
            <pc:sldMk cId="2363277307" sldId="260"/>
            <ac:picMk id="7" creationId="{743C2862-9A42-4D1C-9771-774AE531A9AE}"/>
          </ac:picMkLst>
        </pc:picChg>
      </pc:sldChg>
      <pc:sldChg chg="addSp modSp add">
        <pc:chgData name="Brandt Redd" userId="be8ed540b98adac0" providerId="LiveId" clId="{E9D74B8E-0DD0-444B-A4C7-67FABC8CDEA0}" dt="2020-03-02T15:00:41.043" v="2132" actId="1076"/>
        <pc:sldMkLst>
          <pc:docMk/>
          <pc:sldMk cId="1607026254" sldId="261"/>
        </pc:sldMkLst>
        <pc:picChg chg="add mod">
          <ac:chgData name="Brandt Redd" userId="be8ed540b98adac0" providerId="LiveId" clId="{E9D74B8E-0DD0-444B-A4C7-67FABC8CDEA0}" dt="2020-03-02T15:00:41.043" v="2132" actId="1076"/>
          <ac:picMkLst>
            <pc:docMk/>
            <pc:sldMk cId="1607026254" sldId="261"/>
            <ac:picMk id="1026" creationId="{40C0DFFC-B8EA-426B-BC00-EBCE56A4038B}"/>
          </ac:picMkLst>
        </pc:picChg>
      </pc:sldChg>
      <pc:sldChg chg="addSp modSp add">
        <pc:chgData name="Brandt Redd" userId="be8ed540b98adac0" providerId="LiveId" clId="{E9D74B8E-0DD0-444B-A4C7-67FABC8CDEA0}" dt="2020-03-02T16:37:21.580" v="2230" actId="14100"/>
        <pc:sldMkLst>
          <pc:docMk/>
          <pc:sldMk cId="1654112879" sldId="262"/>
        </pc:sldMkLst>
        <pc:spChg chg="add mod">
          <ac:chgData name="Brandt Redd" userId="be8ed540b98adac0" providerId="LiveId" clId="{E9D74B8E-0DD0-444B-A4C7-67FABC8CDEA0}" dt="2020-03-02T16:36:54.297" v="2149" actId="20577"/>
          <ac:spMkLst>
            <pc:docMk/>
            <pc:sldMk cId="1654112879" sldId="262"/>
            <ac:spMk id="2" creationId="{DFD2DA74-57B0-45F4-BDE5-8B29E254BBA0}"/>
          </ac:spMkLst>
        </pc:spChg>
        <pc:spChg chg="add mod">
          <ac:chgData name="Brandt Redd" userId="be8ed540b98adac0" providerId="LiveId" clId="{E9D74B8E-0DD0-444B-A4C7-67FABC8CDEA0}" dt="2020-03-02T16:37:21.580" v="2230" actId="14100"/>
          <ac:spMkLst>
            <pc:docMk/>
            <pc:sldMk cId="1654112879" sldId="262"/>
            <ac:spMk id="3" creationId="{7895085E-A222-4A72-A97E-07FBD1F3BF80}"/>
          </ac:spMkLst>
        </pc:spChg>
      </pc:sldChg>
    </pc:docChg>
  </pc:docChgLst>
  <pc:docChgLst>
    <pc:chgData name="Brandt Redd" userId="be8ed540b98adac0" providerId="LiveId" clId="{2C3237C3-3417-4A35-801F-61196AFFB3CA}"/>
    <pc:docChg chg="undo custSel addSld modSld">
      <pc:chgData name="Brandt Redd" userId="be8ed540b98adac0" providerId="LiveId" clId="{2C3237C3-3417-4A35-801F-61196AFFB3CA}" dt="2020-04-08T22:05:45.996" v="720" actId="20577"/>
      <pc:docMkLst>
        <pc:docMk/>
      </pc:docMkLst>
      <pc:sldChg chg="addSp delSp modSp">
        <pc:chgData name="Brandt Redd" userId="be8ed540b98adac0" providerId="LiveId" clId="{2C3237C3-3417-4A35-801F-61196AFFB3CA}" dt="2020-04-08T21:44:04.693" v="715" actId="1076"/>
        <pc:sldMkLst>
          <pc:docMk/>
          <pc:sldMk cId="1320179317" sldId="256"/>
        </pc:sldMkLst>
        <pc:spChg chg="mod">
          <ac:chgData name="Brandt Redd" userId="be8ed540b98adac0" providerId="LiveId" clId="{2C3237C3-3417-4A35-801F-61196AFFB3CA}" dt="2020-04-08T16:50:56.891" v="188" actId="14100"/>
          <ac:spMkLst>
            <pc:docMk/>
            <pc:sldMk cId="1320179317" sldId="256"/>
            <ac:spMk id="2" creationId="{E95DCB32-A10E-4F6D-8419-F46F5F475A95}"/>
          </ac:spMkLst>
        </pc:spChg>
        <pc:spChg chg="mod">
          <ac:chgData name="Brandt Redd" userId="be8ed540b98adac0" providerId="LiveId" clId="{2C3237C3-3417-4A35-801F-61196AFFB3CA}" dt="2020-04-08T16:20:19.387" v="59" actId="20577"/>
          <ac:spMkLst>
            <pc:docMk/>
            <pc:sldMk cId="1320179317" sldId="256"/>
            <ac:spMk id="3" creationId="{9AD67A8A-FD80-4E35-80F7-3544A15E4D4C}"/>
          </ac:spMkLst>
        </pc:spChg>
        <pc:spChg chg="mod">
          <ac:chgData name="Brandt Redd" userId="be8ed540b98adac0" providerId="LiveId" clId="{2C3237C3-3417-4A35-801F-61196AFFB3CA}" dt="2020-04-08T21:44:04.693" v="715" actId="1076"/>
          <ac:spMkLst>
            <pc:docMk/>
            <pc:sldMk cId="1320179317" sldId="256"/>
            <ac:spMk id="4" creationId="{C48CC46C-9BD5-4DEF-A65E-C70A6F42E760}"/>
          </ac:spMkLst>
        </pc:spChg>
        <pc:spChg chg="del">
          <ac:chgData name="Brandt Redd" userId="be8ed540b98adac0" providerId="LiveId" clId="{2C3237C3-3417-4A35-801F-61196AFFB3CA}" dt="2020-04-08T16:18:49.405" v="52" actId="478"/>
          <ac:spMkLst>
            <pc:docMk/>
            <pc:sldMk cId="1320179317" sldId="256"/>
            <ac:spMk id="5" creationId="{CADEF053-95E0-4E47-83EA-B18AA7F35204}"/>
          </ac:spMkLst>
        </pc:spChg>
        <pc:spChg chg="add mod">
          <ac:chgData name="Brandt Redd" userId="be8ed540b98adac0" providerId="LiveId" clId="{2C3237C3-3417-4A35-801F-61196AFFB3CA}" dt="2020-04-08T17:45:41.322" v="685"/>
          <ac:spMkLst>
            <pc:docMk/>
            <pc:sldMk cId="1320179317" sldId="256"/>
            <ac:spMk id="7" creationId="{A6797DC0-1000-4BE8-85FC-F9070922B1F4}"/>
          </ac:spMkLst>
        </pc:spChg>
        <pc:picChg chg="add del mod">
          <ac:chgData name="Brandt Redd" userId="be8ed540b98adac0" providerId="LiveId" clId="{2C3237C3-3417-4A35-801F-61196AFFB3CA}" dt="2020-04-08T17:33:43.449" v="189" actId="478"/>
          <ac:picMkLst>
            <pc:docMk/>
            <pc:sldMk cId="1320179317" sldId="256"/>
            <ac:picMk id="6" creationId="{569FBCC3-0825-44C6-B155-DF55C337CD56}"/>
          </ac:picMkLst>
        </pc:picChg>
      </pc:sldChg>
      <pc:sldChg chg="modSp">
        <pc:chgData name="Brandt Redd" userId="be8ed540b98adac0" providerId="LiveId" clId="{2C3237C3-3417-4A35-801F-61196AFFB3CA}" dt="2020-04-08T17:37:10.207" v="500" actId="20577"/>
        <pc:sldMkLst>
          <pc:docMk/>
          <pc:sldMk cId="1665343416" sldId="318"/>
        </pc:sldMkLst>
        <pc:spChg chg="mod">
          <ac:chgData name="Brandt Redd" userId="be8ed540b98adac0" providerId="LiveId" clId="{2C3237C3-3417-4A35-801F-61196AFFB3CA}" dt="2020-04-08T16:21:33.600" v="69" actId="20577"/>
          <ac:spMkLst>
            <pc:docMk/>
            <pc:sldMk cId="1665343416" sldId="318"/>
            <ac:spMk id="2" creationId="{AD3414B6-9163-416F-81C8-679A1002E15F}"/>
          </ac:spMkLst>
        </pc:spChg>
        <pc:spChg chg="mod">
          <ac:chgData name="Brandt Redd" userId="be8ed540b98adac0" providerId="LiveId" clId="{2C3237C3-3417-4A35-801F-61196AFFB3CA}" dt="2020-04-08T17:37:10.207" v="500" actId="20577"/>
          <ac:spMkLst>
            <pc:docMk/>
            <pc:sldMk cId="1665343416" sldId="318"/>
            <ac:spMk id="3" creationId="{120DCEF5-14C0-42D2-8A17-1B6E8A63DF6F}"/>
          </ac:spMkLst>
        </pc:spChg>
      </pc:sldChg>
      <pc:sldChg chg="addSp delSp modSp">
        <pc:chgData name="Brandt Redd" userId="be8ed540b98adac0" providerId="LiveId" clId="{2C3237C3-3417-4A35-801F-61196AFFB3CA}" dt="2020-04-08T16:34:08.085" v="123" actId="1038"/>
        <pc:sldMkLst>
          <pc:docMk/>
          <pc:sldMk cId="3139468776" sldId="323"/>
        </pc:sldMkLst>
        <pc:spChg chg="mod">
          <ac:chgData name="Brandt Redd" userId="be8ed540b98adac0" providerId="LiveId" clId="{2C3237C3-3417-4A35-801F-61196AFFB3CA}" dt="2020-04-08T16:30:52.948" v="93" actId="1076"/>
          <ac:spMkLst>
            <pc:docMk/>
            <pc:sldMk cId="3139468776" sldId="323"/>
            <ac:spMk id="2" creationId="{F5C67D79-298B-4927-90FF-7E753D182F5F}"/>
          </ac:spMkLst>
        </pc:spChg>
        <pc:spChg chg="mod">
          <ac:chgData name="Brandt Redd" userId="be8ed540b98adac0" providerId="LiveId" clId="{2C3237C3-3417-4A35-801F-61196AFFB3CA}" dt="2020-04-08T16:25:44.300" v="84" actId="1076"/>
          <ac:spMkLst>
            <pc:docMk/>
            <pc:sldMk cId="3139468776" sldId="323"/>
            <ac:spMk id="5" creationId="{DF5CA83D-7442-4F3D-8F50-A884B719B76E}"/>
          </ac:spMkLst>
        </pc:spChg>
        <pc:picChg chg="del">
          <ac:chgData name="Brandt Redd" userId="be8ed540b98adac0" providerId="LiveId" clId="{2C3237C3-3417-4A35-801F-61196AFFB3CA}" dt="2020-04-08T16:26:57.028" v="85" actId="478"/>
          <ac:picMkLst>
            <pc:docMk/>
            <pc:sldMk cId="3139468776" sldId="323"/>
            <ac:picMk id="3" creationId="{605B236F-B203-4F34-863C-4D745E626687}"/>
          </ac:picMkLst>
        </pc:picChg>
        <pc:picChg chg="add mod">
          <ac:chgData name="Brandt Redd" userId="be8ed540b98adac0" providerId="LiveId" clId="{2C3237C3-3417-4A35-801F-61196AFFB3CA}" dt="2020-04-08T16:32:13.855" v="98" actId="1076"/>
          <ac:picMkLst>
            <pc:docMk/>
            <pc:sldMk cId="3139468776" sldId="323"/>
            <ac:picMk id="4" creationId="{BC545B69-DB8B-4C0E-A5DB-0953A22F0557}"/>
          </ac:picMkLst>
        </pc:picChg>
        <pc:picChg chg="add del mod">
          <ac:chgData name="Brandt Redd" userId="be8ed540b98adac0" providerId="LiveId" clId="{2C3237C3-3417-4A35-801F-61196AFFB3CA}" dt="2020-04-08T16:33:23.160" v="103" actId="478"/>
          <ac:picMkLst>
            <pc:docMk/>
            <pc:sldMk cId="3139468776" sldId="323"/>
            <ac:picMk id="6" creationId="{B2D65337-0FB7-41BE-B30E-5E04496495A3}"/>
          </ac:picMkLst>
        </pc:picChg>
        <pc:picChg chg="add mod">
          <ac:chgData name="Brandt Redd" userId="be8ed540b98adac0" providerId="LiveId" clId="{2C3237C3-3417-4A35-801F-61196AFFB3CA}" dt="2020-04-08T16:34:08.085" v="123" actId="1038"/>
          <ac:picMkLst>
            <pc:docMk/>
            <pc:sldMk cId="3139468776" sldId="323"/>
            <ac:picMk id="7" creationId="{1AF2C53E-0A76-4BBA-B6D6-EE89B65D7807}"/>
          </ac:picMkLst>
        </pc:picChg>
      </pc:sldChg>
      <pc:sldChg chg="addSp delSp modSp">
        <pc:chgData name="Brandt Redd" userId="be8ed540b98adac0" providerId="LiveId" clId="{2C3237C3-3417-4A35-801F-61196AFFB3CA}" dt="2020-04-08T16:40:20.107" v="157" actId="14100"/>
        <pc:sldMkLst>
          <pc:docMk/>
          <pc:sldMk cId="2700981983" sldId="338"/>
        </pc:sldMkLst>
        <pc:spChg chg="mod">
          <ac:chgData name="Brandt Redd" userId="be8ed540b98adac0" providerId="LiveId" clId="{2C3237C3-3417-4A35-801F-61196AFFB3CA}" dt="2020-04-08T16:40:07.111" v="155" actId="1076"/>
          <ac:spMkLst>
            <pc:docMk/>
            <pc:sldMk cId="2700981983" sldId="338"/>
            <ac:spMk id="5" creationId="{445C02A9-AB6F-46AA-B569-D2319FC0CB08}"/>
          </ac:spMkLst>
        </pc:spChg>
        <pc:spChg chg="mod">
          <ac:chgData name="Brandt Redd" userId="be8ed540b98adac0" providerId="LiveId" clId="{2C3237C3-3417-4A35-801F-61196AFFB3CA}" dt="2020-04-08T16:40:20.107" v="157" actId="14100"/>
          <ac:spMkLst>
            <pc:docMk/>
            <pc:sldMk cId="2700981983" sldId="338"/>
            <ac:spMk id="7" creationId="{BDD8A68C-9330-4493-93A0-6FB4B9983A75}"/>
          </ac:spMkLst>
        </pc:spChg>
        <pc:spChg chg="add mod">
          <ac:chgData name="Brandt Redd" userId="be8ed540b98adac0" providerId="LiveId" clId="{2C3237C3-3417-4A35-801F-61196AFFB3CA}" dt="2020-04-08T16:40:00.278" v="154" actId="1076"/>
          <ac:spMkLst>
            <pc:docMk/>
            <pc:sldMk cId="2700981983" sldId="338"/>
            <ac:spMk id="10" creationId="{52E8589A-BBB4-47DA-98DD-942C565397C2}"/>
          </ac:spMkLst>
        </pc:spChg>
        <pc:picChg chg="add del">
          <ac:chgData name="Brandt Redd" userId="be8ed540b98adac0" providerId="LiveId" clId="{2C3237C3-3417-4A35-801F-61196AFFB3CA}" dt="2020-04-08T16:37:04.837" v="126" actId="478"/>
          <ac:picMkLst>
            <pc:docMk/>
            <pc:sldMk cId="2700981983" sldId="338"/>
            <ac:picMk id="3" creationId="{B23878A2-6C8A-4F0D-8D05-142F98DD6815}"/>
          </ac:picMkLst>
        </pc:picChg>
        <pc:picChg chg="add mod">
          <ac:chgData name="Brandt Redd" userId="be8ed540b98adac0" providerId="LiveId" clId="{2C3237C3-3417-4A35-801F-61196AFFB3CA}" dt="2020-04-08T16:37:37.330" v="131" actId="14100"/>
          <ac:picMkLst>
            <pc:docMk/>
            <pc:sldMk cId="2700981983" sldId="338"/>
            <ac:picMk id="4" creationId="{9D731253-DD56-4F3C-BF06-9F90E980EC9A}"/>
          </ac:picMkLst>
        </pc:picChg>
        <pc:picChg chg="add mod">
          <ac:chgData name="Brandt Redd" userId="be8ed540b98adac0" providerId="LiveId" clId="{2C3237C3-3417-4A35-801F-61196AFFB3CA}" dt="2020-04-08T16:39:36.928" v="138" actId="1076"/>
          <ac:picMkLst>
            <pc:docMk/>
            <pc:sldMk cId="2700981983" sldId="338"/>
            <ac:picMk id="6" creationId="{6525A71B-2EE7-42CD-B82E-32001965279F}"/>
          </ac:picMkLst>
        </pc:picChg>
        <pc:picChg chg="del">
          <ac:chgData name="Brandt Redd" userId="be8ed540b98adac0" providerId="LiveId" clId="{2C3237C3-3417-4A35-801F-61196AFFB3CA}" dt="2020-04-08T16:34:18.369" v="124" actId="478"/>
          <ac:picMkLst>
            <pc:docMk/>
            <pc:sldMk cId="2700981983" sldId="338"/>
            <ac:picMk id="9" creationId="{A9DAF581-838A-4E01-B60B-44157F696C39}"/>
          </ac:picMkLst>
        </pc:picChg>
      </pc:sldChg>
      <pc:sldChg chg="addSp delSp modSp">
        <pc:chgData name="Brandt Redd" userId="be8ed540b98adac0" providerId="LiveId" clId="{2C3237C3-3417-4A35-801F-61196AFFB3CA}" dt="2020-04-08T17:41:42.426" v="546" actId="20577"/>
        <pc:sldMkLst>
          <pc:docMk/>
          <pc:sldMk cId="2883511638" sldId="339"/>
        </pc:sldMkLst>
        <pc:spChg chg="mod">
          <ac:chgData name="Brandt Redd" userId="be8ed540b98adac0" providerId="LiveId" clId="{2C3237C3-3417-4A35-801F-61196AFFB3CA}" dt="2020-04-08T16:42:05.561" v="176" actId="20577"/>
          <ac:spMkLst>
            <pc:docMk/>
            <pc:sldMk cId="2883511638" sldId="339"/>
            <ac:spMk id="2" creationId="{C2400824-C7EA-4A90-9077-2197B52CEA6D}"/>
          </ac:spMkLst>
        </pc:spChg>
        <pc:spChg chg="mod">
          <ac:chgData name="Brandt Redd" userId="be8ed540b98adac0" providerId="LiveId" clId="{2C3237C3-3417-4A35-801F-61196AFFB3CA}" dt="2020-04-08T17:41:42.426" v="546" actId="20577"/>
          <ac:spMkLst>
            <pc:docMk/>
            <pc:sldMk cId="2883511638" sldId="339"/>
            <ac:spMk id="3" creationId="{9026F272-F389-4180-8C16-700D1279B01F}"/>
          </ac:spMkLst>
        </pc:spChg>
        <pc:spChg chg="del">
          <ac:chgData name="Brandt Redd" userId="be8ed540b98adac0" providerId="LiveId" clId="{2C3237C3-3417-4A35-801F-61196AFFB3CA}" dt="2020-04-08T17:37:42.745" v="539" actId="478"/>
          <ac:spMkLst>
            <pc:docMk/>
            <pc:sldMk cId="2883511638" sldId="339"/>
            <ac:spMk id="5" creationId="{A8274BF0-2BA7-416E-8ED8-8D414691AEA2}"/>
          </ac:spMkLst>
        </pc:spChg>
        <pc:spChg chg="add del mod">
          <ac:chgData name="Brandt Redd" userId="be8ed540b98adac0" providerId="LiveId" clId="{2C3237C3-3417-4A35-801F-61196AFFB3CA}" dt="2020-04-08T16:42:00.128" v="167" actId="478"/>
          <ac:spMkLst>
            <pc:docMk/>
            <pc:sldMk cId="2883511638" sldId="339"/>
            <ac:spMk id="6" creationId="{C81ECA64-96BD-423A-A8BC-072DF5993E03}"/>
          </ac:spMkLst>
        </pc:spChg>
        <pc:spChg chg="del">
          <ac:chgData name="Brandt Redd" userId="be8ed540b98adac0" providerId="LiveId" clId="{2C3237C3-3417-4A35-801F-61196AFFB3CA}" dt="2020-04-08T16:41:55.989" v="166" actId="478"/>
          <ac:spMkLst>
            <pc:docMk/>
            <pc:sldMk cId="2883511638" sldId="339"/>
            <ac:spMk id="7" creationId="{9388C40D-33E3-4B70-B42E-EBEAFEEB61A9}"/>
          </ac:spMkLst>
        </pc:spChg>
      </pc:sldChg>
      <pc:sldChg chg="modSp add">
        <pc:chgData name="Brandt Redd" userId="be8ed540b98adac0" providerId="LiveId" clId="{2C3237C3-3417-4A35-801F-61196AFFB3CA}" dt="2020-04-08T22:05:45.996" v="720" actId="20577"/>
        <pc:sldMkLst>
          <pc:docMk/>
          <pc:sldMk cId="2892761266" sldId="340"/>
        </pc:sldMkLst>
        <pc:spChg chg="mod">
          <ac:chgData name="Brandt Redd" userId="be8ed540b98adac0" providerId="LiveId" clId="{2C3237C3-3417-4A35-801F-61196AFFB3CA}" dt="2020-04-08T22:05:45.996" v="720" actId="20577"/>
          <ac:spMkLst>
            <pc:docMk/>
            <pc:sldMk cId="2892761266" sldId="340"/>
            <ac:spMk id="2" creationId="{A9A5573C-0EFC-4C88-9FCE-F61420082EB3}"/>
          </ac:spMkLst>
        </pc:spChg>
        <pc:spChg chg="mod">
          <ac:chgData name="Brandt Redd" userId="be8ed540b98adac0" providerId="LiveId" clId="{2C3237C3-3417-4A35-801F-61196AFFB3CA}" dt="2020-04-08T17:44:54.309" v="630"/>
          <ac:spMkLst>
            <pc:docMk/>
            <pc:sldMk cId="2892761266" sldId="340"/>
            <ac:spMk id="3" creationId="{EAD1501A-D357-4D88-B95A-AD57B92E4B09}"/>
          </ac:spMkLst>
        </pc:spChg>
      </pc:sldChg>
    </pc:docChg>
  </pc:docChgLst>
  <pc:docChgLst>
    <pc:chgData name="Brandt Redd" userId="be8ed540b98adac0" providerId="LiveId" clId="{A87CF93C-A6B7-4500-97ED-2FD307F0D423}"/>
    <pc:docChg chg="undo redo custSel mod addSld delSld modSld sldOrd">
      <pc:chgData name="Brandt Redd" userId="be8ed540b98adac0" providerId="LiveId" clId="{A87CF93C-A6B7-4500-97ED-2FD307F0D423}" dt="2020-03-23T21:57:09.839" v="7833" actId="113"/>
      <pc:docMkLst>
        <pc:docMk/>
      </pc:docMkLst>
      <pc:sldChg chg="addSp delSp modSp">
        <pc:chgData name="Brandt Redd" userId="be8ed540b98adac0" providerId="LiveId" clId="{A87CF93C-A6B7-4500-97ED-2FD307F0D423}" dt="2020-03-23T16:22:00.584" v="2042" actId="20577"/>
        <pc:sldMkLst>
          <pc:docMk/>
          <pc:sldMk cId="1320179317" sldId="256"/>
        </pc:sldMkLst>
        <pc:spChg chg="mod">
          <ac:chgData name="Brandt Redd" userId="be8ed540b98adac0" providerId="LiveId" clId="{A87CF93C-A6B7-4500-97ED-2FD307F0D423}" dt="2020-03-23T16:22:00.584" v="2042" actId="20577"/>
          <ac:spMkLst>
            <pc:docMk/>
            <pc:sldMk cId="1320179317" sldId="256"/>
            <ac:spMk id="2" creationId="{E95DCB32-A10E-4F6D-8419-F46F5F475A95}"/>
          </ac:spMkLst>
        </pc:spChg>
        <pc:spChg chg="mod">
          <ac:chgData name="Brandt Redd" userId="be8ed540b98adac0" providerId="LiveId" clId="{A87CF93C-A6B7-4500-97ED-2FD307F0D423}" dt="2020-03-23T15:35:05.729" v="87" actId="1076"/>
          <ac:spMkLst>
            <pc:docMk/>
            <pc:sldMk cId="1320179317" sldId="256"/>
            <ac:spMk id="3" creationId="{9AD67A8A-FD80-4E35-80F7-3544A15E4D4C}"/>
          </ac:spMkLst>
        </pc:spChg>
        <pc:spChg chg="add mod">
          <ac:chgData name="Brandt Redd" userId="be8ed540b98adac0" providerId="LiveId" clId="{A87CF93C-A6B7-4500-97ED-2FD307F0D423}" dt="2020-03-23T15:32:44.461" v="69" actId="1076"/>
          <ac:spMkLst>
            <pc:docMk/>
            <pc:sldMk cId="1320179317" sldId="256"/>
            <ac:spMk id="4" creationId="{C48CC46C-9BD5-4DEF-A65E-C70A6F42E760}"/>
          </ac:spMkLst>
        </pc:spChg>
        <pc:spChg chg="add mod">
          <ac:chgData name="Brandt Redd" userId="be8ed540b98adac0" providerId="LiveId" clId="{A87CF93C-A6B7-4500-97ED-2FD307F0D423}" dt="2020-03-23T15:34:46.879" v="84" actId="1076"/>
          <ac:spMkLst>
            <pc:docMk/>
            <pc:sldMk cId="1320179317" sldId="256"/>
            <ac:spMk id="6" creationId="{485C46BB-A405-499D-A608-677210844F69}"/>
          </ac:spMkLst>
        </pc:spChg>
        <pc:picChg chg="del">
          <ac:chgData name="Brandt Redd" userId="be8ed540b98adac0" providerId="LiveId" clId="{A87CF93C-A6B7-4500-97ED-2FD307F0D423}" dt="2020-03-23T15:28:44.094" v="28" actId="478"/>
          <ac:picMkLst>
            <pc:docMk/>
            <pc:sldMk cId="1320179317" sldId="256"/>
            <ac:picMk id="5" creationId="{949482BB-F9E9-4414-8FCC-679A07D04B79}"/>
          </ac:picMkLst>
        </pc:picChg>
        <pc:picChg chg="add mod">
          <ac:chgData name="Brandt Redd" userId="be8ed540b98adac0" providerId="LiveId" clId="{A87CF93C-A6B7-4500-97ED-2FD307F0D423}" dt="2020-03-23T15:33:50.977" v="73" actId="14100"/>
          <ac:picMkLst>
            <pc:docMk/>
            <pc:sldMk cId="1320179317" sldId="256"/>
            <ac:picMk id="1026" creationId="{2254E1D6-7BB4-4258-B823-11B100EDA455}"/>
          </ac:picMkLst>
        </pc:picChg>
      </pc:sldChg>
      <pc:sldChg chg="del">
        <pc:chgData name="Brandt Redd" userId="be8ed540b98adac0" providerId="LiveId" clId="{A87CF93C-A6B7-4500-97ED-2FD307F0D423}" dt="2020-03-23T15:53:31.827" v="1133" actId="47"/>
        <pc:sldMkLst>
          <pc:docMk/>
          <pc:sldMk cId="3896600030" sldId="313"/>
        </pc:sldMkLst>
      </pc:sldChg>
      <pc:sldChg chg="del">
        <pc:chgData name="Brandt Redd" userId="be8ed540b98adac0" providerId="LiveId" clId="{A87CF93C-A6B7-4500-97ED-2FD307F0D423}" dt="2020-03-23T15:53:34" v="1135" actId="47"/>
        <pc:sldMkLst>
          <pc:docMk/>
          <pc:sldMk cId="3533512268" sldId="314"/>
        </pc:sldMkLst>
      </pc:sldChg>
      <pc:sldChg chg="del">
        <pc:chgData name="Brandt Redd" userId="be8ed540b98adac0" providerId="LiveId" clId="{A87CF93C-A6B7-4500-97ED-2FD307F0D423}" dt="2020-03-23T15:53:32.651" v="1134" actId="47"/>
        <pc:sldMkLst>
          <pc:docMk/>
          <pc:sldMk cId="3656909005" sldId="315"/>
        </pc:sldMkLst>
      </pc:sldChg>
      <pc:sldChg chg="addSp delSp modSp">
        <pc:chgData name="Brandt Redd" userId="be8ed540b98adac0" providerId="LiveId" clId="{A87CF93C-A6B7-4500-97ED-2FD307F0D423}" dt="2020-03-23T15:40:43.532" v="655" actId="692"/>
        <pc:sldMkLst>
          <pc:docMk/>
          <pc:sldMk cId="1195763199" sldId="316"/>
        </pc:sldMkLst>
        <pc:spChg chg="mod">
          <ac:chgData name="Brandt Redd" userId="be8ed540b98adac0" providerId="LiveId" clId="{A87CF93C-A6B7-4500-97ED-2FD307F0D423}" dt="2020-03-23T15:37:41.214" v="270" actId="20577"/>
          <ac:spMkLst>
            <pc:docMk/>
            <pc:sldMk cId="1195763199" sldId="316"/>
            <ac:spMk id="2" creationId="{1C1CC58B-0326-4CC1-9F59-4E59FDEB81C3}"/>
          </ac:spMkLst>
        </pc:spChg>
        <pc:spChg chg="mod">
          <ac:chgData name="Brandt Redd" userId="be8ed540b98adac0" providerId="LiveId" clId="{A87CF93C-A6B7-4500-97ED-2FD307F0D423}" dt="2020-03-23T15:40:18.087" v="653" actId="403"/>
          <ac:spMkLst>
            <pc:docMk/>
            <pc:sldMk cId="1195763199" sldId="316"/>
            <ac:spMk id="3" creationId="{4BEFF67F-FAD0-4B57-9A95-2BF8A80BDEDB}"/>
          </ac:spMkLst>
        </pc:spChg>
        <pc:picChg chg="del">
          <ac:chgData name="Brandt Redd" userId="be8ed540b98adac0" providerId="LiveId" clId="{A87CF93C-A6B7-4500-97ED-2FD307F0D423}" dt="2020-03-23T15:36:11.219" v="119" actId="478"/>
          <ac:picMkLst>
            <pc:docMk/>
            <pc:sldMk cId="1195763199" sldId="316"/>
            <ac:picMk id="4" creationId="{C8FD62A2-89E3-490C-9CCC-DC09D426FD91}"/>
          </ac:picMkLst>
        </pc:picChg>
        <pc:picChg chg="add mod">
          <ac:chgData name="Brandt Redd" userId="be8ed540b98adac0" providerId="LiveId" clId="{A87CF93C-A6B7-4500-97ED-2FD307F0D423}" dt="2020-03-23T15:40:43.532" v="655" actId="692"/>
          <ac:picMkLst>
            <pc:docMk/>
            <pc:sldMk cId="1195763199" sldId="316"/>
            <ac:picMk id="5" creationId="{48545FBD-47CF-47C3-B2C9-A390B21E6A5E}"/>
          </ac:picMkLst>
        </pc:picChg>
      </pc:sldChg>
      <pc:sldChg chg="del">
        <pc:chgData name="Brandt Redd" userId="be8ed540b98adac0" providerId="LiveId" clId="{A87CF93C-A6B7-4500-97ED-2FD307F0D423}" dt="2020-03-23T16:15:58.861" v="1994" actId="47"/>
        <pc:sldMkLst>
          <pc:docMk/>
          <pc:sldMk cId="652405937" sldId="317"/>
        </pc:sldMkLst>
      </pc:sldChg>
      <pc:sldChg chg="modSp ord">
        <pc:chgData name="Brandt Redd" userId="be8ed540b98adac0" providerId="LiveId" clId="{A87CF93C-A6B7-4500-97ED-2FD307F0D423}" dt="2020-03-23T16:13:36.670" v="1992" actId="20577"/>
        <pc:sldMkLst>
          <pc:docMk/>
          <pc:sldMk cId="1665343416" sldId="318"/>
        </pc:sldMkLst>
        <pc:spChg chg="mod">
          <ac:chgData name="Brandt Redd" userId="be8ed540b98adac0" providerId="LiveId" clId="{A87CF93C-A6B7-4500-97ED-2FD307F0D423}" dt="2020-03-23T16:13:36.670" v="1992" actId="20577"/>
          <ac:spMkLst>
            <pc:docMk/>
            <pc:sldMk cId="1665343416" sldId="318"/>
            <ac:spMk id="3" creationId="{120DCEF5-14C0-42D2-8A17-1B6E8A63DF6F}"/>
          </ac:spMkLst>
        </pc:spChg>
      </pc:sldChg>
      <pc:sldChg chg="addSp delSp modSp">
        <pc:chgData name="Brandt Redd" userId="be8ed540b98adac0" providerId="LiveId" clId="{A87CF93C-A6B7-4500-97ED-2FD307F0D423}" dt="2020-03-23T15:30:58.589" v="62"/>
        <pc:sldMkLst>
          <pc:docMk/>
          <pc:sldMk cId="1541831570" sldId="319"/>
        </pc:sldMkLst>
        <pc:spChg chg="mod">
          <ac:chgData name="Brandt Redd" userId="be8ed540b98adac0" providerId="LiveId" clId="{A87CF93C-A6B7-4500-97ED-2FD307F0D423}" dt="2020-03-23T15:30:43.295" v="61"/>
          <ac:spMkLst>
            <pc:docMk/>
            <pc:sldMk cId="1541831570" sldId="319"/>
            <ac:spMk id="5" creationId="{B221DCC8-9F7E-4E35-8661-84BCF3514FFE}"/>
          </ac:spMkLst>
        </pc:spChg>
        <pc:picChg chg="add mod">
          <ac:chgData name="Brandt Redd" userId="be8ed540b98adac0" providerId="LiveId" clId="{A87CF93C-A6B7-4500-97ED-2FD307F0D423}" dt="2020-03-23T15:30:58.589" v="62"/>
          <ac:picMkLst>
            <pc:docMk/>
            <pc:sldMk cId="1541831570" sldId="319"/>
            <ac:picMk id="2" creationId="{6D260665-9C0C-41AE-B814-825FBCE045EE}"/>
          </ac:picMkLst>
        </pc:picChg>
        <pc:picChg chg="del">
          <ac:chgData name="Brandt Redd" userId="be8ed540b98adac0" providerId="LiveId" clId="{A87CF93C-A6B7-4500-97ED-2FD307F0D423}" dt="2020-03-23T15:29:14.371" v="29" actId="478"/>
          <ac:picMkLst>
            <pc:docMk/>
            <pc:sldMk cId="1541831570" sldId="319"/>
            <ac:picMk id="4" creationId="{2DA66701-268A-4BAA-A37D-9590D325AD26}"/>
          </ac:picMkLst>
        </pc:picChg>
      </pc:sldChg>
      <pc:sldChg chg="del">
        <pc:chgData name="Brandt Redd" userId="be8ed540b98adac0" providerId="LiveId" clId="{A87CF93C-A6B7-4500-97ED-2FD307F0D423}" dt="2020-03-23T15:35:40.172" v="88" actId="47"/>
        <pc:sldMkLst>
          <pc:docMk/>
          <pc:sldMk cId="741384127" sldId="320"/>
        </pc:sldMkLst>
      </pc:sldChg>
      <pc:sldChg chg="del">
        <pc:chgData name="Brandt Redd" userId="be8ed540b98adac0" providerId="LiveId" clId="{A87CF93C-A6B7-4500-97ED-2FD307F0D423}" dt="2020-03-23T16:13:55.204" v="1993" actId="47"/>
        <pc:sldMkLst>
          <pc:docMk/>
          <pc:sldMk cId="2423058684" sldId="321"/>
        </pc:sldMkLst>
      </pc:sldChg>
      <pc:sldChg chg="modSp add">
        <pc:chgData name="Brandt Redd" userId="be8ed540b98adac0" providerId="LiveId" clId="{A87CF93C-A6B7-4500-97ED-2FD307F0D423}" dt="2020-03-23T15:46:03.064" v="1096" actId="20577"/>
        <pc:sldMkLst>
          <pc:docMk/>
          <pc:sldMk cId="389614088" sldId="322"/>
        </pc:sldMkLst>
        <pc:spChg chg="mod">
          <ac:chgData name="Brandt Redd" userId="be8ed540b98adac0" providerId="LiveId" clId="{A87CF93C-A6B7-4500-97ED-2FD307F0D423}" dt="2020-03-23T15:41:10.240" v="671" actId="14100"/>
          <ac:spMkLst>
            <pc:docMk/>
            <pc:sldMk cId="389614088" sldId="322"/>
            <ac:spMk id="2" creationId="{1BFB6417-5388-47B4-B239-EBD3182436F4}"/>
          </ac:spMkLst>
        </pc:spChg>
        <pc:spChg chg="mod">
          <ac:chgData name="Brandt Redd" userId="be8ed540b98adac0" providerId="LiveId" clId="{A87CF93C-A6B7-4500-97ED-2FD307F0D423}" dt="2020-03-23T15:46:03.064" v="1096" actId="20577"/>
          <ac:spMkLst>
            <pc:docMk/>
            <pc:sldMk cId="389614088" sldId="322"/>
            <ac:spMk id="3" creationId="{A0191945-9D19-4C65-94C6-2CFA5B781FE6}"/>
          </ac:spMkLst>
        </pc:spChg>
      </pc:sldChg>
      <pc:sldChg chg="addSp delSp modSp add mod setBg">
        <pc:chgData name="Brandt Redd" userId="be8ed540b98adac0" providerId="LiveId" clId="{A87CF93C-A6B7-4500-97ED-2FD307F0D423}" dt="2020-03-23T15:53:16.517" v="1132" actId="14100"/>
        <pc:sldMkLst>
          <pc:docMk/>
          <pc:sldMk cId="3139468776" sldId="323"/>
        </pc:sldMkLst>
        <pc:spChg chg="mod">
          <ac:chgData name="Brandt Redd" userId="be8ed540b98adac0" providerId="LiveId" clId="{A87CF93C-A6B7-4500-97ED-2FD307F0D423}" dt="2020-03-23T15:51:34.555" v="1127" actId="1076"/>
          <ac:spMkLst>
            <pc:docMk/>
            <pc:sldMk cId="3139468776" sldId="323"/>
            <ac:spMk id="2" creationId="{F5C67D79-298B-4927-90FF-7E753D182F5F}"/>
          </ac:spMkLst>
        </pc:spChg>
        <pc:spChg chg="del">
          <ac:chgData name="Brandt Redd" userId="be8ed540b98adac0" providerId="LiveId" clId="{A87CF93C-A6B7-4500-97ED-2FD307F0D423}" dt="2020-03-23T15:46:27.151" v="1119"/>
          <ac:spMkLst>
            <pc:docMk/>
            <pc:sldMk cId="3139468776" sldId="323"/>
            <ac:spMk id="3" creationId="{4800DF99-68A6-4006-A63D-C794EFC7ACB9}"/>
          </ac:spMkLst>
        </pc:spChg>
        <pc:spChg chg="add mod">
          <ac:chgData name="Brandt Redd" userId="be8ed540b98adac0" providerId="LiveId" clId="{A87CF93C-A6B7-4500-97ED-2FD307F0D423}" dt="2020-03-23T15:53:16.517" v="1132" actId="14100"/>
          <ac:spMkLst>
            <pc:docMk/>
            <pc:sldMk cId="3139468776" sldId="323"/>
            <ac:spMk id="5" creationId="{DF5CA83D-7442-4F3D-8F50-A884B719B76E}"/>
          </ac:spMkLst>
        </pc:spChg>
        <pc:grpChg chg="add">
          <ac:chgData name="Brandt Redd" userId="be8ed540b98adac0" providerId="LiveId" clId="{A87CF93C-A6B7-4500-97ED-2FD307F0D423}" dt="2020-03-23T15:51:20.494" v="1124" actId="26606"/>
          <ac:grpSpMkLst>
            <pc:docMk/>
            <pc:sldMk cId="3139468776" sldId="323"/>
            <ac:grpSpMk id="9" creationId="{A5AFB369-4673-4727-A7CD-D86AFE0AE069}"/>
          </ac:grpSpMkLst>
        </pc:grpChg>
        <pc:picChg chg="add mod">
          <ac:chgData name="Brandt Redd" userId="be8ed540b98adac0" providerId="LiveId" clId="{A87CF93C-A6B7-4500-97ED-2FD307F0D423}" dt="2020-03-23T15:51:38.105" v="1128" actId="14100"/>
          <ac:picMkLst>
            <pc:docMk/>
            <pc:sldMk cId="3139468776" sldId="323"/>
            <ac:picMk id="4" creationId="{F5CCCC7C-4F58-458E-976F-571CDBA9D584}"/>
          </ac:picMkLst>
        </pc:picChg>
      </pc:sldChg>
      <pc:sldChg chg="addSp delSp modSp add">
        <pc:chgData name="Brandt Redd" userId="be8ed540b98adac0" providerId="LiveId" clId="{A87CF93C-A6B7-4500-97ED-2FD307F0D423}" dt="2020-03-23T21:53:27.155" v="7339" actId="403"/>
        <pc:sldMkLst>
          <pc:docMk/>
          <pc:sldMk cId="2032230638" sldId="324"/>
        </pc:sldMkLst>
        <pc:spChg chg="del">
          <ac:chgData name="Brandt Redd" userId="be8ed540b98adac0" providerId="LiveId" clId="{A87CF93C-A6B7-4500-97ED-2FD307F0D423}" dt="2020-03-23T16:20:55.696" v="1996"/>
          <ac:spMkLst>
            <pc:docMk/>
            <pc:sldMk cId="2032230638" sldId="324"/>
            <ac:spMk id="2" creationId="{6D8D8A51-BB7F-4A92-AC73-692EC3A3A8F3}"/>
          </ac:spMkLst>
        </pc:spChg>
        <pc:spChg chg="add mod">
          <ac:chgData name="Brandt Redd" userId="be8ed540b98adac0" providerId="LiveId" clId="{A87CF93C-A6B7-4500-97ED-2FD307F0D423}" dt="2020-03-23T18:26:32.444" v="5143" actId="20577"/>
          <ac:spMkLst>
            <pc:docMk/>
            <pc:sldMk cId="2032230638" sldId="324"/>
            <ac:spMk id="3" creationId="{6EFA7758-74F5-49B3-943F-BA87260E19FD}"/>
          </ac:spMkLst>
        </pc:spChg>
        <pc:spChg chg="add mod">
          <ac:chgData name="Brandt Redd" userId="be8ed540b98adac0" providerId="LiveId" clId="{A87CF93C-A6B7-4500-97ED-2FD307F0D423}" dt="2020-03-23T21:53:27.155" v="7339" actId="403"/>
          <ac:spMkLst>
            <pc:docMk/>
            <pc:sldMk cId="2032230638" sldId="324"/>
            <ac:spMk id="4" creationId="{5A3F34E5-5BB8-4445-AF4B-5D6A48F541B5}"/>
          </ac:spMkLst>
        </pc:spChg>
      </pc:sldChg>
      <pc:sldChg chg="modSp add">
        <pc:chgData name="Brandt Redd" userId="be8ed540b98adac0" providerId="LiveId" clId="{A87CF93C-A6B7-4500-97ED-2FD307F0D423}" dt="2020-03-23T16:37:55.973" v="3172" actId="20577"/>
        <pc:sldMkLst>
          <pc:docMk/>
          <pc:sldMk cId="328830466" sldId="325"/>
        </pc:sldMkLst>
        <pc:spChg chg="mod">
          <ac:chgData name="Brandt Redd" userId="be8ed540b98adac0" providerId="LiveId" clId="{A87CF93C-A6B7-4500-97ED-2FD307F0D423}" dt="2020-03-23T16:29:15.541" v="2182" actId="20577"/>
          <ac:spMkLst>
            <pc:docMk/>
            <pc:sldMk cId="328830466" sldId="325"/>
            <ac:spMk id="2" creationId="{E93B8F06-A9B3-4F33-A887-244CB110E75F}"/>
          </ac:spMkLst>
        </pc:spChg>
        <pc:spChg chg="mod">
          <ac:chgData name="Brandt Redd" userId="be8ed540b98adac0" providerId="LiveId" clId="{A87CF93C-A6B7-4500-97ED-2FD307F0D423}" dt="2020-03-23T16:37:55.973" v="3172" actId="20577"/>
          <ac:spMkLst>
            <pc:docMk/>
            <pc:sldMk cId="328830466" sldId="325"/>
            <ac:spMk id="3" creationId="{E166877B-B8CA-45B7-9B25-7B00BDCE1720}"/>
          </ac:spMkLst>
        </pc:spChg>
      </pc:sldChg>
      <pc:sldChg chg="addSp modSp add">
        <pc:chgData name="Brandt Redd" userId="be8ed540b98adac0" providerId="LiveId" clId="{A87CF93C-A6B7-4500-97ED-2FD307F0D423}" dt="2020-03-23T18:26:18.953" v="5123" actId="14100"/>
        <pc:sldMkLst>
          <pc:docMk/>
          <pc:sldMk cId="532910552" sldId="326"/>
        </pc:sldMkLst>
        <pc:spChg chg="mod">
          <ac:chgData name="Brandt Redd" userId="be8ed540b98adac0" providerId="LiveId" clId="{A87CF93C-A6B7-4500-97ED-2FD307F0D423}" dt="2020-03-23T18:26:18.953" v="5123" actId="14100"/>
          <ac:spMkLst>
            <pc:docMk/>
            <pc:sldMk cId="532910552" sldId="326"/>
            <ac:spMk id="2" creationId="{B8222F1B-D4BF-4993-A12B-D9778D75655F}"/>
          </ac:spMkLst>
        </pc:spChg>
        <pc:spChg chg="add mod">
          <ac:chgData name="Brandt Redd" userId="be8ed540b98adac0" providerId="LiveId" clId="{A87CF93C-A6B7-4500-97ED-2FD307F0D423}" dt="2020-03-23T18:26:01.685" v="5121" actId="20577"/>
          <ac:spMkLst>
            <pc:docMk/>
            <pc:sldMk cId="532910552" sldId="326"/>
            <ac:spMk id="3" creationId="{C49331E4-6D08-4B40-B0BE-5950AFE6E79D}"/>
          </ac:spMkLst>
        </pc:spChg>
      </pc:sldChg>
      <pc:sldChg chg="modSp add">
        <pc:chgData name="Brandt Redd" userId="be8ed540b98adac0" providerId="LiveId" clId="{A87CF93C-A6B7-4500-97ED-2FD307F0D423}" dt="2020-03-23T19:09:55.570" v="5847" actId="403"/>
        <pc:sldMkLst>
          <pc:docMk/>
          <pc:sldMk cId="2762375499" sldId="327"/>
        </pc:sldMkLst>
        <pc:spChg chg="mod">
          <ac:chgData name="Brandt Redd" userId="be8ed540b98adac0" providerId="LiveId" clId="{A87CF93C-A6B7-4500-97ED-2FD307F0D423}" dt="2020-03-23T18:27:08.019" v="5192" actId="20577"/>
          <ac:spMkLst>
            <pc:docMk/>
            <pc:sldMk cId="2762375499" sldId="327"/>
            <ac:spMk id="2" creationId="{DDFD4917-F13C-4723-8DFA-A12EBED6E3EA}"/>
          </ac:spMkLst>
        </pc:spChg>
        <pc:spChg chg="mod">
          <ac:chgData name="Brandt Redd" userId="be8ed540b98adac0" providerId="LiveId" clId="{A87CF93C-A6B7-4500-97ED-2FD307F0D423}" dt="2020-03-23T19:09:55.570" v="5847" actId="403"/>
          <ac:spMkLst>
            <pc:docMk/>
            <pc:sldMk cId="2762375499" sldId="327"/>
            <ac:spMk id="3" creationId="{0A4C08AE-DA6F-42CE-A6FA-A7B990CBB499}"/>
          </ac:spMkLst>
        </pc:spChg>
      </pc:sldChg>
      <pc:sldChg chg="modSp add">
        <pc:chgData name="Brandt Redd" userId="be8ed540b98adac0" providerId="LiveId" clId="{A87CF93C-A6B7-4500-97ED-2FD307F0D423}" dt="2020-03-23T19:25:03.214" v="6001" actId="20577"/>
        <pc:sldMkLst>
          <pc:docMk/>
          <pc:sldMk cId="4171731122" sldId="328"/>
        </pc:sldMkLst>
        <pc:spChg chg="mod">
          <ac:chgData name="Brandt Redd" userId="be8ed540b98adac0" providerId="LiveId" clId="{A87CF93C-A6B7-4500-97ED-2FD307F0D423}" dt="2020-03-23T19:22:58.723" v="5924" actId="20577"/>
          <ac:spMkLst>
            <pc:docMk/>
            <pc:sldMk cId="4171731122" sldId="328"/>
            <ac:spMk id="2" creationId="{B3E993B3-696C-4E5F-89F1-0ECAC108EE22}"/>
          </ac:spMkLst>
        </pc:spChg>
        <pc:spChg chg="mod">
          <ac:chgData name="Brandt Redd" userId="be8ed540b98adac0" providerId="LiveId" clId="{A87CF93C-A6B7-4500-97ED-2FD307F0D423}" dt="2020-03-23T19:25:03.214" v="6001" actId="20577"/>
          <ac:spMkLst>
            <pc:docMk/>
            <pc:sldMk cId="4171731122" sldId="328"/>
            <ac:spMk id="3" creationId="{0F17AD00-0D59-42D2-BAB1-9465314C4003}"/>
          </ac:spMkLst>
        </pc:spChg>
      </pc:sldChg>
      <pc:sldChg chg="addSp delSp modSp add">
        <pc:chgData name="Brandt Redd" userId="be8ed540b98adac0" providerId="LiveId" clId="{A87CF93C-A6B7-4500-97ED-2FD307F0D423}" dt="2020-03-23T20:40:52.971" v="6845" actId="798"/>
        <pc:sldMkLst>
          <pc:docMk/>
          <pc:sldMk cId="3893277212" sldId="329"/>
        </pc:sldMkLst>
        <pc:spChg chg="mod">
          <ac:chgData name="Brandt Redd" userId="be8ed540b98adac0" providerId="LiveId" clId="{A87CF93C-A6B7-4500-97ED-2FD307F0D423}" dt="2020-03-23T20:32:58.057" v="6400" actId="20577"/>
          <ac:spMkLst>
            <pc:docMk/>
            <pc:sldMk cId="3893277212" sldId="329"/>
            <ac:spMk id="2" creationId="{64CD1208-5FC5-416D-8C28-F1307A55A8EE}"/>
          </ac:spMkLst>
        </pc:spChg>
        <pc:spChg chg="del">
          <ac:chgData name="Brandt Redd" userId="be8ed540b98adac0" providerId="LiveId" clId="{A87CF93C-A6B7-4500-97ED-2FD307F0D423}" dt="2020-03-23T20:33:12.051" v="6401" actId="3680"/>
          <ac:spMkLst>
            <pc:docMk/>
            <pc:sldMk cId="3893277212" sldId="329"/>
            <ac:spMk id="3" creationId="{773246D3-D64A-4689-A8E5-AF04C6941D55}"/>
          </ac:spMkLst>
        </pc:spChg>
        <pc:spChg chg="add mod">
          <ac:chgData name="Brandt Redd" userId="be8ed540b98adac0" providerId="LiveId" clId="{A87CF93C-A6B7-4500-97ED-2FD307F0D423}" dt="2020-03-23T20:40:27.816" v="6828" actId="1076"/>
          <ac:spMkLst>
            <pc:docMk/>
            <pc:sldMk cId="3893277212" sldId="329"/>
            <ac:spMk id="6" creationId="{8DAF3031-6FD3-4B7B-8836-351D44A3FE4D}"/>
          </ac:spMkLst>
        </pc:spChg>
        <pc:graphicFrameChg chg="add mod ord modGraphic">
          <ac:chgData name="Brandt Redd" userId="be8ed540b98adac0" providerId="LiveId" clId="{A87CF93C-A6B7-4500-97ED-2FD307F0D423}" dt="2020-03-23T20:40:52.971" v="6845" actId="798"/>
          <ac:graphicFrameMkLst>
            <pc:docMk/>
            <pc:sldMk cId="3893277212" sldId="329"/>
            <ac:graphicFrameMk id="4" creationId="{CEAEF11A-25A9-47E3-9D60-44BF1DE702F8}"/>
          </ac:graphicFrameMkLst>
        </pc:graphicFrameChg>
      </pc:sldChg>
      <pc:sldChg chg="addSp delSp modSp add">
        <pc:chgData name="Brandt Redd" userId="be8ed540b98adac0" providerId="LiveId" clId="{A87CF93C-A6B7-4500-97ED-2FD307F0D423}" dt="2020-03-23T21:35:44.608" v="6965" actId="20577"/>
        <pc:sldMkLst>
          <pc:docMk/>
          <pc:sldMk cId="1760725112" sldId="330"/>
        </pc:sldMkLst>
        <pc:spChg chg="del">
          <ac:chgData name="Brandt Redd" userId="be8ed540b98adac0" providerId="LiveId" clId="{A87CF93C-A6B7-4500-97ED-2FD307F0D423}" dt="2020-03-23T21:34:05.344" v="6847"/>
          <ac:spMkLst>
            <pc:docMk/>
            <pc:sldMk cId="1760725112" sldId="330"/>
            <ac:spMk id="2" creationId="{779DF06D-ADF0-431C-9FCB-EEABC4538A9D}"/>
          </ac:spMkLst>
        </pc:spChg>
        <pc:spChg chg="del">
          <ac:chgData name="Brandt Redd" userId="be8ed540b98adac0" providerId="LiveId" clId="{A87CF93C-A6B7-4500-97ED-2FD307F0D423}" dt="2020-03-23T21:34:05.344" v="6847"/>
          <ac:spMkLst>
            <pc:docMk/>
            <pc:sldMk cId="1760725112" sldId="330"/>
            <ac:spMk id="3" creationId="{7CF9E7ED-AA82-42DC-9C6C-0DF23A61C539}"/>
          </ac:spMkLst>
        </pc:spChg>
        <pc:spChg chg="add mod">
          <ac:chgData name="Brandt Redd" userId="be8ed540b98adac0" providerId="LiveId" clId="{A87CF93C-A6B7-4500-97ED-2FD307F0D423}" dt="2020-03-23T21:34:31.304" v="6881" actId="20577"/>
          <ac:spMkLst>
            <pc:docMk/>
            <pc:sldMk cId="1760725112" sldId="330"/>
            <ac:spMk id="4" creationId="{F7B8C078-C20B-4DA0-AC4A-B69280919662}"/>
          </ac:spMkLst>
        </pc:spChg>
        <pc:spChg chg="add del mod">
          <ac:chgData name="Brandt Redd" userId="be8ed540b98adac0" providerId="LiveId" clId="{A87CF93C-A6B7-4500-97ED-2FD307F0D423}" dt="2020-03-23T21:34:34.750" v="6882" actId="478"/>
          <ac:spMkLst>
            <pc:docMk/>
            <pc:sldMk cId="1760725112" sldId="330"/>
            <ac:spMk id="5" creationId="{89B6DB0E-C95B-4A9B-9057-D73921A012B9}"/>
          </ac:spMkLst>
        </pc:spChg>
        <pc:spChg chg="add mod">
          <ac:chgData name="Brandt Redd" userId="be8ed540b98adac0" providerId="LiveId" clId="{A87CF93C-A6B7-4500-97ED-2FD307F0D423}" dt="2020-03-23T21:35:44.608" v="6965" actId="20577"/>
          <ac:spMkLst>
            <pc:docMk/>
            <pc:sldMk cId="1760725112" sldId="330"/>
            <ac:spMk id="6" creationId="{5BF682B8-291B-4BFC-B6F2-024F5D7F1FB1}"/>
          </ac:spMkLst>
        </pc:spChg>
      </pc:sldChg>
      <pc:sldChg chg="modSp add ord">
        <pc:chgData name="Brandt Redd" userId="be8ed540b98adac0" providerId="LiveId" clId="{A87CF93C-A6B7-4500-97ED-2FD307F0D423}" dt="2020-03-23T21:36:31.815" v="7011" actId="20577"/>
        <pc:sldMkLst>
          <pc:docMk/>
          <pc:sldMk cId="168570217" sldId="331"/>
        </pc:sldMkLst>
        <pc:spChg chg="mod">
          <ac:chgData name="Brandt Redd" userId="be8ed540b98adac0" providerId="LiveId" clId="{A87CF93C-A6B7-4500-97ED-2FD307F0D423}" dt="2020-03-23T21:36:18.867" v="6981" actId="20577"/>
          <ac:spMkLst>
            <pc:docMk/>
            <pc:sldMk cId="168570217" sldId="331"/>
            <ac:spMk id="4" creationId="{F7B8C078-C20B-4DA0-AC4A-B69280919662}"/>
          </ac:spMkLst>
        </pc:spChg>
        <pc:spChg chg="mod">
          <ac:chgData name="Brandt Redd" userId="be8ed540b98adac0" providerId="LiveId" clId="{A87CF93C-A6B7-4500-97ED-2FD307F0D423}" dt="2020-03-23T21:36:31.815" v="7011" actId="20577"/>
          <ac:spMkLst>
            <pc:docMk/>
            <pc:sldMk cId="168570217" sldId="331"/>
            <ac:spMk id="6" creationId="{5BF682B8-291B-4BFC-B6F2-024F5D7F1FB1}"/>
          </ac:spMkLst>
        </pc:spChg>
      </pc:sldChg>
      <pc:sldChg chg="modSp add">
        <pc:chgData name="Brandt Redd" userId="be8ed540b98adac0" providerId="LiveId" clId="{A87CF93C-A6B7-4500-97ED-2FD307F0D423}" dt="2020-03-23T21:57:09.839" v="7833" actId="113"/>
        <pc:sldMkLst>
          <pc:docMk/>
          <pc:sldMk cId="1925113739" sldId="332"/>
        </pc:sldMkLst>
        <pc:spChg chg="mod">
          <ac:chgData name="Brandt Redd" userId="be8ed540b98adac0" providerId="LiveId" clId="{A87CF93C-A6B7-4500-97ED-2FD307F0D423}" dt="2020-03-23T21:51:16.078" v="7029" actId="20577"/>
          <ac:spMkLst>
            <pc:docMk/>
            <pc:sldMk cId="1925113739" sldId="332"/>
            <ac:spMk id="2" creationId="{45B92F57-7F91-4860-9619-FC971A1BB1C9}"/>
          </ac:spMkLst>
        </pc:spChg>
        <pc:spChg chg="mod">
          <ac:chgData name="Brandt Redd" userId="be8ed540b98adac0" providerId="LiveId" clId="{A87CF93C-A6B7-4500-97ED-2FD307F0D423}" dt="2020-03-23T21:57:09.839" v="7833" actId="113"/>
          <ac:spMkLst>
            <pc:docMk/>
            <pc:sldMk cId="1925113739" sldId="332"/>
            <ac:spMk id="3" creationId="{819F936E-4AA0-4858-A13B-B5067C6A8714}"/>
          </ac:spMkLst>
        </pc:spChg>
      </pc:sldChg>
    </pc:docChg>
  </pc:docChgLst>
  <pc:docChgLst>
    <pc:chgData name="Brandt Redd" userId="be8ed540b98adac0" providerId="LiveId" clId="{BAAB302C-A840-425F-8652-B9FF6442FE30}"/>
    <pc:docChg chg="undo custSel mod addSld delSld modSld">
      <pc:chgData name="Brandt Redd" userId="be8ed540b98adac0" providerId="LiveId" clId="{BAAB302C-A840-425F-8652-B9FF6442FE30}" dt="2020-03-26T01:13:20.831" v="1770" actId="20577"/>
      <pc:docMkLst>
        <pc:docMk/>
      </pc:docMkLst>
      <pc:sldChg chg="modSp">
        <pc:chgData name="Brandt Redd" userId="be8ed540b98adac0" providerId="LiveId" clId="{BAAB302C-A840-425F-8652-B9FF6442FE30}" dt="2020-03-25T20:38:35.173" v="1648" actId="20577"/>
        <pc:sldMkLst>
          <pc:docMk/>
          <pc:sldMk cId="1665343416" sldId="318"/>
        </pc:sldMkLst>
        <pc:spChg chg="mod">
          <ac:chgData name="Brandt Redd" userId="be8ed540b98adac0" providerId="LiveId" clId="{BAAB302C-A840-425F-8652-B9FF6442FE30}" dt="2020-03-25T20:38:35.173" v="1648" actId="20577"/>
          <ac:spMkLst>
            <pc:docMk/>
            <pc:sldMk cId="1665343416" sldId="318"/>
            <ac:spMk id="3" creationId="{120DCEF5-14C0-42D2-8A17-1B6E8A63DF6F}"/>
          </ac:spMkLst>
        </pc:spChg>
      </pc:sldChg>
      <pc:sldChg chg="modSp">
        <pc:chgData name="Brandt Redd" userId="be8ed540b98adac0" providerId="LiveId" clId="{BAAB302C-A840-425F-8652-B9FF6442FE30}" dt="2020-03-25T20:44:56.043" v="1737" actId="14100"/>
        <pc:sldMkLst>
          <pc:docMk/>
          <pc:sldMk cId="4171731122" sldId="328"/>
        </pc:sldMkLst>
        <pc:spChg chg="mod">
          <ac:chgData name="Brandt Redd" userId="be8ed540b98adac0" providerId="LiveId" clId="{BAAB302C-A840-425F-8652-B9FF6442FE30}" dt="2020-03-25T20:44:56.043" v="1737" actId="14100"/>
          <ac:spMkLst>
            <pc:docMk/>
            <pc:sldMk cId="4171731122" sldId="328"/>
            <ac:spMk id="3" creationId="{0F17AD00-0D59-42D2-BAB1-9465314C4003}"/>
          </ac:spMkLst>
        </pc:spChg>
      </pc:sldChg>
      <pc:sldChg chg="del">
        <pc:chgData name="Brandt Redd" userId="be8ed540b98adac0" providerId="LiveId" clId="{BAAB302C-A840-425F-8652-B9FF6442FE30}" dt="2020-03-25T20:02:47.611" v="804" actId="47"/>
        <pc:sldMkLst>
          <pc:docMk/>
          <pc:sldMk cId="1925113739" sldId="332"/>
        </pc:sldMkLst>
      </pc:sldChg>
      <pc:sldChg chg="modSp">
        <pc:chgData name="Brandt Redd" userId="be8ed540b98adac0" providerId="LiveId" clId="{BAAB302C-A840-425F-8652-B9FF6442FE30}" dt="2020-03-25T19:52:39.467" v="318" actId="207"/>
        <pc:sldMkLst>
          <pc:docMk/>
          <pc:sldMk cId="2721600692" sldId="333"/>
        </pc:sldMkLst>
        <pc:spChg chg="mod">
          <ac:chgData name="Brandt Redd" userId="be8ed540b98adac0" providerId="LiveId" clId="{BAAB302C-A840-425F-8652-B9FF6442FE30}" dt="2020-03-25T19:50:05.166" v="204" actId="20577"/>
          <ac:spMkLst>
            <pc:docMk/>
            <pc:sldMk cId="2721600692" sldId="333"/>
            <ac:spMk id="2" creationId="{98F0C8CE-2BEC-44E9-8169-523647679C18}"/>
          </ac:spMkLst>
        </pc:spChg>
        <pc:spChg chg="mod">
          <ac:chgData name="Brandt Redd" userId="be8ed540b98adac0" providerId="LiveId" clId="{BAAB302C-A840-425F-8652-B9FF6442FE30}" dt="2020-03-25T19:52:39.467" v="318" actId="207"/>
          <ac:spMkLst>
            <pc:docMk/>
            <pc:sldMk cId="2721600692" sldId="333"/>
            <ac:spMk id="3" creationId="{2617281A-8621-4324-88DB-E302686DC0AF}"/>
          </ac:spMkLst>
        </pc:spChg>
      </pc:sldChg>
      <pc:sldChg chg="modSp">
        <pc:chgData name="Brandt Redd" userId="be8ed540b98adac0" providerId="LiveId" clId="{BAAB302C-A840-425F-8652-B9FF6442FE30}" dt="2020-03-26T01:13:20.831" v="1770" actId="20577"/>
        <pc:sldMkLst>
          <pc:docMk/>
          <pc:sldMk cId="1460546100" sldId="334"/>
        </pc:sldMkLst>
        <pc:spChg chg="mod">
          <ac:chgData name="Brandt Redd" userId="be8ed540b98adac0" providerId="LiveId" clId="{BAAB302C-A840-425F-8652-B9FF6442FE30}" dt="2020-03-26T01:13:20.831" v="1770" actId="20577"/>
          <ac:spMkLst>
            <pc:docMk/>
            <pc:sldMk cId="1460546100" sldId="334"/>
            <ac:spMk id="3" creationId="{C7E4B73B-4079-45A7-84FF-206E3FD3EDD3}"/>
          </ac:spMkLst>
        </pc:spChg>
      </pc:sldChg>
      <pc:sldChg chg="addSp delSp modSp add">
        <pc:chgData name="Brandt Redd" userId="be8ed540b98adac0" providerId="LiveId" clId="{BAAB302C-A840-425F-8652-B9FF6442FE30}" dt="2020-03-25T20:14:54.548" v="1513" actId="14100"/>
        <pc:sldMkLst>
          <pc:docMk/>
          <pc:sldMk cId="3032397304" sldId="335"/>
        </pc:sldMkLst>
        <pc:spChg chg="del">
          <ac:chgData name="Brandt Redd" userId="be8ed540b98adac0" providerId="LiveId" clId="{BAAB302C-A840-425F-8652-B9FF6442FE30}" dt="2020-03-25T19:47:16.887" v="1"/>
          <ac:spMkLst>
            <pc:docMk/>
            <pc:sldMk cId="3032397304" sldId="335"/>
            <ac:spMk id="2" creationId="{B2BBA57C-F2CC-4FDB-8568-4413FB0B16CE}"/>
          </ac:spMkLst>
        </pc:spChg>
        <pc:spChg chg="add mod">
          <ac:chgData name="Brandt Redd" userId="be8ed540b98adac0" providerId="LiveId" clId="{BAAB302C-A840-425F-8652-B9FF6442FE30}" dt="2020-03-25T19:47:33.463" v="58" actId="20577"/>
          <ac:spMkLst>
            <pc:docMk/>
            <pc:sldMk cId="3032397304" sldId="335"/>
            <ac:spMk id="3" creationId="{EF84F061-F0F3-4142-91C9-3C5D135EF29D}"/>
          </ac:spMkLst>
        </pc:spChg>
        <pc:spChg chg="add mod">
          <ac:chgData name="Brandt Redd" userId="be8ed540b98adac0" providerId="LiveId" clId="{BAAB302C-A840-425F-8652-B9FF6442FE30}" dt="2020-03-25T20:14:54.548" v="1513" actId="14100"/>
          <ac:spMkLst>
            <pc:docMk/>
            <pc:sldMk cId="3032397304" sldId="335"/>
            <ac:spMk id="4" creationId="{D0E58EEF-8708-405E-9BCF-70C1981AA0A3}"/>
          </ac:spMkLst>
        </pc:spChg>
      </pc:sldChg>
      <pc:sldChg chg="addSp delSp modSp add mod setBg">
        <pc:chgData name="Brandt Redd" userId="be8ed540b98adac0" providerId="LiveId" clId="{BAAB302C-A840-425F-8652-B9FF6442FE30}" dt="2020-03-25T20:01:15.985" v="803" actId="20577"/>
        <pc:sldMkLst>
          <pc:docMk/>
          <pc:sldMk cId="154832715" sldId="336"/>
        </pc:sldMkLst>
        <pc:spChg chg="mod">
          <ac:chgData name="Brandt Redd" userId="be8ed540b98adac0" providerId="LiveId" clId="{BAAB302C-A840-425F-8652-B9FF6442FE30}" dt="2020-03-25T20:01:05.730" v="778" actId="20577"/>
          <ac:spMkLst>
            <pc:docMk/>
            <pc:sldMk cId="154832715" sldId="336"/>
            <ac:spMk id="2" creationId="{06EAE0C7-B349-400B-A99C-51A96B49E390}"/>
          </ac:spMkLst>
        </pc:spChg>
        <pc:spChg chg="del mod">
          <ac:chgData name="Brandt Redd" userId="be8ed540b98adac0" providerId="LiveId" clId="{BAAB302C-A840-425F-8652-B9FF6442FE30}" dt="2020-03-25T19:56:04.652" v="460"/>
          <ac:spMkLst>
            <pc:docMk/>
            <pc:sldMk cId="154832715" sldId="336"/>
            <ac:spMk id="3" creationId="{980D882D-2E99-4E56-B5A6-B3B22C4F7DCB}"/>
          </ac:spMkLst>
        </pc:spChg>
        <pc:spChg chg="add">
          <ac:chgData name="Brandt Redd" userId="be8ed540b98adac0" providerId="LiveId" clId="{BAAB302C-A840-425F-8652-B9FF6442FE30}" dt="2020-03-25T19:56:49.498" v="479" actId="26606"/>
          <ac:spMkLst>
            <pc:docMk/>
            <pc:sldMk cId="154832715" sldId="336"/>
            <ac:spMk id="73" creationId="{9F4444CE-BC8D-4D61-B303-4C05614E62AB}"/>
          </ac:spMkLst>
        </pc:spChg>
        <pc:spChg chg="add">
          <ac:chgData name="Brandt Redd" userId="be8ed540b98adac0" providerId="LiveId" clId="{BAAB302C-A840-425F-8652-B9FF6442FE30}" dt="2020-03-25T19:56:49.498" v="479" actId="26606"/>
          <ac:spMkLst>
            <pc:docMk/>
            <pc:sldMk cId="154832715" sldId="336"/>
            <ac:spMk id="75" creationId="{62423CA5-E2E1-4789-B759-9906C1C94063}"/>
          </ac:spMkLst>
        </pc:spChg>
        <pc:spChg chg="add">
          <ac:chgData name="Brandt Redd" userId="be8ed540b98adac0" providerId="LiveId" clId="{BAAB302C-A840-425F-8652-B9FF6442FE30}" dt="2020-03-25T19:56:49.498" v="479" actId="26606"/>
          <ac:spMkLst>
            <pc:docMk/>
            <pc:sldMk cId="154832715" sldId="336"/>
            <ac:spMk id="77" creationId="{73772B81-181F-48B7-8826-4D9686D15DF5}"/>
          </ac:spMkLst>
        </pc:spChg>
        <pc:spChg chg="add">
          <ac:chgData name="Brandt Redd" userId="be8ed540b98adac0" providerId="LiveId" clId="{BAAB302C-A840-425F-8652-B9FF6442FE30}" dt="2020-03-25T19:56:49.498" v="479" actId="26606"/>
          <ac:spMkLst>
            <pc:docMk/>
            <pc:sldMk cId="154832715" sldId="336"/>
            <ac:spMk id="79" creationId="{B2205F6E-03C6-4E92-877C-E2482F6599AA}"/>
          </ac:spMkLst>
        </pc:spChg>
        <pc:spChg chg="add mod">
          <ac:chgData name="Brandt Redd" userId="be8ed540b98adac0" providerId="LiveId" clId="{BAAB302C-A840-425F-8652-B9FF6442FE30}" dt="2020-03-25T20:01:15.985" v="803" actId="20577"/>
          <ac:spMkLst>
            <pc:docMk/>
            <pc:sldMk cId="154832715" sldId="336"/>
            <ac:spMk id="1030" creationId="{5A1AFF21-7EA1-416A-8DDF-5E16E90039BB}"/>
          </ac:spMkLst>
        </pc:spChg>
        <pc:picChg chg="add mod">
          <ac:chgData name="Brandt Redd" userId="be8ed540b98adac0" providerId="LiveId" clId="{BAAB302C-A840-425F-8652-B9FF6442FE30}" dt="2020-03-25T19:57:12.077" v="483" actId="14100"/>
          <ac:picMkLst>
            <pc:docMk/>
            <pc:sldMk cId="154832715" sldId="336"/>
            <ac:picMk id="1026" creationId="{0B589D87-0F15-4525-9A9D-53FAFCA4E45D}"/>
          </ac:picMkLst>
        </pc:picChg>
      </pc:sldChg>
      <pc:sldChg chg="modSp add">
        <pc:chgData name="Brandt Redd" userId="be8ed540b98adac0" providerId="LiveId" clId="{BAAB302C-A840-425F-8652-B9FF6442FE30}" dt="2020-03-25T20:07:12.072" v="1436" actId="14100"/>
        <pc:sldMkLst>
          <pc:docMk/>
          <pc:sldMk cId="1557994654" sldId="337"/>
        </pc:sldMkLst>
        <pc:spChg chg="mod">
          <ac:chgData name="Brandt Redd" userId="be8ed540b98adac0" providerId="LiveId" clId="{BAAB302C-A840-425F-8652-B9FF6442FE30}" dt="2020-03-25T20:05:44.054" v="1235" actId="20577"/>
          <ac:spMkLst>
            <pc:docMk/>
            <pc:sldMk cId="1557994654" sldId="337"/>
            <ac:spMk id="2" creationId="{8F13D80F-68BD-4CAA-A7DD-E7538F98E86F}"/>
          </ac:spMkLst>
        </pc:spChg>
        <pc:spChg chg="mod">
          <ac:chgData name="Brandt Redd" userId="be8ed540b98adac0" providerId="LiveId" clId="{BAAB302C-A840-425F-8652-B9FF6442FE30}" dt="2020-03-25T20:07:12.072" v="1436" actId="14100"/>
          <ac:spMkLst>
            <pc:docMk/>
            <pc:sldMk cId="1557994654" sldId="337"/>
            <ac:spMk id="3" creationId="{A264FAB6-EF16-4D07-9132-192B1BB4223E}"/>
          </ac:spMkLst>
        </pc:spChg>
      </pc:sldChg>
      <pc:sldChg chg="addSp modSp add">
        <pc:chgData name="Brandt Redd" userId="be8ed540b98adac0" providerId="LiveId" clId="{BAAB302C-A840-425F-8652-B9FF6442FE30}" dt="2020-03-25T20:14:03.396" v="1508" actId="1076"/>
        <pc:sldMkLst>
          <pc:docMk/>
          <pc:sldMk cId="2700981983" sldId="338"/>
        </pc:sldMkLst>
        <pc:spChg chg="mod">
          <ac:chgData name="Brandt Redd" userId="be8ed540b98adac0" providerId="LiveId" clId="{BAAB302C-A840-425F-8652-B9FF6442FE30}" dt="2020-03-25T20:11:26.057" v="1454" actId="1076"/>
          <ac:spMkLst>
            <pc:docMk/>
            <pc:sldMk cId="2700981983" sldId="338"/>
            <ac:spMk id="2" creationId="{494D1D01-4DB3-485C-AD8E-C9508BA8712D}"/>
          </ac:spMkLst>
        </pc:spChg>
        <pc:spChg chg="add mod">
          <ac:chgData name="Brandt Redd" userId="be8ed540b98adac0" providerId="LiveId" clId="{BAAB302C-A840-425F-8652-B9FF6442FE30}" dt="2020-03-25T20:13:03.346" v="1475" actId="14100"/>
          <ac:spMkLst>
            <pc:docMk/>
            <pc:sldMk cId="2700981983" sldId="338"/>
            <ac:spMk id="5" creationId="{445C02A9-AB6F-46AA-B569-D2319FC0CB08}"/>
          </ac:spMkLst>
        </pc:spChg>
        <pc:spChg chg="add mod">
          <ac:chgData name="Brandt Redd" userId="be8ed540b98adac0" providerId="LiveId" clId="{BAAB302C-A840-425F-8652-B9FF6442FE30}" dt="2020-03-25T20:13:45.129" v="1505" actId="207"/>
          <ac:spMkLst>
            <pc:docMk/>
            <pc:sldMk cId="2700981983" sldId="338"/>
            <ac:spMk id="6" creationId="{41275E3B-C4AA-4701-BBB5-BA2178931417}"/>
          </ac:spMkLst>
        </pc:spChg>
        <pc:spChg chg="add mod">
          <ac:chgData name="Brandt Redd" userId="be8ed540b98adac0" providerId="LiveId" clId="{BAAB302C-A840-425F-8652-B9FF6442FE30}" dt="2020-03-25T20:14:03.396" v="1508" actId="1076"/>
          <ac:spMkLst>
            <pc:docMk/>
            <pc:sldMk cId="2700981983" sldId="338"/>
            <ac:spMk id="7" creationId="{BDD8A68C-9330-4493-93A0-6FB4B9983A75}"/>
          </ac:spMkLst>
        </pc:spChg>
        <pc:picChg chg="add mod">
          <ac:chgData name="Brandt Redd" userId="be8ed540b98adac0" providerId="LiveId" clId="{BAAB302C-A840-425F-8652-B9FF6442FE30}" dt="2020-03-25T20:11:53.228" v="1458" actId="14100"/>
          <ac:picMkLst>
            <pc:docMk/>
            <pc:sldMk cId="2700981983" sldId="338"/>
            <ac:picMk id="3" creationId="{8DB435D4-D268-42F9-8AAD-230FDCBEF9B7}"/>
          </ac:picMkLst>
        </pc:picChg>
        <pc:picChg chg="add mod">
          <ac:chgData name="Brandt Redd" userId="be8ed540b98adac0" providerId="LiveId" clId="{BAAB302C-A840-425F-8652-B9FF6442FE30}" dt="2020-03-25T20:12:30.843" v="1461" actId="14100"/>
          <ac:picMkLst>
            <pc:docMk/>
            <pc:sldMk cId="2700981983" sldId="338"/>
            <ac:picMk id="4" creationId="{9DB7710D-79C8-4DCC-9F49-86FE662F6ACA}"/>
          </ac:picMkLst>
        </pc:picChg>
      </pc:sldChg>
    </pc:docChg>
  </pc:docChgLst>
  <pc:docChgLst>
    <pc:chgData name="Brandt Redd" userId="be8ed540b98adac0" providerId="LiveId" clId="{A6119FA0-B0EB-484D-8488-CF11E104B766}"/>
    <pc:docChg chg="undo custSel mod addSld modSld">
      <pc:chgData name="Brandt Redd" userId="be8ed540b98adac0" providerId="LiveId" clId="{A6119FA0-B0EB-484D-8488-CF11E104B766}" dt="2020-03-18T21:54:17.186" v="1946" actId="20577"/>
      <pc:docMkLst>
        <pc:docMk/>
      </pc:docMkLst>
      <pc:sldChg chg="addSp modSp">
        <pc:chgData name="Brandt Redd" userId="be8ed540b98adac0" providerId="LiveId" clId="{A6119FA0-B0EB-484D-8488-CF11E104B766}" dt="2020-03-18T16:43:22.721" v="1017" actId="20577"/>
        <pc:sldMkLst>
          <pc:docMk/>
          <pc:sldMk cId="1320179317" sldId="256"/>
        </pc:sldMkLst>
        <pc:spChg chg="mod">
          <ac:chgData name="Brandt Redd" userId="be8ed540b98adac0" providerId="LiveId" clId="{A6119FA0-B0EB-484D-8488-CF11E104B766}" dt="2020-03-18T16:43:22.721" v="1017" actId="20577"/>
          <ac:spMkLst>
            <pc:docMk/>
            <pc:sldMk cId="1320179317" sldId="256"/>
            <ac:spMk id="2" creationId="{E95DCB32-A10E-4F6D-8419-F46F5F475A95}"/>
          </ac:spMkLst>
        </pc:spChg>
        <pc:spChg chg="mod">
          <ac:chgData name="Brandt Redd" userId="be8ed540b98adac0" providerId="LiveId" clId="{A6119FA0-B0EB-484D-8488-CF11E104B766}" dt="2020-03-18T16:13:22.258" v="50" actId="20577"/>
          <ac:spMkLst>
            <pc:docMk/>
            <pc:sldMk cId="1320179317" sldId="256"/>
            <ac:spMk id="3" creationId="{9AD67A8A-FD80-4E35-80F7-3544A15E4D4C}"/>
          </ac:spMkLst>
        </pc:spChg>
        <pc:picChg chg="add mod">
          <ac:chgData name="Brandt Redd" userId="be8ed540b98adac0" providerId="LiveId" clId="{A6119FA0-B0EB-484D-8488-CF11E104B766}" dt="2020-03-18T16:43:06.052" v="1013" actId="1076"/>
          <ac:picMkLst>
            <pc:docMk/>
            <pc:sldMk cId="1320179317" sldId="256"/>
            <ac:picMk id="5" creationId="{949482BB-F9E9-4414-8FCC-679A07D04B79}"/>
          </ac:picMkLst>
        </pc:picChg>
      </pc:sldChg>
      <pc:sldChg chg="addSp modSp">
        <pc:chgData name="Brandt Redd" userId="be8ed540b98adac0" providerId="LiveId" clId="{A6119FA0-B0EB-484D-8488-CF11E104B766}" dt="2020-03-18T21:21:31.091" v="1689" actId="1076"/>
        <pc:sldMkLst>
          <pc:docMk/>
          <pc:sldMk cId="3896600030" sldId="313"/>
        </pc:sldMkLst>
        <pc:spChg chg="mod">
          <ac:chgData name="Brandt Redd" userId="be8ed540b98adac0" providerId="LiveId" clId="{A6119FA0-B0EB-484D-8488-CF11E104B766}" dt="2020-03-18T21:21:26.114" v="1688" actId="27636"/>
          <ac:spMkLst>
            <pc:docMk/>
            <pc:sldMk cId="3896600030" sldId="313"/>
            <ac:spMk id="3" creationId="{29B1A4F6-3D66-4D34-8098-7F5C82C62B26}"/>
          </ac:spMkLst>
        </pc:spChg>
        <pc:picChg chg="mod">
          <ac:chgData name="Brandt Redd" userId="be8ed540b98adac0" providerId="LiveId" clId="{A6119FA0-B0EB-484D-8488-CF11E104B766}" dt="2020-03-18T21:21:31.091" v="1689" actId="1076"/>
          <ac:picMkLst>
            <pc:docMk/>
            <pc:sldMk cId="3896600030" sldId="313"/>
            <ac:picMk id="4" creationId="{BE94ED40-4DC5-446A-ACED-08AF0ECB4F88}"/>
          </ac:picMkLst>
        </pc:picChg>
        <pc:picChg chg="add mod">
          <ac:chgData name="Brandt Redd" userId="be8ed540b98adac0" providerId="LiveId" clId="{A6119FA0-B0EB-484D-8488-CF11E104B766}" dt="2020-03-18T21:21:15.969" v="1684" actId="1076"/>
          <ac:picMkLst>
            <pc:docMk/>
            <pc:sldMk cId="3896600030" sldId="313"/>
            <ac:picMk id="5" creationId="{9E3F3354-0E50-44A3-B55E-DC8D9BFC1EEE}"/>
          </ac:picMkLst>
        </pc:picChg>
      </pc:sldChg>
      <pc:sldChg chg="modSp">
        <pc:chgData name="Brandt Redd" userId="be8ed540b98adac0" providerId="LiveId" clId="{A6119FA0-B0EB-484D-8488-CF11E104B766}" dt="2020-03-18T16:13:41.485" v="66" actId="20577"/>
        <pc:sldMkLst>
          <pc:docMk/>
          <pc:sldMk cId="1195763199" sldId="316"/>
        </pc:sldMkLst>
        <pc:spChg chg="mod">
          <ac:chgData name="Brandt Redd" userId="be8ed540b98adac0" providerId="LiveId" clId="{A6119FA0-B0EB-484D-8488-CF11E104B766}" dt="2020-03-18T16:13:41.485" v="66" actId="20577"/>
          <ac:spMkLst>
            <pc:docMk/>
            <pc:sldMk cId="1195763199" sldId="316"/>
            <ac:spMk id="2" creationId="{1C1CC58B-0326-4CC1-9F59-4E59FDEB81C3}"/>
          </ac:spMkLst>
        </pc:spChg>
      </pc:sldChg>
      <pc:sldChg chg="modSp add">
        <pc:chgData name="Brandt Redd" userId="be8ed540b98adac0" providerId="LiveId" clId="{A6119FA0-B0EB-484D-8488-CF11E104B766}" dt="2020-03-18T18:51:09.659" v="1571" actId="115"/>
        <pc:sldMkLst>
          <pc:docMk/>
          <pc:sldMk cId="652405937" sldId="317"/>
        </pc:sldMkLst>
        <pc:spChg chg="mod">
          <ac:chgData name="Brandt Redd" userId="be8ed540b98adac0" providerId="LiveId" clId="{A6119FA0-B0EB-484D-8488-CF11E104B766}" dt="2020-03-18T16:14:23.437" v="108" actId="20577"/>
          <ac:spMkLst>
            <pc:docMk/>
            <pc:sldMk cId="652405937" sldId="317"/>
            <ac:spMk id="2" creationId="{CFB73AF0-B3FE-4218-B1D6-3E4B813CDD46}"/>
          </ac:spMkLst>
        </pc:spChg>
        <pc:spChg chg="mod">
          <ac:chgData name="Brandt Redd" userId="be8ed540b98adac0" providerId="LiveId" clId="{A6119FA0-B0EB-484D-8488-CF11E104B766}" dt="2020-03-18T18:51:09.659" v="1571" actId="115"/>
          <ac:spMkLst>
            <pc:docMk/>
            <pc:sldMk cId="652405937" sldId="317"/>
            <ac:spMk id="3" creationId="{D8EE76B8-D567-4027-9814-FB8146A031C0}"/>
          </ac:spMkLst>
        </pc:spChg>
      </pc:sldChg>
      <pc:sldChg chg="modSp add">
        <pc:chgData name="Brandt Redd" userId="be8ed540b98adac0" providerId="LiveId" clId="{A6119FA0-B0EB-484D-8488-CF11E104B766}" dt="2020-03-18T21:54:17.186" v="1946" actId="20577"/>
        <pc:sldMkLst>
          <pc:docMk/>
          <pc:sldMk cId="1665343416" sldId="318"/>
        </pc:sldMkLst>
        <pc:spChg chg="mod">
          <ac:chgData name="Brandt Redd" userId="be8ed540b98adac0" providerId="LiveId" clId="{A6119FA0-B0EB-484D-8488-CF11E104B766}" dt="2020-03-18T21:53:13.828" v="1773" actId="14100"/>
          <ac:spMkLst>
            <pc:docMk/>
            <pc:sldMk cId="1665343416" sldId="318"/>
            <ac:spMk id="2" creationId="{AD3414B6-9163-416F-81C8-679A1002E15F}"/>
          </ac:spMkLst>
        </pc:spChg>
        <pc:spChg chg="mod">
          <ac:chgData name="Brandt Redd" userId="be8ed540b98adac0" providerId="LiveId" clId="{A6119FA0-B0EB-484D-8488-CF11E104B766}" dt="2020-03-18T21:54:17.186" v="1946" actId="20577"/>
          <ac:spMkLst>
            <pc:docMk/>
            <pc:sldMk cId="1665343416" sldId="318"/>
            <ac:spMk id="3" creationId="{120DCEF5-14C0-42D2-8A17-1B6E8A63DF6F}"/>
          </ac:spMkLst>
        </pc:spChg>
      </pc:sldChg>
      <pc:sldChg chg="addSp delSp modSp add mod setBg">
        <pc:chgData name="Brandt Redd" userId="be8ed540b98adac0" providerId="LiveId" clId="{A6119FA0-B0EB-484D-8488-CF11E104B766}" dt="2020-03-18T18:50:13.488" v="1563" actId="1076"/>
        <pc:sldMkLst>
          <pc:docMk/>
          <pc:sldMk cId="1541831570" sldId="319"/>
        </pc:sldMkLst>
        <pc:spChg chg="del mod">
          <ac:chgData name="Brandt Redd" userId="be8ed540b98adac0" providerId="LiveId" clId="{A6119FA0-B0EB-484D-8488-CF11E104B766}" dt="2020-03-18T18:45:20.291" v="1438" actId="478"/>
          <ac:spMkLst>
            <pc:docMk/>
            <pc:sldMk cId="1541831570" sldId="319"/>
            <ac:spMk id="2" creationId="{C3C330C4-37FD-415E-8D91-A45329B6E5A6}"/>
          </ac:spMkLst>
        </pc:spChg>
        <pc:spChg chg="del">
          <ac:chgData name="Brandt Redd" userId="be8ed540b98adac0" providerId="LiveId" clId="{A6119FA0-B0EB-484D-8488-CF11E104B766}" dt="2020-03-18T18:45:15.372" v="1437"/>
          <ac:spMkLst>
            <pc:docMk/>
            <pc:sldMk cId="1541831570" sldId="319"/>
            <ac:spMk id="3" creationId="{2D649CB6-9963-400D-8363-D8A340062824}"/>
          </ac:spMkLst>
        </pc:spChg>
        <pc:spChg chg="add mod">
          <ac:chgData name="Brandt Redd" userId="be8ed540b98adac0" providerId="LiveId" clId="{A6119FA0-B0EB-484D-8488-CF11E104B766}" dt="2020-03-18T18:50:13.488" v="1563" actId="1076"/>
          <ac:spMkLst>
            <pc:docMk/>
            <pc:sldMk cId="1541831570" sldId="319"/>
            <ac:spMk id="5" creationId="{B221DCC8-9F7E-4E35-8661-84BCF3514FFE}"/>
          </ac:spMkLst>
        </pc:spChg>
        <pc:spChg chg="add">
          <ac:chgData name="Brandt Redd" userId="be8ed540b98adac0" providerId="LiveId" clId="{A6119FA0-B0EB-484D-8488-CF11E104B766}" dt="2020-03-18T18:45:26.513" v="1440" actId="26606"/>
          <ac:spMkLst>
            <pc:docMk/>
            <pc:sldMk cId="1541831570" sldId="319"/>
            <ac:spMk id="9" creationId="{03E8462A-FEBA-4848-81CC-3F8DA3E477BE}"/>
          </ac:spMkLst>
        </pc:spChg>
        <pc:spChg chg="add">
          <ac:chgData name="Brandt Redd" userId="be8ed540b98adac0" providerId="LiveId" clId="{A6119FA0-B0EB-484D-8488-CF11E104B766}" dt="2020-03-18T18:45:26.513" v="1440" actId="26606"/>
          <ac:spMkLst>
            <pc:docMk/>
            <pc:sldMk cId="1541831570" sldId="319"/>
            <ac:spMk id="22" creationId="{7941F9B1-B01B-4A84-89D9-B169AEB4E456}"/>
          </ac:spMkLst>
        </pc:spChg>
        <pc:grpChg chg="add">
          <ac:chgData name="Brandt Redd" userId="be8ed540b98adac0" providerId="LiveId" clId="{A6119FA0-B0EB-484D-8488-CF11E104B766}" dt="2020-03-18T18:45:26.513" v="1440" actId="26606"/>
          <ac:grpSpMkLst>
            <pc:docMk/>
            <pc:sldMk cId="1541831570" sldId="319"/>
            <ac:grpSpMk id="11" creationId="{2109F83F-40FE-4DB3-84CC-09FB3340D06D}"/>
          </ac:grpSpMkLst>
        </pc:grpChg>
        <pc:picChg chg="add mod">
          <ac:chgData name="Brandt Redd" userId="be8ed540b98adac0" providerId="LiveId" clId="{A6119FA0-B0EB-484D-8488-CF11E104B766}" dt="2020-03-18T18:47:03.091" v="1445"/>
          <ac:picMkLst>
            <pc:docMk/>
            <pc:sldMk cId="1541831570" sldId="319"/>
            <ac:picMk id="4" creationId="{2DA66701-268A-4BAA-A37D-9590D325AD26}"/>
          </ac:picMkLst>
        </pc:picChg>
      </pc:sldChg>
      <pc:sldChg chg="addSp delSp modSp add">
        <pc:chgData name="Brandt Redd" userId="be8ed540b98adac0" providerId="LiveId" clId="{A6119FA0-B0EB-484D-8488-CF11E104B766}" dt="2020-03-18T18:33:35.713" v="1436" actId="14100"/>
        <pc:sldMkLst>
          <pc:docMk/>
          <pc:sldMk cId="741384127" sldId="320"/>
        </pc:sldMkLst>
        <pc:spChg chg="del">
          <ac:chgData name="Brandt Redd" userId="be8ed540b98adac0" providerId="LiveId" clId="{A6119FA0-B0EB-484D-8488-CF11E104B766}" dt="2020-03-18T17:59:04.615" v="1025" actId="478"/>
          <ac:spMkLst>
            <pc:docMk/>
            <pc:sldMk cId="741384127" sldId="320"/>
            <ac:spMk id="2" creationId="{C62DB599-88FD-44D9-94C2-6F0855124F4C}"/>
          </ac:spMkLst>
        </pc:spChg>
        <pc:spChg chg="mod">
          <ac:chgData name="Brandt Redd" userId="be8ed540b98adac0" providerId="LiveId" clId="{A6119FA0-B0EB-484D-8488-CF11E104B766}" dt="2020-03-18T18:33:35.713" v="1436" actId="14100"/>
          <ac:spMkLst>
            <pc:docMk/>
            <pc:sldMk cId="741384127" sldId="320"/>
            <ac:spMk id="3" creationId="{1BA4E22A-E8D6-4CFE-9F85-3DA53E2738C4}"/>
          </ac:spMkLst>
        </pc:spChg>
        <pc:picChg chg="add mod">
          <ac:chgData name="Brandt Redd" userId="be8ed540b98adac0" providerId="LiveId" clId="{A6119FA0-B0EB-484D-8488-CF11E104B766}" dt="2020-03-18T18:33:31.671" v="1435" actId="1076"/>
          <ac:picMkLst>
            <pc:docMk/>
            <pc:sldMk cId="741384127" sldId="320"/>
            <ac:picMk id="1026" creationId="{8D983F93-B6D9-4A48-9E66-58AA448456A7}"/>
          </ac:picMkLst>
        </pc:picChg>
      </pc:sldChg>
      <pc:sldChg chg="modSp add">
        <pc:chgData name="Brandt Redd" userId="be8ed540b98adac0" providerId="LiveId" clId="{A6119FA0-B0EB-484D-8488-CF11E104B766}" dt="2020-03-18T19:33:44.460" v="1677" actId="20577"/>
        <pc:sldMkLst>
          <pc:docMk/>
          <pc:sldMk cId="2423058684" sldId="321"/>
        </pc:sldMkLst>
        <pc:spChg chg="mod">
          <ac:chgData name="Brandt Redd" userId="be8ed540b98adac0" providerId="LiveId" clId="{A6119FA0-B0EB-484D-8488-CF11E104B766}" dt="2020-03-18T19:05:04.407" v="1586" actId="20577"/>
          <ac:spMkLst>
            <pc:docMk/>
            <pc:sldMk cId="2423058684" sldId="321"/>
            <ac:spMk id="2" creationId="{CFB73AF0-B3FE-4218-B1D6-3E4B813CDD46}"/>
          </ac:spMkLst>
        </pc:spChg>
        <pc:spChg chg="mod">
          <ac:chgData name="Brandt Redd" userId="be8ed540b98adac0" providerId="LiveId" clId="{A6119FA0-B0EB-484D-8488-CF11E104B766}" dt="2020-03-18T19:33:44.460" v="1677" actId="20577"/>
          <ac:spMkLst>
            <pc:docMk/>
            <pc:sldMk cId="2423058684" sldId="321"/>
            <ac:spMk id="3" creationId="{D8EE76B8-D567-4027-9814-FB8146A031C0}"/>
          </ac:spMkLst>
        </pc:spChg>
      </pc:sldChg>
    </pc:docChg>
  </pc:docChgLst>
  <pc:docChgLst>
    <pc:chgData name="Brandt Redd" userId="be8ed540b98adac0" providerId="LiveId" clId="{883F55D5-0FC3-443D-9783-DA4D43E7DB07}"/>
    <pc:docChg chg="undo custSel mod addSld delSld modSld sldOrd">
      <pc:chgData name="Brandt Redd" userId="be8ed540b98adac0" providerId="LiveId" clId="{883F55D5-0FC3-443D-9783-DA4D43E7DB07}" dt="2020-03-04T20:32:53.262" v="3336" actId="20577"/>
      <pc:docMkLst>
        <pc:docMk/>
      </pc:docMkLst>
      <pc:sldChg chg="modSp">
        <pc:chgData name="Brandt Redd" userId="be8ed540b98adac0" providerId="LiveId" clId="{883F55D5-0FC3-443D-9783-DA4D43E7DB07}" dt="2020-03-04T16:20:02.566" v="75" actId="120"/>
        <pc:sldMkLst>
          <pc:docMk/>
          <pc:sldMk cId="1320179317" sldId="256"/>
        </pc:sldMkLst>
        <pc:spChg chg="mod">
          <ac:chgData name="Brandt Redd" userId="be8ed540b98adac0" providerId="LiveId" clId="{883F55D5-0FC3-443D-9783-DA4D43E7DB07}" dt="2020-03-04T16:19:59.574" v="74" actId="120"/>
          <ac:spMkLst>
            <pc:docMk/>
            <pc:sldMk cId="1320179317" sldId="256"/>
            <ac:spMk id="2" creationId="{E95DCB32-A10E-4F6D-8419-F46F5F475A95}"/>
          </ac:spMkLst>
        </pc:spChg>
        <pc:spChg chg="mod">
          <ac:chgData name="Brandt Redd" userId="be8ed540b98adac0" providerId="LiveId" clId="{883F55D5-0FC3-443D-9783-DA4D43E7DB07}" dt="2020-03-04T16:20:02.566" v="75" actId="120"/>
          <ac:spMkLst>
            <pc:docMk/>
            <pc:sldMk cId="1320179317" sldId="256"/>
            <ac:spMk id="3" creationId="{9AD67A8A-FD80-4E35-80F7-3544A15E4D4C}"/>
          </ac:spMkLst>
        </pc:spChg>
      </pc:sldChg>
      <pc:sldChg chg="modSp add">
        <pc:chgData name="Brandt Redd" userId="be8ed540b98adac0" providerId="LiveId" clId="{883F55D5-0FC3-443D-9783-DA4D43E7DB07}" dt="2020-03-04T20:21:40.142" v="2849" actId="1076"/>
        <pc:sldMkLst>
          <pc:docMk/>
          <pc:sldMk cId="288563050" sldId="257"/>
        </pc:sldMkLst>
        <pc:spChg chg="mod">
          <ac:chgData name="Brandt Redd" userId="be8ed540b98adac0" providerId="LiveId" clId="{883F55D5-0FC3-443D-9783-DA4D43E7DB07}" dt="2020-03-04T19:22:56.965" v="1860" actId="20577"/>
          <ac:spMkLst>
            <pc:docMk/>
            <pc:sldMk cId="288563050" sldId="257"/>
            <ac:spMk id="3" creationId="{00000000-0000-0000-0000-000000000000}"/>
          </ac:spMkLst>
        </pc:spChg>
        <pc:picChg chg="mod">
          <ac:chgData name="Brandt Redd" userId="be8ed540b98adac0" providerId="LiveId" clId="{883F55D5-0FC3-443D-9783-DA4D43E7DB07}" dt="2020-03-04T20:21:40.142" v="2849" actId="1076"/>
          <ac:picMkLst>
            <pc:docMk/>
            <pc:sldMk cId="288563050" sldId="257"/>
            <ac:picMk id="1030" creationId="{00000000-0000-0000-0000-000000000000}"/>
          </ac:picMkLst>
        </pc:picChg>
      </pc:sldChg>
      <pc:sldChg chg="del">
        <pc:chgData name="Brandt Redd" userId="be8ed540b98adac0" providerId="LiveId" clId="{883F55D5-0FC3-443D-9783-DA4D43E7DB07}" dt="2020-03-04T16:32:46.435" v="300" actId="47"/>
        <pc:sldMkLst>
          <pc:docMk/>
          <pc:sldMk cId="1729233392" sldId="257"/>
        </pc:sldMkLst>
      </pc:sldChg>
      <pc:sldChg chg="modSp">
        <pc:chgData name="Brandt Redd" userId="be8ed540b98adac0" providerId="LiveId" clId="{883F55D5-0FC3-443D-9783-DA4D43E7DB07}" dt="2020-03-04T20:19:25.557" v="2833" actId="20577"/>
        <pc:sldMkLst>
          <pc:docMk/>
          <pc:sldMk cId="154695020" sldId="258"/>
        </pc:sldMkLst>
        <pc:spChg chg="mod">
          <ac:chgData name="Brandt Redd" userId="be8ed540b98adac0" providerId="LiveId" clId="{883F55D5-0FC3-443D-9783-DA4D43E7DB07}" dt="2020-03-04T20:19:25.557" v="2833" actId="20577"/>
          <ac:spMkLst>
            <pc:docMk/>
            <pc:sldMk cId="154695020" sldId="258"/>
            <ac:spMk id="3" creationId="{06165ADE-386B-4C44-957F-2F0D7DA315C5}"/>
          </ac:spMkLst>
        </pc:spChg>
      </pc:sldChg>
      <pc:sldChg chg="del">
        <pc:chgData name="Brandt Redd" userId="be8ed540b98adac0" providerId="LiveId" clId="{883F55D5-0FC3-443D-9783-DA4D43E7DB07}" dt="2020-03-04T16:32:46.435" v="300" actId="47"/>
        <pc:sldMkLst>
          <pc:docMk/>
          <pc:sldMk cId="170720430" sldId="259"/>
        </pc:sldMkLst>
      </pc:sldChg>
      <pc:sldChg chg="addSp delSp modSp add modAnim">
        <pc:chgData name="Brandt Redd" userId="be8ed540b98adac0" providerId="LiveId" clId="{883F55D5-0FC3-443D-9783-DA4D43E7DB07}" dt="2020-03-04T19:30:29.497" v="1889"/>
        <pc:sldMkLst>
          <pc:docMk/>
          <pc:sldMk cId="3977641666" sldId="259"/>
        </pc:sldMkLst>
        <pc:spChg chg="del">
          <ac:chgData name="Brandt Redd" userId="be8ed540b98adac0" providerId="LiveId" clId="{883F55D5-0FC3-443D-9783-DA4D43E7DB07}" dt="2020-03-04T19:25:00.675" v="1863" actId="478"/>
          <ac:spMkLst>
            <pc:docMk/>
            <pc:sldMk cId="3977641666" sldId="259"/>
            <ac:spMk id="2" creationId="{00000000-0000-0000-0000-000000000000}"/>
          </ac:spMkLst>
        </pc:spChg>
        <pc:spChg chg="add del mod">
          <ac:chgData name="Brandt Redd" userId="be8ed540b98adac0" providerId="LiveId" clId="{883F55D5-0FC3-443D-9783-DA4D43E7DB07}" dt="2020-03-04T19:25:40.746" v="1864" actId="478"/>
          <ac:spMkLst>
            <pc:docMk/>
            <pc:sldMk cId="3977641666" sldId="259"/>
            <ac:spMk id="11" creationId="{3A7C9BF9-1231-4BF6-A6D3-20C9FF9BB8D4}"/>
          </ac:spMkLst>
        </pc:spChg>
        <pc:spChg chg="add mod">
          <ac:chgData name="Brandt Redd" userId="be8ed540b98adac0" providerId="LiveId" clId="{883F55D5-0FC3-443D-9783-DA4D43E7DB07}" dt="2020-03-04T19:30:12.285" v="1887" actId="164"/>
          <ac:spMkLst>
            <pc:docMk/>
            <pc:sldMk cId="3977641666" sldId="259"/>
            <ac:spMk id="12" creationId="{7A2DCE0C-81E7-4FF1-AA52-D675D6BBCF4A}"/>
          </ac:spMkLst>
        </pc:spChg>
        <pc:grpChg chg="add mod">
          <ac:chgData name="Brandt Redd" userId="be8ed540b98adac0" providerId="LiveId" clId="{883F55D5-0FC3-443D-9783-DA4D43E7DB07}" dt="2020-03-04T19:30:12.285" v="1887" actId="164"/>
          <ac:grpSpMkLst>
            <pc:docMk/>
            <pc:sldMk cId="3977641666" sldId="259"/>
            <ac:grpSpMk id="13" creationId="{83EBAEDD-3114-4B7F-BA6C-EA0668A1C324}"/>
          </ac:grpSpMkLst>
        </pc:grpChg>
        <pc:picChg chg="mod">
          <ac:chgData name="Brandt Redd" userId="be8ed540b98adac0" providerId="LiveId" clId="{883F55D5-0FC3-443D-9783-DA4D43E7DB07}" dt="2020-03-04T19:29:42.604" v="1884" actId="14100"/>
          <ac:picMkLst>
            <pc:docMk/>
            <pc:sldMk cId="3977641666" sldId="259"/>
            <ac:picMk id="3074" creationId="{00000000-0000-0000-0000-000000000000}"/>
          </ac:picMkLst>
        </pc:picChg>
        <pc:picChg chg="add mod">
          <ac:chgData name="Brandt Redd" userId="be8ed540b98adac0" providerId="LiveId" clId="{883F55D5-0FC3-443D-9783-DA4D43E7DB07}" dt="2020-03-04T19:30:12.285" v="1887" actId="164"/>
          <ac:picMkLst>
            <pc:docMk/>
            <pc:sldMk cId="3977641666" sldId="259"/>
            <ac:picMk id="6146" creationId="{DCFC9AC2-AE6A-44D6-9E9C-B2FA37D10F36}"/>
          </ac:picMkLst>
        </pc:picChg>
        <pc:picChg chg="add mod">
          <ac:chgData name="Brandt Redd" userId="be8ed540b98adac0" providerId="LiveId" clId="{883F55D5-0FC3-443D-9783-DA4D43E7DB07}" dt="2020-03-04T19:30:12.285" v="1887" actId="164"/>
          <ac:picMkLst>
            <pc:docMk/>
            <pc:sldMk cId="3977641666" sldId="259"/>
            <ac:picMk id="6148" creationId="{5DE00032-22CB-4B79-B56D-A223FED1FC8A}"/>
          </ac:picMkLst>
        </pc:picChg>
      </pc:sldChg>
      <pc:sldChg chg="del">
        <pc:chgData name="Brandt Redd" userId="be8ed540b98adac0" providerId="LiveId" clId="{883F55D5-0FC3-443D-9783-DA4D43E7DB07}" dt="2020-03-04T16:32:46.435" v="300" actId="47"/>
        <pc:sldMkLst>
          <pc:docMk/>
          <pc:sldMk cId="2363277307" sldId="260"/>
        </pc:sldMkLst>
      </pc:sldChg>
      <pc:sldChg chg="del">
        <pc:chgData name="Brandt Redd" userId="be8ed540b98adac0" providerId="LiveId" clId="{883F55D5-0FC3-443D-9783-DA4D43E7DB07}" dt="2020-03-04T16:32:46.435" v="300" actId="47"/>
        <pc:sldMkLst>
          <pc:docMk/>
          <pc:sldMk cId="1607026254" sldId="261"/>
        </pc:sldMkLst>
      </pc:sldChg>
      <pc:sldChg chg="modSp add">
        <pc:chgData name="Brandt Redd" userId="be8ed540b98adac0" providerId="LiveId" clId="{883F55D5-0FC3-443D-9783-DA4D43E7DB07}" dt="2020-03-04T19:43:28.544" v="2498" actId="20577"/>
        <pc:sldMkLst>
          <pc:docMk/>
          <pc:sldMk cId="3722869195" sldId="261"/>
        </pc:sldMkLst>
        <pc:spChg chg="mod">
          <ac:chgData name="Brandt Redd" userId="be8ed540b98adac0" providerId="LiveId" clId="{883F55D5-0FC3-443D-9783-DA4D43E7DB07}" dt="2020-03-04T19:43:28.544" v="2498" actId="20577"/>
          <ac:spMkLst>
            <pc:docMk/>
            <pc:sldMk cId="3722869195" sldId="261"/>
            <ac:spMk id="2" creationId="{00000000-0000-0000-0000-000000000000}"/>
          </ac:spMkLst>
        </pc:spChg>
        <pc:spChg chg="mod">
          <ac:chgData name="Brandt Redd" userId="be8ed540b98adac0" providerId="LiveId" clId="{883F55D5-0FC3-443D-9783-DA4D43E7DB07}" dt="2020-03-04T19:42:20.803" v="2483" actId="14100"/>
          <ac:spMkLst>
            <pc:docMk/>
            <pc:sldMk cId="3722869195" sldId="261"/>
            <ac:spMk id="3" creationId="{00000000-0000-0000-0000-000000000000}"/>
          </ac:spMkLst>
        </pc:spChg>
      </pc:sldChg>
      <pc:sldChg chg="modSp add">
        <pc:chgData name="Brandt Redd" userId="be8ed540b98adac0" providerId="LiveId" clId="{883F55D5-0FC3-443D-9783-DA4D43E7DB07}" dt="2020-03-04T19:44:15.632" v="2513" actId="1076"/>
        <pc:sldMkLst>
          <pc:docMk/>
          <pc:sldMk cId="1544346165" sldId="262"/>
        </pc:sldMkLst>
        <pc:spChg chg="mod">
          <ac:chgData name="Brandt Redd" userId="be8ed540b98adac0" providerId="LiveId" clId="{883F55D5-0FC3-443D-9783-DA4D43E7DB07}" dt="2020-03-04T19:44:00.543" v="2512" actId="20577"/>
          <ac:spMkLst>
            <pc:docMk/>
            <pc:sldMk cId="1544346165" sldId="262"/>
            <ac:spMk id="2" creationId="{00000000-0000-0000-0000-000000000000}"/>
          </ac:spMkLst>
        </pc:spChg>
        <pc:spChg chg="mod">
          <ac:chgData name="Brandt Redd" userId="be8ed540b98adac0" providerId="LiveId" clId="{883F55D5-0FC3-443D-9783-DA4D43E7DB07}" dt="2020-03-04T19:44:15.632" v="2513" actId="1076"/>
          <ac:spMkLst>
            <pc:docMk/>
            <pc:sldMk cId="1544346165" sldId="262"/>
            <ac:spMk id="3" creationId="{00000000-0000-0000-0000-000000000000}"/>
          </ac:spMkLst>
        </pc:spChg>
      </pc:sldChg>
      <pc:sldChg chg="del">
        <pc:chgData name="Brandt Redd" userId="be8ed540b98adac0" providerId="LiveId" clId="{883F55D5-0FC3-443D-9783-DA4D43E7DB07}" dt="2020-03-04T16:32:46.435" v="300" actId="47"/>
        <pc:sldMkLst>
          <pc:docMk/>
          <pc:sldMk cId="1654112879" sldId="262"/>
        </pc:sldMkLst>
      </pc:sldChg>
      <pc:sldChg chg="addSp delSp modSp add modNotesTx">
        <pc:chgData name="Brandt Redd" userId="be8ed540b98adac0" providerId="LiveId" clId="{883F55D5-0FC3-443D-9783-DA4D43E7DB07}" dt="2020-03-04T18:29:58.515" v="552" actId="20577"/>
        <pc:sldMkLst>
          <pc:docMk/>
          <pc:sldMk cId="2283731460" sldId="263"/>
        </pc:sldMkLst>
        <pc:spChg chg="del">
          <ac:chgData name="Brandt Redd" userId="be8ed540b98adac0" providerId="LiveId" clId="{883F55D5-0FC3-443D-9783-DA4D43E7DB07}" dt="2020-03-04T16:24:17.890" v="77"/>
          <ac:spMkLst>
            <pc:docMk/>
            <pc:sldMk cId="2283731460" sldId="263"/>
            <ac:spMk id="2" creationId="{EC735F3E-882E-418E-B1D5-9035789EE0D7}"/>
          </ac:spMkLst>
        </pc:spChg>
        <pc:spChg chg="del">
          <ac:chgData name="Brandt Redd" userId="be8ed540b98adac0" providerId="LiveId" clId="{883F55D5-0FC3-443D-9783-DA4D43E7DB07}" dt="2020-03-04T16:24:17.890" v="77"/>
          <ac:spMkLst>
            <pc:docMk/>
            <pc:sldMk cId="2283731460" sldId="263"/>
            <ac:spMk id="3" creationId="{8C637648-B32F-4927-B6DE-EE9D65508B6C}"/>
          </ac:spMkLst>
        </pc:spChg>
        <pc:spChg chg="add mod">
          <ac:chgData name="Brandt Redd" userId="be8ed540b98adac0" providerId="LiveId" clId="{883F55D5-0FC3-443D-9783-DA4D43E7DB07}" dt="2020-03-04T16:24:44.657" v="113" actId="1076"/>
          <ac:spMkLst>
            <pc:docMk/>
            <pc:sldMk cId="2283731460" sldId="263"/>
            <ac:spMk id="4" creationId="{8729036E-3B83-44DD-90E4-037A238086C0}"/>
          </ac:spMkLst>
        </pc:spChg>
        <pc:spChg chg="add mod">
          <ac:chgData name="Brandt Redd" userId="be8ed540b98adac0" providerId="LiveId" clId="{883F55D5-0FC3-443D-9783-DA4D43E7DB07}" dt="2020-03-04T16:30:33.259" v="180" actId="1076"/>
          <ac:spMkLst>
            <pc:docMk/>
            <pc:sldMk cId="2283731460" sldId="263"/>
            <ac:spMk id="6" creationId="{7BA9ADC0-DA51-4E4F-BDA5-C3B7330F2173}"/>
          </ac:spMkLst>
        </pc:spChg>
        <pc:picChg chg="add mod">
          <ac:chgData name="Brandt Redd" userId="be8ed540b98adac0" providerId="LiveId" clId="{883F55D5-0FC3-443D-9783-DA4D43E7DB07}" dt="2020-03-04T16:30:42.024" v="181"/>
          <ac:picMkLst>
            <pc:docMk/>
            <pc:sldMk cId="2283731460" sldId="263"/>
            <ac:picMk id="5" creationId="{3AE60228-8951-4C41-979E-764676D60C49}"/>
          </ac:picMkLst>
        </pc:picChg>
      </pc:sldChg>
      <pc:sldChg chg="addSp delSp modSp add mod setBg">
        <pc:chgData name="Brandt Redd" userId="be8ed540b98adac0" providerId="LiveId" clId="{883F55D5-0FC3-443D-9783-DA4D43E7DB07}" dt="2020-03-04T18:27:15.109" v="515" actId="14100"/>
        <pc:sldMkLst>
          <pc:docMk/>
          <pc:sldMk cId="2906571530" sldId="264"/>
        </pc:sldMkLst>
        <pc:spChg chg="mod">
          <ac:chgData name="Brandt Redd" userId="be8ed540b98adac0" providerId="LiveId" clId="{883F55D5-0FC3-443D-9783-DA4D43E7DB07}" dt="2020-03-04T16:43:04.416" v="508" actId="1076"/>
          <ac:spMkLst>
            <pc:docMk/>
            <pc:sldMk cId="2906571530" sldId="264"/>
            <ac:spMk id="2" creationId="{8375CFF8-0DE8-47F6-AD23-D38D287F54C5}"/>
          </ac:spMkLst>
        </pc:spChg>
        <pc:spChg chg="mod ord">
          <ac:chgData name="Brandt Redd" userId="be8ed540b98adac0" providerId="LiveId" clId="{883F55D5-0FC3-443D-9783-DA4D43E7DB07}" dt="2020-03-04T18:26:51.542" v="514" actId="20577"/>
          <ac:spMkLst>
            <pc:docMk/>
            <pc:sldMk cId="2906571530" sldId="264"/>
            <ac:spMk id="3" creationId="{68CB1163-922C-406E-8781-6E7200809AC5}"/>
          </ac:spMkLst>
        </pc:spChg>
        <pc:spChg chg="add del">
          <ac:chgData name="Brandt Redd" userId="be8ed540b98adac0" providerId="LiveId" clId="{883F55D5-0FC3-443D-9783-DA4D43E7DB07}" dt="2020-03-04T16:42:25.923" v="498" actId="26606"/>
          <ac:spMkLst>
            <pc:docMk/>
            <pc:sldMk cId="2906571530" sldId="264"/>
            <ac:spMk id="10" creationId="{9F4444CE-BC8D-4D61-B303-4C05614E62AB}"/>
          </ac:spMkLst>
        </pc:spChg>
        <pc:spChg chg="add del">
          <ac:chgData name="Brandt Redd" userId="be8ed540b98adac0" providerId="LiveId" clId="{883F55D5-0FC3-443D-9783-DA4D43E7DB07}" dt="2020-03-04T16:42:25.923" v="498" actId="26606"/>
          <ac:spMkLst>
            <pc:docMk/>
            <pc:sldMk cId="2906571530" sldId="264"/>
            <ac:spMk id="12" creationId="{62423CA5-E2E1-4789-B759-9906C1C94063}"/>
          </ac:spMkLst>
        </pc:spChg>
        <pc:spChg chg="add del">
          <ac:chgData name="Brandt Redd" userId="be8ed540b98adac0" providerId="LiveId" clId="{883F55D5-0FC3-443D-9783-DA4D43E7DB07}" dt="2020-03-04T16:42:25.923" v="498" actId="26606"/>
          <ac:spMkLst>
            <pc:docMk/>
            <pc:sldMk cId="2906571530" sldId="264"/>
            <ac:spMk id="14" creationId="{73772B81-181F-48B7-8826-4D9686D15DF5}"/>
          </ac:spMkLst>
        </pc:spChg>
        <pc:spChg chg="add del">
          <ac:chgData name="Brandt Redd" userId="be8ed540b98adac0" providerId="LiveId" clId="{883F55D5-0FC3-443D-9783-DA4D43E7DB07}" dt="2020-03-04T16:42:25.923" v="498" actId="26606"/>
          <ac:spMkLst>
            <pc:docMk/>
            <pc:sldMk cId="2906571530" sldId="264"/>
            <ac:spMk id="16" creationId="{B2205F6E-03C6-4E92-877C-E2482F6599AA}"/>
          </ac:spMkLst>
        </pc:spChg>
        <pc:spChg chg="add del">
          <ac:chgData name="Brandt Redd" userId="be8ed540b98adac0" providerId="LiveId" clId="{883F55D5-0FC3-443D-9783-DA4D43E7DB07}" dt="2020-03-04T16:42:27.947" v="500" actId="26606"/>
          <ac:spMkLst>
            <pc:docMk/>
            <pc:sldMk cId="2906571530" sldId="264"/>
            <ac:spMk id="18" creationId="{7E018740-5C2B-4A41-AC1A-7E68D1EC1954}"/>
          </ac:spMkLst>
        </pc:spChg>
        <pc:spChg chg="add del">
          <ac:chgData name="Brandt Redd" userId="be8ed540b98adac0" providerId="LiveId" clId="{883F55D5-0FC3-443D-9783-DA4D43E7DB07}" dt="2020-03-04T16:42:27.947" v="500" actId="26606"/>
          <ac:spMkLst>
            <pc:docMk/>
            <pc:sldMk cId="2906571530" sldId="264"/>
            <ac:spMk id="19" creationId="{A65AC7D1-EAA9-48F5-B509-60A7F50BF703}"/>
          </ac:spMkLst>
        </pc:spChg>
        <pc:spChg chg="add del">
          <ac:chgData name="Brandt Redd" userId="be8ed540b98adac0" providerId="LiveId" clId="{883F55D5-0FC3-443D-9783-DA4D43E7DB07}" dt="2020-03-04T16:42:27.947" v="500" actId="26606"/>
          <ac:spMkLst>
            <pc:docMk/>
            <pc:sldMk cId="2906571530" sldId="264"/>
            <ac:spMk id="20" creationId="{166F75A4-C475-4941-8EE2-B80A06A2C1BB}"/>
          </ac:spMkLst>
        </pc:spChg>
        <pc:spChg chg="add del">
          <ac:chgData name="Brandt Redd" userId="be8ed540b98adac0" providerId="LiveId" clId="{883F55D5-0FC3-443D-9783-DA4D43E7DB07}" dt="2020-03-04T16:42:27.947" v="500" actId="26606"/>
          <ac:spMkLst>
            <pc:docMk/>
            <pc:sldMk cId="2906571530" sldId="264"/>
            <ac:spMk id="21" creationId="{D6320AF9-619A-4175-865B-5663E1AEF4C5}"/>
          </ac:spMkLst>
        </pc:spChg>
        <pc:spChg chg="add del">
          <ac:chgData name="Brandt Redd" userId="be8ed540b98adac0" providerId="LiveId" clId="{883F55D5-0FC3-443D-9783-DA4D43E7DB07}" dt="2020-03-04T16:42:27.947" v="500" actId="26606"/>
          <ac:spMkLst>
            <pc:docMk/>
            <pc:sldMk cId="2906571530" sldId="264"/>
            <ac:spMk id="22" creationId="{A032553A-72E8-4B0D-8405-FF9771C9AF05}"/>
          </ac:spMkLst>
        </pc:spChg>
        <pc:spChg chg="add del">
          <ac:chgData name="Brandt Redd" userId="be8ed540b98adac0" providerId="LiveId" clId="{883F55D5-0FC3-443D-9783-DA4D43E7DB07}" dt="2020-03-04T16:42:27.947" v="500" actId="26606"/>
          <ac:spMkLst>
            <pc:docMk/>
            <pc:sldMk cId="2906571530" sldId="264"/>
            <ac:spMk id="24" creationId="{765800AC-C3B9-498E-87BC-29FAE4C76B21}"/>
          </ac:spMkLst>
        </pc:spChg>
        <pc:spChg chg="add del">
          <ac:chgData name="Brandt Redd" userId="be8ed540b98adac0" providerId="LiveId" clId="{883F55D5-0FC3-443D-9783-DA4D43E7DB07}" dt="2020-03-04T16:42:27.947" v="500" actId="26606"/>
          <ac:spMkLst>
            <pc:docMk/>
            <pc:sldMk cId="2906571530" sldId="264"/>
            <ac:spMk id="26" creationId="{1F9D6ACB-2FF4-49F9-978A-E0D5327FC635}"/>
          </ac:spMkLst>
        </pc:spChg>
        <pc:spChg chg="add del">
          <ac:chgData name="Brandt Redd" userId="be8ed540b98adac0" providerId="LiveId" clId="{883F55D5-0FC3-443D-9783-DA4D43E7DB07}" dt="2020-03-04T16:42:27.947" v="500" actId="26606"/>
          <ac:spMkLst>
            <pc:docMk/>
            <pc:sldMk cId="2906571530" sldId="264"/>
            <ac:spMk id="28" creationId="{A5EC319D-0FEA-4B95-A3EA-01E35672C95B}"/>
          </ac:spMkLst>
        </pc:spChg>
        <pc:spChg chg="add">
          <ac:chgData name="Brandt Redd" userId="be8ed540b98adac0" providerId="LiveId" clId="{883F55D5-0FC3-443D-9783-DA4D43E7DB07}" dt="2020-03-04T16:42:27.962" v="501" actId="26606"/>
          <ac:spMkLst>
            <pc:docMk/>
            <pc:sldMk cId="2906571530" sldId="264"/>
            <ac:spMk id="30" creationId="{9F4444CE-BC8D-4D61-B303-4C05614E62AB}"/>
          </ac:spMkLst>
        </pc:spChg>
        <pc:spChg chg="add">
          <ac:chgData name="Brandt Redd" userId="be8ed540b98adac0" providerId="LiveId" clId="{883F55D5-0FC3-443D-9783-DA4D43E7DB07}" dt="2020-03-04T16:42:27.962" v="501" actId="26606"/>
          <ac:spMkLst>
            <pc:docMk/>
            <pc:sldMk cId="2906571530" sldId="264"/>
            <ac:spMk id="31" creationId="{62423CA5-E2E1-4789-B759-9906C1C94063}"/>
          </ac:spMkLst>
        </pc:spChg>
        <pc:spChg chg="add">
          <ac:chgData name="Brandt Redd" userId="be8ed540b98adac0" providerId="LiveId" clId="{883F55D5-0FC3-443D-9783-DA4D43E7DB07}" dt="2020-03-04T16:42:27.962" v="501" actId="26606"/>
          <ac:spMkLst>
            <pc:docMk/>
            <pc:sldMk cId="2906571530" sldId="264"/>
            <ac:spMk id="32" creationId="{73772B81-181F-48B7-8826-4D9686D15DF5}"/>
          </ac:spMkLst>
        </pc:spChg>
        <pc:spChg chg="add">
          <ac:chgData name="Brandt Redd" userId="be8ed540b98adac0" providerId="LiveId" clId="{883F55D5-0FC3-443D-9783-DA4D43E7DB07}" dt="2020-03-04T16:42:27.962" v="501" actId="26606"/>
          <ac:spMkLst>
            <pc:docMk/>
            <pc:sldMk cId="2906571530" sldId="264"/>
            <ac:spMk id="33" creationId="{B2205F6E-03C6-4E92-877C-E2482F6599AA}"/>
          </ac:spMkLst>
        </pc:spChg>
        <pc:picChg chg="add del mod">
          <ac:chgData name="Brandt Redd" userId="be8ed540b98adac0" providerId="LiveId" clId="{883F55D5-0FC3-443D-9783-DA4D43E7DB07}" dt="2020-03-04T16:41:48.396" v="495"/>
          <ac:picMkLst>
            <pc:docMk/>
            <pc:sldMk cId="2906571530" sldId="264"/>
            <ac:picMk id="4" creationId="{7AECE0E7-19E9-424A-8E7F-772DC9DE8528}"/>
          </ac:picMkLst>
        </pc:picChg>
        <pc:picChg chg="add mod">
          <ac:chgData name="Brandt Redd" userId="be8ed540b98adac0" providerId="LiveId" clId="{883F55D5-0FC3-443D-9783-DA4D43E7DB07}" dt="2020-03-04T18:27:15.109" v="515" actId="14100"/>
          <ac:picMkLst>
            <pc:docMk/>
            <pc:sldMk cId="2906571530" sldId="264"/>
            <ac:picMk id="5" creationId="{D52D45EF-E4D4-43E4-AEEA-E94F162D4C0D}"/>
          </ac:picMkLst>
        </pc:picChg>
        <pc:cxnChg chg="add del">
          <ac:chgData name="Brandt Redd" userId="be8ed540b98adac0" providerId="LiveId" clId="{883F55D5-0FC3-443D-9783-DA4D43E7DB07}" dt="2020-03-04T16:42:27.947" v="500" actId="26606"/>
          <ac:cxnSpMkLst>
            <pc:docMk/>
            <pc:sldMk cId="2906571530" sldId="264"/>
            <ac:cxnSpMk id="23" creationId="{063B6EC6-D752-4EE7-908B-F8F19E8C7FEA}"/>
          </ac:cxnSpMkLst>
        </pc:cxnChg>
        <pc:cxnChg chg="add del">
          <ac:chgData name="Brandt Redd" userId="be8ed540b98adac0" providerId="LiveId" clId="{883F55D5-0FC3-443D-9783-DA4D43E7DB07}" dt="2020-03-04T16:42:27.947" v="500" actId="26606"/>
          <ac:cxnSpMkLst>
            <pc:docMk/>
            <pc:sldMk cId="2906571530" sldId="264"/>
            <ac:cxnSpMk id="25" creationId="{EFECD4E8-AD3E-4228-82A2-9461958EA94D}"/>
          </ac:cxnSpMkLst>
        </pc:cxnChg>
      </pc:sldChg>
      <pc:sldChg chg="modSp add">
        <pc:chgData name="Brandt Redd" userId="be8ed540b98adac0" providerId="LiveId" clId="{883F55D5-0FC3-443D-9783-DA4D43E7DB07}" dt="2020-03-04T20:17:19.997" v="2798" actId="1076"/>
        <pc:sldMkLst>
          <pc:docMk/>
          <pc:sldMk cId="298619018" sldId="265"/>
        </pc:sldMkLst>
        <pc:spChg chg="mod">
          <ac:chgData name="Brandt Redd" userId="be8ed540b98adac0" providerId="LiveId" clId="{883F55D5-0FC3-443D-9783-DA4D43E7DB07}" dt="2020-03-04T20:17:19.997" v="2798" actId="1076"/>
          <ac:spMkLst>
            <pc:docMk/>
            <pc:sldMk cId="298619018" sldId="265"/>
            <ac:spMk id="2" creationId="{00000000-0000-0000-0000-000000000000}"/>
          </ac:spMkLst>
        </pc:spChg>
        <pc:spChg chg="mod">
          <ac:chgData name="Brandt Redd" userId="be8ed540b98adac0" providerId="LiveId" clId="{883F55D5-0FC3-443D-9783-DA4D43E7DB07}" dt="2020-03-04T20:17:13.870" v="2796" actId="1076"/>
          <ac:spMkLst>
            <pc:docMk/>
            <pc:sldMk cId="298619018" sldId="265"/>
            <ac:spMk id="3" creationId="{00000000-0000-0000-0000-000000000000}"/>
          </ac:spMkLst>
        </pc:spChg>
      </pc:sldChg>
      <pc:sldChg chg="modSp add">
        <pc:chgData name="Brandt Redd" userId="be8ed540b98adac0" providerId="LiveId" clId="{883F55D5-0FC3-443D-9783-DA4D43E7DB07}" dt="2020-03-04T20:16:34.030" v="2792" actId="14100"/>
        <pc:sldMkLst>
          <pc:docMk/>
          <pc:sldMk cId="1384203567" sldId="266"/>
        </pc:sldMkLst>
        <pc:spChg chg="mod">
          <ac:chgData name="Brandt Redd" userId="be8ed540b98adac0" providerId="LiveId" clId="{883F55D5-0FC3-443D-9783-DA4D43E7DB07}" dt="2020-03-04T20:16:05.860" v="2789" actId="14100"/>
          <ac:spMkLst>
            <pc:docMk/>
            <pc:sldMk cId="1384203567" sldId="266"/>
            <ac:spMk id="4" creationId="{00000000-0000-0000-0000-000000000000}"/>
          </ac:spMkLst>
        </pc:spChg>
        <pc:spChg chg="mod">
          <ac:chgData name="Brandt Redd" userId="be8ed540b98adac0" providerId="LiveId" clId="{883F55D5-0FC3-443D-9783-DA4D43E7DB07}" dt="2020-03-04T20:16:34.030" v="2792" actId="14100"/>
          <ac:spMkLst>
            <pc:docMk/>
            <pc:sldMk cId="1384203567" sldId="266"/>
            <ac:spMk id="5" creationId="{00000000-0000-0000-0000-000000000000}"/>
          </ac:spMkLst>
        </pc:spChg>
      </pc:sldChg>
      <pc:sldChg chg="modSp add">
        <pc:chgData name="Brandt Redd" userId="be8ed540b98adac0" providerId="LiveId" clId="{883F55D5-0FC3-443D-9783-DA4D43E7DB07}" dt="2020-03-04T20:16:38.887" v="2793" actId="14100"/>
        <pc:sldMkLst>
          <pc:docMk/>
          <pc:sldMk cId="3204535516" sldId="267"/>
        </pc:sldMkLst>
        <pc:spChg chg="mod">
          <ac:chgData name="Brandt Redd" userId="be8ed540b98adac0" providerId="LiveId" clId="{883F55D5-0FC3-443D-9783-DA4D43E7DB07}" dt="2020-03-04T20:16:38.887" v="2793" actId="14100"/>
          <ac:spMkLst>
            <pc:docMk/>
            <pc:sldMk cId="3204535516" sldId="267"/>
            <ac:spMk id="5" creationId="{00000000-0000-0000-0000-000000000000}"/>
          </ac:spMkLst>
        </pc:spChg>
      </pc:sldChg>
      <pc:sldChg chg="modSp add">
        <pc:chgData name="Brandt Redd" userId="be8ed540b98adac0" providerId="LiveId" clId="{883F55D5-0FC3-443D-9783-DA4D43E7DB07}" dt="2020-03-04T20:29:07.252" v="3128" actId="1076"/>
        <pc:sldMkLst>
          <pc:docMk/>
          <pc:sldMk cId="3772177337" sldId="268"/>
        </pc:sldMkLst>
        <pc:spChg chg="mod">
          <ac:chgData name="Brandt Redd" userId="be8ed540b98adac0" providerId="LiveId" clId="{883F55D5-0FC3-443D-9783-DA4D43E7DB07}" dt="2020-03-04T20:28:34.595" v="3122" actId="14100"/>
          <ac:spMkLst>
            <pc:docMk/>
            <pc:sldMk cId="3772177337" sldId="268"/>
            <ac:spMk id="2" creationId="{00000000-0000-0000-0000-000000000000}"/>
          </ac:spMkLst>
        </pc:spChg>
        <pc:spChg chg="mod">
          <ac:chgData name="Brandt Redd" userId="be8ed540b98adac0" providerId="LiveId" clId="{883F55D5-0FC3-443D-9783-DA4D43E7DB07}" dt="2020-03-04T20:29:07.252" v="3128" actId="1076"/>
          <ac:spMkLst>
            <pc:docMk/>
            <pc:sldMk cId="3772177337" sldId="268"/>
            <ac:spMk id="6" creationId="{00000000-0000-0000-0000-000000000000}"/>
          </ac:spMkLst>
        </pc:spChg>
      </pc:sldChg>
      <pc:sldChg chg="modSp add">
        <pc:chgData name="Brandt Redd" userId="be8ed540b98adac0" providerId="LiveId" clId="{883F55D5-0FC3-443D-9783-DA4D43E7DB07}" dt="2020-03-04T20:21:31.186" v="2848" actId="27636"/>
        <pc:sldMkLst>
          <pc:docMk/>
          <pc:sldMk cId="3130548868" sldId="269"/>
        </pc:sldMkLst>
        <pc:spChg chg="mod">
          <ac:chgData name="Brandt Redd" userId="be8ed540b98adac0" providerId="LiveId" clId="{883F55D5-0FC3-443D-9783-DA4D43E7DB07}" dt="2020-03-04T20:21:31.186" v="2848" actId="27636"/>
          <ac:spMkLst>
            <pc:docMk/>
            <pc:sldMk cId="3130548868" sldId="269"/>
            <ac:spMk id="2" creationId="{00000000-0000-0000-0000-000000000000}"/>
          </ac:spMkLst>
        </pc:spChg>
      </pc:sldChg>
      <pc:sldChg chg="add">
        <pc:chgData name="Brandt Redd" userId="be8ed540b98adac0" providerId="LiveId" clId="{883F55D5-0FC3-443D-9783-DA4D43E7DB07}" dt="2020-03-04T19:01:59.549" v="1114"/>
        <pc:sldMkLst>
          <pc:docMk/>
          <pc:sldMk cId="2728087549" sldId="274"/>
        </pc:sldMkLst>
      </pc:sldChg>
      <pc:sldChg chg="modSp add">
        <pc:chgData name="Brandt Redd" userId="be8ed540b98adac0" providerId="LiveId" clId="{883F55D5-0FC3-443D-9783-DA4D43E7DB07}" dt="2020-03-04T19:02:22.772" v="1116" actId="27636"/>
        <pc:sldMkLst>
          <pc:docMk/>
          <pc:sldMk cId="614138352" sldId="275"/>
        </pc:sldMkLst>
        <pc:spChg chg="mod">
          <ac:chgData name="Brandt Redd" userId="be8ed540b98adac0" providerId="LiveId" clId="{883F55D5-0FC3-443D-9783-DA4D43E7DB07}" dt="2020-03-04T19:02:22.772" v="1116" actId="27636"/>
          <ac:spMkLst>
            <pc:docMk/>
            <pc:sldMk cId="614138352" sldId="275"/>
            <ac:spMk id="16387" creationId="{00000000-0000-0000-0000-000000000000}"/>
          </ac:spMkLst>
        </pc:spChg>
      </pc:sldChg>
      <pc:sldChg chg="modSp add">
        <pc:chgData name="Brandt Redd" userId="be8ed540b98adac0" providerId="LiveId" clId="{883F55D5-0FC3-443D-9783-DA4D43E7DB07}" dt="2020-03-04T20:20:48.447" v="2840" actId="14100"/>
        <pc:sldMkLst>
          <pc:docMk/>
          <pc:sldMk cId="2733690635" sldId="277"/>
        </pc:sldMkLst>
        <pc:spChg chg="mod">
          <ac:chgData name="Brandt Redd" userId="be8ed540b98adac0" providerId="LiveId" clId="{883F55D5-0FC3-443D-9783-DA4D43E7DB07}" dt="2020-03-04T20:20:48.447" v="2840" actId="14100"/>
          <ac:spMkLst>
            <pc:docMk/>
            <pc:sldMk cId="2733690635" sldId="277"/>
            <ac:spMk id="18435" creationId="{00000000-0000-0000-0000-000000000000}"/>
          </ac:spMkLst>
        </pc:spChg>
      </pc:sldChg>
      <pc:sldChg chg="add">
        <pc:chgData name="Brandt Redd" userId="be8ed540b98adac0" providerId="LiveId" clId="{883F55D5-0FC3-443D-9783-DA4D43E7DB07}" dt="2020-03-04T19:20:35.086" v="1839"/>
        <pc:sldMkLst>
          <pc:docMk/>
          <pc:sldMk cId="3020949003" sldId="278"/>
        </pc:sldMkLst>
      </pc:sldChg>
      <pc:sldChg chg="modSp add">
        <pc:chgData name="Brandt Redd" userId="be8ed540b98adac0" providerId="LiveId" clId="{883F55D5-0FC3-443D-9783-DA4D43E7DB07}" dt="2020-03-04T20:21:11.146" v="2842" actId="14100"/>
        <pc:sldMkLst>
          <pc:docMk/>
          <pc:sldMk cId="2837274239" sldId="279"/>
        </pc:sldMkLst>
        <pc:spChg chg="mod">
          <ac:chgData name="Brandt Redd" userId="be8ed540b98adac0" providerId="LiveId" clId="{883F55D5-0FC3-443D-9783-DA4D43E7DB07}" dt="2020-03-04T20:21:11.146" v="2842" actId="14100"/>
          <ac:spMkLst>
            <pc:docMk/>
            <pc:sldMk cId="2837274239" sldId="279"/>
            <ac:spMk id="20483" creationId="{00000000-0000-0000-0000-000000000000}"/>
          </ac:spMkLst>
        </pc:spChg>
      </pc:sldChg>
      <pc:sldChg chg="modSp add">
        <pc:chgData name="Brandt Redd" userId="be8ed540b98adac0" providerId="LiveId" clId="{883F55D5-0FC3-443D-9783-DA4D43E7DB07}" dt="2020-03-04T20:22:01.688" v="2855" actId="27636"/>
        <pc:sldMkLst>
          <pc:docMk/>
          <pc:sldMk cId="3581374598" sldId="294"/>
        </pc:sldMkLst>
        <pc:spChg chg="mod">
          <ac:chgData name="Brandt Redd" userId="be8ed540b98adac0" providerId="LiveId" clId="{883F55D5-0FC3-443D-9783-DA4D43E7DB07}" dt="2020-03-04T20:21:57.794" v="2853" actId="14100"/>
          <ac:spMkLst>
            <pc:docMk/>
            <pc:sldMk cId="3581374598" sldId="294"/>
            <ac:spMk id="2" creationId="{00000000-0000-0000-0000-000000000000}"/>
          </ac:spMkLst>
        </pc:spChg>
        <pc:spChg chg="mod">
          <ac:chgData name="Brandt Redd" userId="be8ed540b98adac0" providerId="LiveId" clId="{883F55D5-0FC3-443D-9783-DA4D43E7DB07}" dt="2020-03-04T20:22:01.688" v="2855" actId="27636"/>
          <ac:spMkLst>
            <pc:docMk/>
            <pc:sldMk cId="3581374598" sldId="294"/>
            <ac:spMk id="3" creationId="{00000000-0000-0000-0000-000000000000}"/>
          </ac:spMkLst>
        </pc:spChg>
      </pc:sldChg>
      <pc:sldChg chg="add">
        <pc:chgData name="Brandt Redd" userId="be8ed540b98adac0" providerId="LiveId" clId="{883F55D5-0FC3-443D-9783-DA4D43E7DB07}" dt="2020-03-04T16:33:22.305" v="302"/>
        <pc:sldMkLst>
          <pc:docMk/>
          <pc:sldMk cId="1363935064" sldId="296"/>
        </pc:sldMkLst>
      </pc:sldChg>
      <pc:sldChg chg="addSp modSp add">
        <pc:chgData name="Brandt Redd" userId="be8ed540b98adac0" providerId="LiveId" clId="{883F55D5-0FC3-443D-9783-DA4D43E7DB07}" dt="2020-03-04T20:18:54.269" v="2821" actId="1076"/>
        <pc:sldMkLst>
          <pc:docMk/>
          <pc:sldMk cId="1195447341" sldId="297"/>
        </pc:sldMkLst>
        <pc:spChg chg="mod">
          <ac:chgData name="Brandt Redd" userId="be8ed540b98adac0" providerId="LiveId" clId="{883F55D5-0FC3-443D-9783-DA4D43E7DB07}" dt="2020-03-04T20:18:50.627" v="2820" actId="1076"/>
          <ac:spMkLst>
            <pc:docMk/>
            <pc:sldMk cId="1195447341" sldId="297"/>
            <ac:spMk id="2" creationId="{821AC049-9899-4B5C-961B-6AC4AAFC72E9}"/>
          </ac:spMkLst>
        </pc:spChg>
        <pc:spChg chg="mod">
          <ac:chgData name="Brandt Redd" userId="be8ed540b98adac0" providerId="LiveId" clId="{883F55D5-0FC3-443D-9783-DA4D43E7DB07}" dt="2020-03-04T20:18:54.269" v="2821" actId="1076"/>
          <ac:spMkLst>
            <pc:docMk/>
            <pc:sldMk cId="1195447341" sldId="297"/>
            <ac:spMk id="3" creationId="{6EE3B09D-3FBF-4D86-8C1C-12D7DFF7F197}"/>
          </ac:spMkLst>
        </pc:spChg>
        <pc:picChg chg="add mod">
          <ac:chgData name="Brandt Redd" userId="be8ed540b98adac0" providerId="LiveId" clId="{883F55D5-0FC3-443D-9783-DA4D43E7DB07}" dt="2020-03-04T18:58:46.202" v="883" actId="14100"/>
          <ac:picMkLst>
            <pc:docMk/>
            <pc:sldMk cId="1195447341" sldId="297"/>
            <ac:picMk id="1026" creationId="{C4752110-3975-4067-A731-6E9166E5C028}"/>
          </ac:picMkLst>
        </pc:picChg>
      </pc:sldChg>
      <pc:sldChg chg="addSp delSp modSp add">
        <pc:chgData name="Brandt Redd" userId="be8ed540b98adac0" providerId="LiveId" clId="{883F55D5-0FC3-443D-9783-DA4D43E7DB07}" dt="2020-03-04T19:07:06.493" v="1444" actId="1076"/>
        <pc:sldMkLst>
          <pc:docMk/>
          <pc:sldMk cId="958599495" sldId="298"/>
        </pc:sldMkLst>
        <pc:spChg chg="mod">
          <ac:chgData name="Brandt Redd" userId="be8ed540b98adac0" providerId="LiveId" clId="{883F55D5-0FC3-443D-9783-DA4D43E7DB07}" dt="2020-03-04T19:04:07.869" v="1259" actId="6549"/>
          <ac:spMkLst>
            <pc:docMk/>
            <pc:sldMk cId="958599495" sldId="298"/>
            <ac:spMk id="2" creationId="{66CC0AA8-53E0-4FAE-B2B4-F179CB9F9988}"/>
          </ac:spMkLst>
        </pc:spChg>
        <pc:spChg chg="del">
          <ac:chgData name="Brandt Redd" userId="be8ed540b98adac0" providerId="LiveId" clId="{883F55D5-0FC3-443D-9783-DA4D43E7DB07}" dt="2020-03-04T19:03:28.041" v="1241"/>
          <ac:spMkLst>
            <pc:docMk/>
            <pc:sldMk cId="958599495" sldId="298"/>
            <ac:spMk id="3" creationId="{B8D678DD-CEDD-4ADB-AC68-1C00F085323C}"/>
          </ac:spMkLst>
        </pc:spChg>
        <pc:spChg chg="add mod">
          <ac:chgData name="Brandt Redd" userId="be8ed540b98adac0" providerId="LiveId" clId="{883F55D5-0FC3-443D-9783-DA4D43E7DB07}" dt="2020-03-04T19:07:06.493" v="1444" actId="1076"/>
          <ac:spMkLst>
            <pc:docMk/>
            <pc:sldMk cId="958599495" sldId="298"/>
            <ac:spMk id="4" creationId="{C728E74A-70D3-4D70-9C36-1417A486D1B4}"/>
          </ac:spMkLst>
        </pc:spChg>
        <pc:picChg chg="add mod">
          <ac:chgData name="Brandt Redd" userId="be8ed540b98adac0" providerId="LiveId" clId="{883F55D5-0FC3-443D-9783-DA4D43E7DB07}" dt="2020-03-04T19:04:02.158" v="1258" actId="14100"/>
          <ac:picMkLst>
            <pc:docMk/>
            <pc:sldMk cId="958599495" sldId="298"/>
            <ac:picMk id="2050" creationId="{84287DE2-8215-4199-AD99-097549031D20}"/>
          </ac:picMkLst>
        </pc:picChg>
      </pc:sldChg>
      <pc:sldChg chg="delSp modSp add">
        <pc:chgData name="Brandt Redd" userId="be8ed540b98adac0" providerId="LiveId" clId="{883F55D5-0FC3-443D-9783-DA4D43E7DB07}" dt="2020-03-04T19:01:16.721" v="1113" actId="114"/>
        <pc:sldMkLst>
          <pc:docMk/>
          <pc:sldMk cId="412928337" sldId="299"/>
        </pc:sldMkLst>
        <pc:spChg chg="mod">
          <ac:chgData name="Brandt Redd" userId="be8ed540b98adac0" providerId="LiveId" clId="{883F55D5-0FC3-443D-9783-DA4D43E7DB07}" dt="2020-03-04T18:58:57.746" v="894" actId="20577"/>
          <ac:spMkLst>
            <pc:docMk/>
            <pc:sldMk cId="412928337" sldId="299"/>
            <ac:spMk id="2" creationId="{821AC049-9899-4B5C-961B-6AC4AAFC72E9}"/>
          </ac:spMkLst>
        </pc:spChg>
        <pc:spChg chg="mod">
          <ac:chgData name="Brandt Redd" userId="be8ed540b98adac0" providerId="LiveId" clId="{883F55D5-0FC3-443D-9783-DA4D43E7DB07}" dt="2020-03-04T19:01:16.721" v="1113" actId="114"/>
          <ac:spMkLst>
            <pc:docMk/>
            <pc:sldMk cId="412928337" sldId="299"/>
            <ac:spMk id="3" creationId="{6EE3B09D-3FBF-4D86-8C1C-12D7DFF7F197}"/>
          </ac:spMkLst>
        </pc:spChg>
        <pc:picChg chg="del">
          <ac:chgData name="Brandt Redd" userId="be8ed540b98adac0" providerId="LiveId" clId="{883F55D5-0FC3-443D-9783-DA4D43E7DB07}" dt="2020-03-04T18:59:54.467" v="976" actId="478"/>
          <ac:picMkLst>
            <pc:docMk/>
            <pc:sldMk cId="412928337" sldId="299"/>
            <ac:picMk id="1026" creationId="{C4752110-3975-4067-A731-6E9166E5C028}"/>
          </ac:picMkLst>
        </pc:picChg>
      </pc:sldChg>
      <pc:sldChg chg="delSp modSp add ord">
        <pc:chgData name="Brandt Redd" userId="be8ed540b98adac0" providerId="LiveId" clId="{883F55D5-0FC3-443D-9783-DA4D43E7DB07}" dt="2020-03-04T19:16:29.439" v="1618" actId="404"/>
        <pc:sldMkLst>
          <pc:docMk/>
          <pc:sldMk cId="2799538474" sldId="300"/>
        </pc:sldMkLst>
        <pc:spChg chg="mod">
          <ac:chgData name="Brandt Redd" userId="be8ed540b98adac0" providerId="LiveId" clId="{883F55D5-0FC3-443D-9783-DA4D43E7DB07}" dt="2020-03-04T19:05:08.186" v="1317" actId="20577"/>
          <ac:spMkLst>
            <pc:docMk/>
            <pc:sldMk cId="2799538474" sldId="300"/>
            <ac:spMk id="2" creationId="{821AC049-9899-4B5C-961B-6AC4AAFC72E9}"/>
          </ac:spMkLst>
        </pc:spChg>
        <pc:spChg chg="mod">
          <ac:chgData name="Brandt Redd" userId="be8ed540b98adac0" providerId="LiveId" clId="{883F55D5-0FC3-443D-9783-DA4D43E7DB07}" dt="2020-03-04T19:16:29.439" v="1618" actId="404"/>
          <ac:spMkLst>
            <pc:docMk/>
            <pc:sldMk cId="2799538474" sldId="300"/>
            <ac:spMk id="3" creationId="{6EE3B09D-3FBF-4D86-8C1C-12D7DFF7F197}"/>
          </ac:spMkLst>
        </pc:spChg>
        <pc:picChg chg="del">
          <ac:chgData name="Brandt Redd" userId="be8ed540b98adac0" providerId="LiveId" clId="{883F55D5-0FC3-443D-9783-DA4D43E7DB07}" dt="2020-03-04T19:15:03.199" v="1464" actId="478"/>
          <ac:picMkLst>
            <pc:docMk/>
            <pc:sldMk cId="2799538474" sldId="300"/>
            <ac:picMk id="1026" creationId="{C4752110-3975-4067-A731-6E9166E5C028}"/>
          </ac:picMkLst>
        </pc:picChg>
      </pc:sldChg>
      <pc:sldChg chg="modSp add">
        <pc:chgData name="Brandt Redd" userId="be8ed540b98adac0" providerId="LiveId" clId="{883F55D5-0FC3-443D-9783-DA4D43E7DB07}" dt="2020-03-04T20:22:42.033" v="2861" actId="403"/>
        <pc:sldMkLst>
          <pc:docMk/>
          <pc:sldMk cId="160230760" sldId="301"/>
        </pc:sldMkLst>
        <pc:spChg chg="mod">
          <ac:chgData name="Brandt Redd" userId="be8ed540b98adac0" providerId="LiveId" clId="{883F55D5-0FC3-443D-9783-DA4D43E7DB07}" dt="2020-03-04T20:22:35.526" v="2859" actId="14100"/>
          <ac:spMkLst>
            <pc:docMk/>
            <pc:sldMk cId="160230760" sldId="301"/>
            <ac:spMk id="2" creationId="{B0F7DC3B-F229-4727-9CEC-4337FB39558A}"/>
          </ac:spMkLst>
        </pc:spChg>
        <pc:spChg chg="mod">
          <ac:chgData name="Brandt Redd" userId="be8ed540b98adac0" providerId="LiveId" clId="{883F55D5-0FC3-443D-9783-DA4D43E7DB07}" dt="2020-03-04T20:22:42.033" v="2861" actId="403"/>
          <ac:spMkLst>
            <pc:docMk/>
            <pc:sldMk cId="160230760" sldId="301"/>
            <ac:spMk id="3" creationId="{8D1D000C-241C-4CB1-AEAD-FD660AC357F4}"/>
          </ac:spMkLst>
        </pc:spChg>
      </pc:sldChg>
      <pc:sldChg chg="addSp modSp add mod setBg">
        <pc:chgData name="Brandt Redd" userId="be8ed540b98adac0" providerId="LiveId" clId="{883F55D5-0FC3-443D-9783-DA4D43E7DB07}" dt="2020-03-04T20:20:35.204" v="2839" actId="403"/>
        <pc:sldMkLst>
          <pc:docMk/>
          <pc:sldMk cId="538443942" sldId="302"/>
        </pc:sldMkLst>
        <pc:spChg chg="mod">
          <ac:chgData name="Brandt Redd" userId="be8ed540b98adac0" providerId="LiveId" clId="{883F55D5-0FC3-443D-9783-DA4D43E7DB07}" dt="2020-03-04T20:20:14.293" v="2834" actId="26606"/>
          <ac:spMkLst>
            <pc:docMk/>
            <pc:sldMk cId="538443942" sldId="302"/>
            <ac:spMk id="2" creationId="{821AC049-9899-4B5C-961B-6AC4AAFC72E9}"/>
          </ac:spMkLst>
        </pc:spChg>
        <pc:spChg chg="mod">
          <ac:chgData name="Brandt Redd" userId="be8ed540b98adac0" providerId="LiveId" clId="{883F55D5-0FC3-443D-9783-DA4D43E7DB07}" dt="2020-03-04T20:20:35.204" v="2839" actId="403"/>
          <ac:spMkLst>
            <pc:docMk/>
            <pc:sldMk cId="538443942" sldId="302"/>
            <ac:spMk id="3" creationId="{6EE3B09D-3FBF-4D86-8C1C-12D7DFF7F197}"/>
          </ac:spMkLst>
        </pc:spChg>
        <pc:spChg chg="add">
          <ac:chgData name="Brandt Redd" userId="be8ed540b98adac0" providerId="LiveId" clId="{883F55D5-0FC3-443D-9783-DA4D43E7DB07}" dt="2020-03-04T20:20:14.293" v="2834" actId="26606"/>
          <ac:spMkLst>
            <pc:docMk/>
            <pc:sldMk cId="538443942" sldId="302"/>
            <ac:spMk id="71" creationId="{3BCB5F6A-9EB0-40B0-9D13-3023E9A20508}"/>
          </ac:spMkLst>
        </pc:spChg>
        <pc:picChg chg="add mod">
          <ac:chgData name="Brandt Redd" userId="be8ed540b98adac0" providerId="LiveId" clId="{883F55D5-0FC3-443D-9783-DA4D43E7DB07}" dt="2020-03-04T20:20:14.293" v="2834" actId="26606"/>
          <ac:picMkLst>
            <pc:docMk/>
            <pc:sldMk cId="538443942" sldId="302"/>
            <ac:picMk id="4098" creationId="{51A1A5AF-12F0-4E22-8BF2-26C3288BC8E1}"/>
          </ac:picMkLst>
        </pc:picChg>
      </pc:sldChg>
      <pc:sldChg chg="modSp add">
        <pc:chgData name="Brandt Redd" userId="be8ed540b98adac0" providerId="LiveId" clId="{883F55D5-0FC3-443D-9783-DA4D43E7DB07}" dt="2020-03-04T19:45:53.277" v="2564" actId="207"/>
        <pc:sldMkLst>
          <pc:docMk/>
          <pc:sldMk cId="2469248460" sldId="303"/>
        </pc:sldMkLst>
        <pc:spChg chg="mod">
          <ac:chgData name="Brandt Redd" userId="be8ed540b98adac0" providerId="LiveId" clId="{883F55D5-0FC3-443D-9783-DA4D43E7DB07}" dt="2020-03-04T19:45:05.197" v="2525" actId="1076"/>
          <ac:spMkLst>
            <pc:docMk/>
            <pc:sldMk cId="2469248460" sldId="303"/>
            <ac:spMk id="2" creationId="{00000000-0000-0000-0000-000000000000}"/>
          </ac:spMkLst>
        </pc:spChg>
        <pc:spChg chg="mod">
          <ac:chgData name="Brandt Redd" userId="be8ed540b98adac0" providerId="LiveId" clId="{883F55D5-0FC3-443D-9783-DA4D43E7DB07}" dt="2020-03-04T19:45:53.277" v="2564" actId="207"/>
          <ac:spMkLst>
            <pc:docMk/>
            <pc:sldMk cId="2469248460" sldId="303"/>
            <ac:spMk id="4" creationId="{00000000-0000-0000-0000-000000000000}"/>
          </ac:spMkLst>
        </pc:spChg>
        <pc:spChg chg="mod">
          <ac:chgData name="Brandt Redd" userId="be8ed540b98adac0" providerId="LiveId" clId="{883F55D5-0FC3-443D-9783-DA4D43E7DB07}" dt="2020-03-04T19:45:30.777" v="2561" actId="14100"/>
          <ac:spMkLst>
            <pc:docMk/>
            <pc:sldMk cId="2469248460" sldId="303"/>
            <ac:spMk id="5" creationId="{00000000-0000-0000-0000-000000000000}"/>
          </ac:spMkLst>
        </pc:spChg>
        <pc:spChg chg="mod">
          <ac:chgData name="Brandt Redd" userId="be8ed540b98adac0" providerId="LiveId" clId="{883F55D5-0FC3-443D-9783-DA4D43E7DB07}" dt="2020-03-04T19:45:35.614" v="2562" actId="14100"/>
          <ac:spMkLst>
            <pc:docMk/>
            <pc:sldMk cId="2469248460" sldId="303"/>
            <ac:spMk id="6" creationId="{00000000-0000-0000-0000-000000000000}"/>
          </ac:spMkLst>
        </pc:spChg>
        <pc:spChg chg="mod">
          <ac:chgData name="Brandt Redd" userId="be8ed540b98adac0" providerId="LiveId" clId="{883F55D5-0FC3-443D-9783-DA4D43E7DB07}" dt="2020-03-04T19:45:40.677" v="2563" actId="14100"/>
          <ac:spMkLst>
            <pc:docMk/>
            <pc:sldMk cId="2469248460" sldId="303"/>
            <ac:spMk id="7" creationId="{00000000-0000-0000-0000-000000000000}"/>
          </ac:spMkLst>
        </pc:spChg>
        <pc:spChg chg="mod">
          <ac:chgData name="Brandt Redd" userId="be8ed540b98adac0" providerId="LiveId" clId="{883F55D5-0FC3-443D-9783-DA4D43E7DB07}" dt="2020-03-04T19:45:08.893" v="2526" actId="1076"/>
          <ac:spMkLst>
            <pc:docMk/>
            <pc:sldMk cId="2469248460" sldId="303"/>
            <ac:spMk id="8" creationId="{00000000-0000-0000-0000-000000000000}"/>
          </ac:spMkLst>
        </pc:spChg>
      </pc:sldChg>
      <pc:sldChg chg="addSp modSp add mod setBg">
        <pc:chgData name="Brandt Redd" userId="be8ed540b98adac0" providerId="LiveId" clId="{883F55D5-0FC3-443D-9783-DA4D43E7DB07}" dt="2020-03-04T20:11:01.525" v="2784" actId="14100"/>
        <pc:sldMkLst>
          <pc:docMk/>
          <pc:sldMk cId="917681823" sldId="304"/>
        </pc:sldMkLst>
        <pc:spChg chg="mod">
          <ac:chgData name="Brandt Redd" userId="be8ed540b98adac0" providerId="LiveId" clId="{883F55D5-0FC3-443D-9783-DA4D43E7DB07}" dt="2020-03-04T20:10:30.376" v="2778" actId="26606"/>
          <ac:spMkLst>
            <pc:docMk/>
            <pc:sldMk cId="917681823" sldId="304"/>
            <ac:spMk id="2" creationId="{5E17548B-E76F-45C3-925C-6AE1A4C596B6}"/>
          </ac:spMkLst>
        </pc:spChg>
        <pc:spChg chg="mod">
          <ac:chgData name="Brandt Redd" userId="be8ed540b98adac0" providerId="LiveId" clId="{883F55D5-0FC3-443D-9783-DA4D43E7DB07}" dt="2020-03-04T20:10:49.458" v="2782" actId="14100"/>
          <ac:spMkLst>
            <pc:docMk/>
            <pc:sldMk cId="917681823" sldId="304"/>
            <ac:spMk id="3" creationId="{99DBD44C-773E-487F-9A34-3917B25B4EBC}"/>
          </ac:spMkLst>
        </pc:spChg>
        <pc:spChg chg="add">
          <ac:chgData name="Brandt Redd" userId="be8ed540b98adac0" providerId="LiveId" clId="{883F55D5-0FC3-443D-9783-DA4D43E7DB07}" dt="2020-03-04T20:10:30.376" v="2778" actId="26606"/>
          <ac:spMkLst>
            <pc:docMk/>
            <pc:sldMk cId="917681823" sldId="304"/>
            <ac:spMk id="71" creationId="{9F4444CE-BC8D-4D61-B303-4C05614E62AB}"/>
          </ac:spMkLst>
        </pc:spChg>
        <pc:spChg chg="add">
          <ac:chgData name="Brandt Redd" userId="be8ed540b98adac0" providerId="LiveId" clId="{883F55D5-0FC3-443D-9783-DA4D43E7DB07}" dt="2020-03-04T20:10:30.376" v="2778" actId="26606"/>
          <ac:spMkLst>
            <pc:docMk/>
            <pc:sldMk cId="917681823" sldId="304"/>
            <ac:spMk id="73" creationId="{62423CA5-E2E1-4789-B759-9906C1C94063}"/>
          </ac:spMkLst>
        </pc:spChg>
        <pc:spChg chg="add">
          <ac:chgData name="Brandt Redd" userId="be8ed540b98adac0" providerId="LiveId" clId="{883F55D5-0FC3-443D-9783-DA4D43E7DB07}" dt="2020-03-04T20:10:30.376" v="2778" actId="26606"/>
          <ac:spMkLst>
            <pc:docMk/>
            <pc:sldMk cId="917681823" sldId="304"/>
            <ac:spMk id="75" creationId="{73772B81-181F-48B7-8826-4D9686D15DF5}"/>
          </ac:spMkLst>
        </pc:spChg>
        <pc:spChg chg="add">
          <ac:chgData name="Brandt Redd" userId="be8ed540b98adac0" providerId="LiveId" clId="{883F55D5-0FC3-443D-9783-DA4D43E7DB07}" dt="2020-03-04T20:10:30.376" v="2778" actId="26606"/>
          <ac:spMkLst>
            <pc:docMk/>
            <pc:sldMk cId="917681823" sldId="304"/>
            <ac:spMk id="77" creationId="{B2205F6E-03C6-4E92-877C-E2482F6599AA}"/>
          </ac:spMkLst>
        </pc:spChg>
        <pc:picChg chg="add mod">
          <ac:chgData name="Brandt Redd" userId="be8ed540b98adac0" providerId="LiveId" clId="{883F55D5-0FC3-443D-9783-DA4D43E7DB07}" dt="2020-03-04T20:11:01.525" v="2784" actId="14100"/>
          <ac:picMkLst>
            <pc:docMk/>
            <pc:sldMk cId="917681823" sldId="304"/>
            <ac:picMk id="8194" creationId="{AD6E9B01-6CE4-4EAB-95B7-E3179F8FE0E6}"/>
          </ac:picMkLst>
        </pc:picChg>
      </pc:sldChg>
      <pc:sldChg chg="add">
        <pc:chgData name="Brandt Redd" userId="be8ed540b98adac0" providerId="LiveId" clId="{883F55D5-0FC3-443D-9783-DA4D43E7DB07}" dt="2020-03-04T20:15:10.084" v="2785"/>
        <pc:sldMkLst>
          <pc:docMk/>
          <pc:sldMk cId="2273110961" sldId="305"/>
        </pc:sldMkLst>
      </pc:sldChg>
      <pc:sldChg chg="addSp modSp add">
        <pc:chgData name="Brandt Redd" userId="be8ed540b98adac0" providerId="LiveId" clId="{883F55D5-0FC3-443D-9783-DA4D43E7DB07}" dt="2020-03-04T20:32:53.262" v="3336" actId="20577"/>
        <pc:sldMkLst>
          <pc:docMk/>
          <pc:sldMk cId="2053009111" sldId="306"/>
        </pc:sldMkLst>
        <pc:spChg chg="add mod">
          <ac:chgData name="Brandt Redd" userId="be8ed540b98adac0" providerId="LiveId" clId="{883F55D5-0FC3-443D-9783-DA4D43E7DB07}" dt="2020-03-04T20:32:43.936" v="3325" actId="20577"/>
          <ac:spMkLst>
            <pc:docMk/>
            <pc:sldMk cId="2053009111" sldId="306"/>
            <ac:spMk id="2" creationId="{772E8939-E2CC-488D-A3DE-898152ACF20C}"/>
          </ac:spMkLst>
        </pc:spChg>
        <pc:spChg chg="add mod">
          <ac:chgData name="Brandt Redd" userId="be8ed540b98adac0" providerId="LiveId" clId="{883F55D5-0FC3-443D-9783-DA4D43E7DB07}" dt="2020-03-04T20:32:53.262" v="3336" actId="20577"/>
          <ac:spMkLst>
            <pc:docMk/>
            <pc:sldMk cId="2053009111" sldId="306"/>
            <ac:spMk id="3" creationId="{AE0A847F-A03F-4F2C-80C2-A9C17CD65FA1}"/>
          </ac:spMkLst>
        </pc:spChg>
      </pc:sldChg>
    </pc:docChg>
  </pc:docChgLst>
  <pc:docChgLst>
    <pc:chgData name="Brandt Redd" userId="be8ed540b98adac0" providerId="LiveId" clId="{D6E6AE7D-F6A0-4A12-AEFB-3F4881BFCF0D}"/>
    <pc:docChg chg="custSel addSld delSld modSld">
      <pc:chgData name="Brandt Redd" userId="be8ed540b98adac0" providerId="LiveId" clId="{D6E6AE7D-F6A0-4A12-AEFB-3F4881BFCF0D}" dt="2020-04-15T21:55:13.281" v="827" actId="1076"/>
      <pc:docMkLst>
        <pc:docMk/>
      </pc:docMkLst>
      <pc:sldChg chg="delSp modSp">
        <pc:chgData name="Brandt Redd" userId="be8ed540b98adac0" providerId="LiveId" clId="{D6E6AE7D-F6A0-4A12-AEFB-3F4881BFCF0D}" dt="2020-04-15T21:55:13.281" v="827" actId="1076"/>
        <pc:sldMkLst>
          <pc:docMk/>
          <pc:sldMk cId="1320179317" sldId="256"/>
        </pc:sldMkLst>
        <pc:spChg chg="mod">
          <ac:chgData name="Brandt Redd" userId="be8ed540b98adac0" providerId="LiveId" clId="{D6E6AE7D-F6A0-4A12-AEFB-3F4881BFCF0D}" dt="2020-04-15T21:55:04.920" v="826" actId="14100"/>
          <ac:spMkLst>
            <pc:docMk/>
            <pc:sldMk cId="1320179317" sldId="256"/>
            <ac:spMk id="2" creationId="{E95DCB32-A10E-4F6D-8419-F46F5F475A95}"/>
          </ac:spMkLst>
        </pc:spChg>
        <pc:spChg chg="mod">
          <ac:chgData name="Brandt Redd" userId="be8ed540b98adac0" providerId="LiveId" clId="{D6E6AE7D-F6A0-4A12-AEFB-3F4881BFCF0D}" dt="2020-04-15T21:55:13.281" v="827" actId="1076"/>
          <ac:spMkLst>
            <pc:docMk/>
            <pc:sldMk cId="1320179317" sldId="256"/>
            <ac:spMk id="3" creationId="{9AD67A8A-FD80-4E35-80F7-3544A15E4D4C}"/>
          </ac:spMkLst>
        </pc:spChg>
        <pc:spChg chg="del mod">
          <ac:chgData name="Brandt Redd" userId="be8ed540b98adac0" providerId="LiveId" clId="{D6E6AE7D-F6A0-4A12-AEFB-3F4881BFCF0D}" dt="2020-04-15T18:20:52.876" v="31" actId="478"/>
          <ac:spMkLst>
            <pc:docMk/>
            <pc:sldMk cId="1320179317" sldId="256"/>
            <ac:spMk id="7" creationId="{A6797DC0-1000-4BE8-85FC-F9070922B1F4}"/>
          </ac:spMkLst>
        </pc:spChg>
      </pc:sldChg>
      <pc:sldChg chg="modSp">
        <pc:chgData name="Brandt Redd" userId="be8ed540b98adac0" providerId="LiveId" clId="{D6E6AE7D-F6A0-4A12-AEFB-3F4881BFCF0D}" dt="2020-04-15T18:22:45.478" v="219" actId="14"/>
        <pc:sldMkLst>
          <pc:docMk/>
          <pc:sldMk cId="1665343416" sldId="318"/>
        </pc:sldMkLst>
        <pc:spChg chg="mod">
          <ac:chgData name="Brandt Redd" userId="be8ed540b98adac0" providerId="LiveId" clId="{D6E6AE7D-F6A0-4A12-AEFB-3F4881BFCF0D}" dt="2020-04-15T18:21:04.774" v="34" actId="20577"/>
          <ac:spMkLst>
            <pc:docMk/>
            <pc:sldMk cId="1665343416" sldId="318"/>
            <ac:spMk id="2" creationId="{AD3414B6-9163-416F-81C8-679A1002E15F}"/>
          </ac:spMkLst>
        </pc:spChg>
        <pc:spChg chg="mod">
          <ac:chgData name="Brandt Redd" userId="be8ed540b98adac0" providerId="LiveId" clId="{D6E6AE7D-F6A0-4A12-AEFB-3F4881BFCF0D}" dt="2020-04-15T18:22:45.478" v="219" actId="14"/>
          <ac:spMkLst>
            <pc:docMk/>
            <pc:sldMk cId="1665343416" sldId="318"/>
            <ac:spMk id="3" creationId="{120DCEF5-14C0-42D2-8A17-1B6E8A63DF6F}"/>
          </ac:spMkLst>
        </pc:spChg>
      </pc:sldChg>
      <pc:sldChg chg="addSp delSp modSp">
        <pc:chgData name="Brandt Redd" userId="be8ed540b98adac0" providerId="LiveId" clId="{D6E6AE7D-F6A0-4A12-AEFB-3F4881BFCF0D}" dt="2020-04-15T18:27:54.032" v="228" actId="14100"/>
        <pc:sldMkLst>
          <pc:docMk/>
          <pc:sldMk cId="3139468776" sldId="323"/>
        </pc:sldMkLst>
        <pc:picChg chg="del">
          <ac:chgData name="Brandt Redd" userId="be8ed540b98adac0" providerId="LiveId" clId="{D6E6AE7D-F6A0-4A12-AEFB-3F4881BFCF0D}" dt="2020-04-15T18:26:56.089" v="220" actId="478"/>
          <ac:picMkLst>
            <pc:docMk/>
            <pc:sldMk cId="3139468776" sldId="323"/>
            <ac:picMk id="3" creationId="{943D9327-8998-432A-B656-A4DDB8660189}"/>
          </ac:picMkLst>
        </pc:picChg>
        <pc:picChg chg="add mod">
          <ac:chgData name="Brandt Redd" userId="be8ed540b98adac0" providerId="LiveId" clId="{D6E6AE7D-F6A0-4A12-AEFB-3F4881BFCF0D}" dt="2020-04-15T18:27:09.174" v="224" actId="14100"/>
          <ac:picMkLst>
            <pc:docMk/>
            <pc:sldMk cId="3139468776" sldId="323"/>
            <ac:picMk id="4" creationId="{A6BE30A0-A55D-4164-9E71-3092C4559634}"/>
          </ac:picMkLst>
        </pc:picChg>
        <pc:picChg chg="del">
          <ac:chgData name="Brandt Redd" userId="be8ed540b98adac0" providerId="LiveId" clId="{D6E6AE7D-F6A0-4A12-AEFB-3F4881BFCF0D}" dt="2020-04-15T18:27:12.771" v="225" actId="478"/>
          <ac:picMkLst>
            <pc:docMk/>
            <pc:sldMk cId="3139468776" sldId="323"/>
            <ac:picMk id="6" creationId="{F5A0F23F-02A2-43EF-832C-DDCE8A8077C8}"/>
          </ac:picMkLst>
        </pc:picChg>
        <pc:picChg chg="add mod">
          <ac:chgData name="Brandt Redd" userId="be8ed540b98adac0" providerId="LiveId" clId="{D6E6AE7D-F6A0-4A12-AEFB-3F4881BFCF0D}" dt="2020-04-15T18:27:54.032" v="228" actId="14100"/>
          <ac:picMkLst>
            <pc:docMk/>
            <pc:sldMk cId="3139468776" sldId="323"/>
            <ac:picMk id="7" creationId="{D901FAE5-D6E5-4794-962C-DD27C3A9F69E}"/>
          </ac:picMkLst>
        </pc:picChg>
      </pc:sldChg>
      <pc:sldChg chg="addSp delSp modSp">
        <pc:chgData name="Brandt Redd" userId="be8ed540b98adac0" providerId="LiveId" clId="{D6E6AE7D-F6A0-4A12-AEFB-3F4881BFCF0D}" dt="2020-04-15T21:16:26.193" v="283" actId="20577"/>
        <pc:sldMkLst>
          <pc:docMk/>
          <pc:sldMk cId="2700981983" sldId="338"/>
        </pc:sldMkLst>
        <pc:spChg chg="add mod">
          <ac:chgData name="Brandt Redd" userId="be8ed540b98adac0" providerId="LiveId" clId="{D6E6AE7D-F6A0-4A12-AEFB-3F4881BFCF0D}" dt="2020-04-15T21:16:26.193" v="283" actId="20577"/>
          <ac:spMkLst>
            <pc:docMk/>
            <pc:sldMk cId="2700981983" sldId="338"/>
            <ac:spMk id="11" creationId="{0280168F-96C1-42B2-85C3-DD829F6D553E}"/>
          </ac:spMkLst>
        </pc:spChg>
        <pc:picChg chg="del">
          <ac:chgData name="Brandt Redd" userId="be8ed540b98adac0" providerId="LiveId" clId="{D6E6AE7D-F6A0-4A12-AEFB-3F4881BFCF0D}" dt="2020-04-15T18:28:25.630" v="229" actId="478"/>
          <ac:picMkLst>
            <pc:docMk/>
            <pc:sldMk cId="2700981983" sldId="338"/>
            <ac:picMk id="3" creationId="{F7AEAE90-A6C2-47BF-B477-D082C484673C}"/>
          </ac:picMkLst>
        </pc:picChg>
        <pc:picChg chg="add del mod">
          <ac:chgData name="Brandt Redd" userId="be8ed540b98adac0" providerId="LiveId" clId="{D6E6AE7D-F6A0-4A12-AEFB-3F4881BFCF0D}" dt="2020-04-15T21:15:29.379" v="240" actId="478"/>
          <ac:picMkLst>
            <pc:docMk/>
            <pc:sldMk cId="2700981983" sldId="338"/>
            <ac:picMk id="4" creationId="{04859A39-344C-488D-8877-5ACEA2EADA07}"/>
          </ac:picMkLst>
        </pc:picChg>
        <pc:picChg chg="del">
          <ac:chgData name="Brandt Redd" userId="be8ed540b98adac0" providerId="LiveId" clId="{D6E6AE7D-F6A0-4A12-AEFB-3F4881BFCF0D}" dt="2020-04-15T21:14:32.958" v="234" actId="478"/>
          <ac:picMkLst>
            <pc:docMk/>
            <pc:sldMk cId="2700981983" sldId="338"/>
            <ac:picMk id="6" creationId="{6D797609-CA34-42E9-94F2-2D9913928413}"/>
          </ac:picMkLst>
        </pc:picChg>
        <pc:picChg chg="add mod">
          <ac:chgData name="Brandt Redd" userId="be8ed540b98adac0" providerId="LiveId" clId="{D6E6AE7D-F6A0-4A12-AEFB-3F4881BFCF0D}" dt="2020-04-15T21:14:44.823" v="239" actId="1076"/>
          <ac:picMkLst>
            <pc:docMk/>
            <pc:sldMk cId="2700981983" sldId="338"/>
            <ac:picMk id="8" creationId="{C0080E2E-2ADB-4634-9BA2-FE5A59901441}"/>
          </ac:picMkLst>
        </pc:picChg>
        <pc:picChg chg="add mod">
          <ac:chgData name="Brandt Redd" userId="be8ed540b98adac0" providerId="LiveId" clId="{D6E6AE7D-F6A0-4A12-AEFB-3F4881BFCF0D}" dt="2020-04-15T21:16:11.958" v="269" actId="1036"/>
          <ac:picMkLst>
            <pc:docMk/>
            <pc:sldMk cId="2700981983" sldId="338"/>
            <ac:picMk id="9" creationId="{B1CD17F4-A9FC-41D0-9116-23D91442034A}"/>
          </ac:picMkLst>
        </pc:picChg>
      </pc:sldChg>
      <pc:sldChg chg="del">
        <pc:chgData name="Brandt Redd" userId="be8ed540b98adac0" providerId="LiveId" clId="{D6E6AE7D-F6A0-4A12-AEFB-3F4881BFCF0D}" dt="2020-04-15T21:12:37.490" v="233" actId="47"/>
        <pc:sldMkLst>
          <pc:docMk/>
          <pc:sldMk cId="2883511638" sldId="339"/>
        </pc:sldMkLst>
      </pc:sldChg>
      <pc:sldChg chg="addSp modSp add">
        <pc:chgData name="Brandt Redd" userId="be8ed540b98adac0" providerId="LiveId" clId="{D6E6AE7D-F6A0-4A12-AEFB-3F4881BFCF0D}" dt="2020-04-15T21:18:49.233" v="576" actId="20577"/>
        <pc:sldMkLst>
          <pc:docMk/>
          <pc:sldMk cId="4002446314" sldId="339"/>
        </pc:sldMkLst>
        <pc:spChg chg="mod">
          <ac:chgData name="Brandt Redd" userId="be8ed540b98adac0" providerId="LiveId" clId="{D6E6AE7D-F6A0-4A12-AEFB-3F4881BFCF0D}" dt="2020-04-15T21:16:51.061" v="293" actId="14100"/>
          <ac:spMkLst>
            <pc:docMk/>
            <pc:sldMk cId="4002446314" sldId="339"/>
            <ac:spMk id="2" creationId="{2A55186F-2DE2-482F-A1C0-37222827D0A5}"/>
          </ac:spMkLst>
        </pc:spChg>
        <pc:spChg chg="add mod">
          <ac:chgData name="Brandt Redd" userId="be8ed540b98adac0" providerId="LiveId" clId="{D6E6AE7D-F6A0-4A12-AEFB-3F4881BFCF0D}" dt="2020-04-15T21:18:49.233" v="576" actId="20577"/>
          <ac:spMkLst>
            <pc:docMk/>
            <pc:sldMk cId="4002446314" sldId="339"/>
            <ac:spMk id="3" creationId="{0C4126BA-6516-4F4A-83B3-8C5BDB9BE185}"/>
          </ac:spMkLst>
        </pc:spChg>
      </pc:sldChg>
      <pc:sldChg chg="del">
        <pc:chgData name="Brandt Redd" userId="be8ed540b98adac0" providerId="LiveId" clId="{D6E6AE7D-F6A0-4A12-AEFB-3F4881BFCF0D}" dt="2020-04-15T21:12:37.490" v="233" actId="47"/>
        <pc:sldMkLst>
          <pc:docMk/>
          <pc:sldMk cId="2892761266" sldId="340"/>
        </pc:sldMkLst>
      </pc:sldChg>
      <pc:sldChg chg="modSp add">
        <pc:chgData name="Brandt Redd" userId="be8ed540b98adac0" providerId="LiveId" clId="{D6E6AE7D-F6A0-4A12-AEFB-3F4881BFCF0D}" dt="2020-04-15T21:39:17.688" v="825" actId="20577"/>
        <pc:sldMkLst>
          <pc:docMk/>
          <pc:sldMk cId="3041757424" sldId="340"/>
        </pc:sldMkLst>
        <pc:spChg chg="mod">
          <ac:chgData name="Brandt Redd" userId="be8ed540b98adac0" providerId="LiveId" clId="{D6E6AE7D-F6A0-4A12-AEFB-3F4881BFCF0D}" dt="2020-04-15T21:37:32.281" v="604" actId="20577"/>
          <ac:spMkLst>
            <pc:docMk/>
            <pc:sldMk cId="3041757424" sldId="340"/>
            <ac:spMk id="2" creationId="{66249CB8-4505-4991-9468-F909198B3AD9}"/>
          </ac:spMkLst>
        </pc:spChg>
        <pc:spChg chg="mod">
          <ac:chgData name="Brandt Redd" userId="be8ed540b98adac0" providerId="LiveId" clId="{D6E6AE7D-F6A0-4A12-AEFB-3F4881BFCF0D}" dt="2020-04-15T21:39:17.688" v="825" actId="20577"/>
          <ac:spMkLst>
            <pc:docMk/>
            <pc:sldMk cId="3041757424" sldId="340"/>
            <ac:spMk id="3" creationId="{508001E1-84C2-4167-A8C7-94EDF7BAB9F0}"/>
          </ac:spMkLst>
        </pc:spChg>
      </pc:sldChg>
      <pc:sldChg chg="del">
        <pc:chgData name="Brandt Redd" userId="be8ed540b98adac0" providerId="LiveId" clId="{D6E6AE7D-F6A0-4A12-AEFB-3F4881BFCF0D}" dt="2020-04-15T21:12:37.490" v="233" actId="47"/>
        <pc:sldMkLst>
          <pc:docMk/>
          <pc:sldMk cId="1154395226" sldId="341"/>
        </pc:sldMkLst>
      </pc:sldChg>
      <pc:sldChg chg="del">
        <pc:chgData name="Brandt Redd" userId="be8ed540b98adac0" providerId="LiveId" clId="{D6E6AE7D-F6A0-4A12-AEFB-3F4881BFCF0D}" dt="2020-04-15T21:12:37.490" v="233" actId="47"/>
        <pc:sldMkLst>
          <pc:docMk/>
          <pc:sldMk cId="2886985057" sldId="342"/>
        </pc:sldMkLst>
      </pc:sldChg>
      <pc:sldChg chg="del">
        <pc:chgData name="Brandt Redd" userId="be8ed540b98adac0" providerId="LiveId" clId="{D6E6AE7D-F6A0-4A12-AEFB-3F4881BFCF0D}" dt="2020-04-15T21:12:37.490" v="233" actId="47"/>
        <pc:sldMkLst>
          <pc:docMk/>
          <pc:sldMk cId="1823465212" sldId="343"/>
        </pc:sldMkLst>
      </pc:sldChg>
    </pc:docChg>
  </pc:docChgLst>
  <pc:docChgLst>
    <pc:chgData name="Brandt Redd" userId="be8ed540b98adac0" providerId="LiveId" clId="{563FEE57-90AF-43EE-8197-D11162FE314A}"/>
    <pc:docChg chg="undo custSel modSld">
      <pc:chgData name="Brandt Redd" userId="be8ed540b98adac0" providerId="LiveId" clId="{563FEE57-90AF-43EE-8197-D11162FE314A}" dt="2020-04-13T21:12:44.795" v="177" actId="20577"/>
      <pc:docMkLst>
        <pc:docMk/>
      </pc:docMkLst>
      <pc:sldChg chg="modSp">
        <pc:chgData name="Brandt Redd" userId="be8ed540b98adac0" providerId="LiveId" clId="{563FEE57-90AF-43EE-8197-D11162FE314A}" dt="2020-04-13T21:12:44.795" v="177" actId="20577"/>
        <pc:sldMkLst>
          <pc:docMk/>
          <pc:sldMk cId="1320179317" sldId="256"/>
        </pc:sldMkLst>
        <pc:spChg chg="mod">
          <ac:chgData name="Brandt Redd" userId="be8ed540b98adac0" providerId="LiveId" clId="{563FEE57-90AF-43EE-8197-D11162FE314A}" dt="2020-04-13T21:12:04.826" v="152" actId="20577"/>
          <ac:spMkLst>
            <pc:docMk/>
            <pc:sldMk cId="1320179317" sldId="256"/>
            <ac:spMk id="4" creationId="{C48CC46C-9BD5-4DEF-A65E-C70A6F42E760}"/>
          </ac:spMkLst>
        </pc:spChg>
        <pc:spChg chg="mod">
          <ac:chgData name="Brandt Redd" userId="be8ed540b98adac0" providerId="LiveId" clId="{563FEE57-90AF-43EE-8197-D11162FE314A}" dt="2020-04-13T21:12:44.795" v="177" actId="20577"/>
          <ac:spMkLst>
            <pc:docMk/>
            <pc:sldMk cId="1320179317" sldId="256"/>
            <ac:spMk id="7" creationId="{A6797DC0-1000-4BE8-85FC-F9070922B1F4}"/>
          </ac:spMkLst>
        </pc:spChg>
      </pc:sldChg>
      <pc:sldChg chg="addSp delSp modSp">
        <pc:chgData name="Brandt Redd" userId="be8ed540b98adac0" providerId="LiveId" clId="{563FEE57-90AF-43EE-8197-D11162FE314A}" dt="2020-04-13T21:08:00.574" v="9" actId="14100"/>
        <pc:sldMkLst>
          <pc:docMk/>
          <pc:sldMk cId="2700981983" sldId="338"/>
        </pc:sldMkLst>
        <pc:picChg chg="add del mod">
          <ac:chgData name="Brandt Redd" userId="be8ed540b98adac0" providerId="LiveId" clId="{563FEE57-90AF-43EE-8197-D11162FE314A}" dt="2020-04-13T21:07:31.166" v="6"/>
          <ac:picMkLst>
            <pc:docMk/>
            <pc:sldMk cId="2700981983" sldId="338"/>
            <ac:picMk id="4" creationId="{5BE39D4A-D78D-4117-BEC6-D1FA9A2BF251}"/>
          </ac:picMkLst>
        </pc:picChg>
        <pc:picChg chg="add mod">
          <ac:chgData name="Brandt Redd" userId="be8ed540b98adac0" providerId="LiveId" clId="{563FEE57-90AF-43EE-8197-D11162FE314A}" dt="2020-04-13T21:08:00.574" v="9" actId="14100"/>
          <ac:picMkLst>
            <pc:docMk/>
            <pc:sldMk cId="2700981983" sldId="338"/>
            <ac:picMk id="6" creationId="{6D797609-CA34-42E9-94F2-2D9913928413}"/>
          </ac:picMkLst>
        </pc:picChg>
        <pc:picChg chg="del">
          <ac:chgData name="Brandt Redd" userId="be8ed540b98adac0" providerId="LiveId" clId="{563FEE57-90AF-43EE-8197-D11162FE314A}" dt="2020-04-13T21:07:04.837" v="0" actId="478"/>
          <ac:picMkLst>
            <pc:docMk/>
            <pc:sldMk cId="2700981983" sldId="338"/>
            <ac:picMk id="8" creationId="{49F120EA-A292-476F-818E-EBF469733D49}"/>
          </ac:picMkLst>
        </pc:picChg>
      </pc:sldChg>
    </pc:docChg>
  </pc:docChgLst>
  <pc:docChgLst>
    <pc:chgData name="Brandt Redd" userId="be8ed540b98adac0" providerId="LiveId" clId="{88A2DC79-12A2-46D1-92DB-559626708897}"/>
    <pc:docChg chg="undo redo custSel addSld delSld modSld">
      <pc:chgData name="Brandt Redd" userId="be8ed540b98adac0" providerId="LiveId" clId="{88A2DC79-12A2-46D1-92DB-559626708897}" dt="2020-03-11T21:53:26.349" v="2935" actId="6549"/>
      <pc:docMkLst>
        <pc:docMk/>
      </pc:docMkLst>
      <pc:sldChg chg="modSp">
        <pc:chgData name="Brandt Redd" userId="be8ed540b98adac0" providerId="LiveId" clId="{88A2DC79-12A2-46D1-92DB-559626708897}" dt="2020-03-11T15:35:24.273" v="40" actId="20577"/>
        <pc:sldMkLst>
          <pc:docMk/>
          <pc:sldMk cId="1320179317" sldId="256"/>
        </pc:sldMkLst>
        <pc:spChg chg="mod">
          <ac:chgData name="Brandt Redd" userId="be8ed540b98adac0" providerId="LiveId" clId="{88A2DC79-12A2-46D1-92DB-559626708897}" dt="2020-03-11T15:35:19.740" v="36" actId="20577"/>
          <ac:spMkLst>
            <pc:docMk/>
            <pc:sldMk cId="1320179317" sldId="256"/>
            <ac:spMk id="2" creationId="{E95DCB32-A10E-4F6D-8419-F46F5F475A95}"/>
          </ac:spMkLst>
        </pc:spChg>
        <pc:spChg chg="mod">
          <ac:chgData name="Brandt Redd" userId="be8ed540b98adac0" providerId="LiveId" clId="{88A2DC79-12A2-46D1-92DB-559626708897}" dt="2020-03-11T15:35:24.273" v="40" actId="20577"/>
          <ac:spMkLst>
            <pc:docMk/>
            <pc:sldMk cId="1320179317" sldId="256"/>
            <ac:spMk id="3" creationId="{9AD67A8A-FD80-4E35-80F7-3544A15E4D4C}"/>
          </ac:spMkLst>
        </pc:spChg>
      </pc:sldChg>
      <pc:sldChg chg="del">
        <pc:chgData name="Brandt Redd" userId="be8ed540b98adac0" providerId="LiveId" clId="{88A2DC79-12A2-46D1-92DB-559626708897}" dt="2020-03-11T15:49:20.533" v="685" actId="47"/>
        <pc:sldMkLst>
          <pc:docMk/>
          <pc:sldMk cId="288563050" sldId="257"/>
        </pc:sldMkLst>
      </pc:sldChg>
      <pc:sldChg chg="modSp">
        <pc:chgData name="Brandt Redd" userId="be8ed540b98adac0" providerId="LiveId" clId="{88A2DC79-12A2-46D1-92DB-559626708897}" dt="2020-03-11T15:45:51.291" v="593" actId="27636"/>
        <pc:sldMkLst>
          <pc:docMk/>
          <pc:sldMk cId="154695020" sldId="258"/>
        </pc:sldMkLst>
        <pc:spChg chg="mod">
          <ac:chgData name="Brandt Redd" userId="be8ed540b98adac0" providerId="LiveId" clId="{88A2DC79-12A2-46D1-92DB-559626708897}" dt="2020-03-11T15:39:42.106" v="132" actId="20577"/>
          <ac:spMkLst>
            <pc:docMk/>
            <pc:sldMk cId="154695020" sldId="258"/>
            <ac:spMk id="2" creationId="{BB59AA5E-08D4-4F46-8634-68AE64E35C01}"/>
          </ac:spMkLst>
        </pc:spChg>
        <pc:spChg chg="mod">
          <ac:chgData name="Brandt Redd" userId="be8ed540b98adac0" providerId="LiveId" clId="{88A2DC79-12A2-46D1-92DB-559626708897}" dt="2020-03-11T15:45:51.291" v="593" actId="27636"/>
          <ac:spMkLst>
            <pc:docMk/>
            <pc:sldMk cId="154695020" sldId="258"/>
            <ac:spMk id="3" creationId="{06165ADE-386B-4C44-957F-2F0D7DA315C5}"/>
          </ac:spMkLst>
        </pc:spChg>
      </pc:sldChg>
      <pc:sldChg chg="del">
        <pc:chgData name="Brandt Redd" userId="be8ed540b98adac0" providerId="LiveId" clId="{88A2DC79-12A2-46D1-92DB-559626708897}" dt="2020-03-11T15:49:20.533" v="685" actId="47"/>
        <pc:sldMkLst>
          <pc:docMk/>
          <pc:sldMk cId="3977641666" sldId="259"/>
        </pc:sldMkLst>
      </pc:sldChg>
      <pc:sldChg chg="del">
        <pc:chgData name="Brandt Redd" userId="be8ed540b98adac0" providerId="LiveId" clId="{88A2DC79-12A2-46D1-92DB-559626708897}" dt="2020-03-11T15:49:20.533" v="685" actId="47"/>
        <pc:sldMkLst>
          <pc:docMk/>
          <pc:sldMk cId="3722869195" sldId="261"/>
        </pc:sldMkLst>
      </pc:sldChg>
      <pc:sldChg chg="del">
        <pc:chgData name="Brandt Redd" userId="be8ed540b98adac0" providerId="LiveId" clId="{88A2DC79-12A2-46D1-92DB-559626708897}" dt="2020-03-11T15:49:20.533" v="685" actId="47"/>
        <pc:sldMkLst>
          <pc:docMk/>
          <pc:sldMk cId="1544346165" sldId="262"/>
        </pc:sldMkLst>
      </pc:sldChg>
      <pc:sldChg chg="addSp delSp modSp modNotesTx">
        <pc:chgData name="Brandt Redd" userId="be8ed540b98adac0" providerId="LiveId" clId="{88A2DC79-12A2-46D1-92DB-559626708897}" dt="2020-03-11T21:53:26.349" v="2935" actId="6549"/>
        <pc:sldMkLst>
          <pc:docMk/>
          <pc:sldMk cId="2283731460" sldId="263"/>
        </pc:sldMkLst>
        <pc:spChg chg="mod">
          <ac:chgData name="Brandt Redd" userId="be8ed540b98adac0" providerId="LiveId" clId="{88A2DC79-12A2-46D1-92DB-559626708897}" dt="2020-03-11T15:35:57.146" v="57" actId="20577"/>
          <ac:spMkLst>
            <pc:docMk/>
            <pc:sldMk cId="2283731460" sldId="263"/>
            <ac:spMk id="4" creationId="{8729036E-3B83-44DD-90E4-037A238086C0}"/>
          </ac:spMkLst>
        </pc:spChg>
        <pc:spChg chg="mod">
          <ac:chgData name="Brandt Redd" userId="be8ed540b98adac0" providerId="LiveId" clId="{88A2DC79-12A2-46D1-92DB-559626708897}" dt="2020-03-11T15:37:14.034" v="97" actId="20577"/>
          <ac:spMkLst>
            <pc:docMk/>
            <pc:sldMk cId="2283731460" sldId="263"/>
            <ac:spMk id="6" creationId="{7BA9ADC0-DA51-4E4F-BDA5-C3B7330F2173}"/>
          </ac:spMkLst>
        </pc:spChg>
        <pc:picChg chg="add mod">
          <ac:chgData name="Brandt Redd" userId="be8ed540b98adac0" providerId="LiveId" clId="{88A2DC79-12A2-46D1-92DB-559626708897}" dt="2020-03-11T15:38:44.415" v="101"/>
          <ac:picMkLst>
            <pc:docMk/>
            <pc:sldMk cId="2283731460" sldId="263"/>
            <ac:picMk id="2" creationId="{E5671E4E-B2D4-4ABE-947E-22B03AD0384A}"/>
          </ac:picMkLst>
        </pc:picChg>
        <pc:picChg chg="del">
          <ac:chgData name="Brandt Redd" userId="be8ed540b98adac0" providerId="LiveId" clId="{88A2DC79-12A2-46D1-92DB-559626708897}" dt="2020-03-11T15:36:00.570" v="58" actId="478"/>
          <ac:picMkLst>
            <pc:docMk/>
            <pc:sldMk cId="2283731460" sldId="263"/>
            <ac:picMk id="5" creationId="{3AE60228-8951-4C41-979E-764676D60C49}"/>
          </ac:picMkLst>
        </pc:picChg>
      </pc:sldChg>
      <pc:sldChg chg="del">
        <pc:chgData name="Brandt Redd" userId="be8ed540b98adac0" providerId="LiveId" clId="{88A2DC79-12A2-46D1-92DB-559626708897}" dt="2020-03-11T15:49:20.533" v="685" actId="47"/>
        <pc:sldMkLst>
          <pc:docMk/>
          <pc:sldMk cId="2906571530" sldId="264"/>
        </pc:sldMkLst>
      </pc:sldChg>
      <pc:sldChg chg="del">
        <pc:chgData name="Brandt Redd" userId="be8ed540b98adac0" providerId="LiveId" clId="{88A2DC79-12A2-46D1-92DB-559626708897}" dt="2020-03-11T15:49:20.533" v="685" actId="47"/>
        <pc:sldMkLst>
          <pc:docMk/>
          <pc:sldMk cId="298619018" sldId="265"/>
        </pc:sldMkLst>
      </pc:sldChg>
      <pc:sldChg chg="del">
        <pc:chgData name="Brandt Redd" userId="be8ed540b98adac0" providerId="LiveId" clId="{88A2DC79-12A2-46D1-92DB-559626708897}" dt="2020-03-11T15:49:20.533" v="685" actId="47"/>
        <pc:sldMkLst>
          <pc:docMk/>
          <pc:sldMk cId="1384203567" sldId="266"/>
        </pc:sldMkLst>
      </pc:sldChg>
      <pc:sldChg chg="del">
        <pc:chgData name="Brandt Redd" userId="be8ed540b98adac0" providerId="LiveId" clId="{88A2DC79-12A2-46D1-92DB-559626708897}" dt="2020-03-11T15:49:20.533" v="685" actId="47"/>
        <pc:sldMkLst>
          <pc:docMk/>
          <pc:sldMk cId="3204535516" sldId="267"/>
        </pc:sldMkLst>
      </pc:sldChg>
      <pc:sldChg chg="del">
        <pc:chgData name="Brandt Redd" userId="be8ed540b98adac0" providerId="LiveId" clId="{88A2DC79-12A2-46D1-92DB-559626708897}" dt="2020-03-11T15:49:20.533" v="685" actId="47"/>
        <pc:sldMkLst>
          <pc:docMk/>
          <pc:sldMk cId="3772177337" sldId="268"/>
        </pc:sldMkLst>
      </pc:sldChg>
      <pc:sldChg chg="del">
        <pc:chgData name="Brandt Redd" userId="be8ed540b98adac0" providerId="LiveId" clId="{88A2DC79-12A2-46D1-92DB-559626708897}" dt="2020-03-11T15:49:20.533" v="685" actId="47"/>
        <pc:sldMkLst>
          <pc:docMk/>
          <pc:sldMk cId="3130548868" sldId="269"/>
        </pc:sldMkLst>
      </pc:sldChg>
      <pc:sldChg chg="del">
        <pc:chgData name="Brandt Redd" userId="be8ed540b98adac0" providerId="LiveId" clId="{88A2DC79-12A2-46D1-92DB-559626708897}" dt="2020-03-11T15:49:20.533" v="685" actId="47"/>
        <pc:sldMkLst>
          <pc:docMk/>
          <pc:sldMk cId="2728087549" sldId="274"/>
        </pc:sldMkLst>
      </pc:sldChg>
      <pc:sldChg chg="del">
        <pc:chgData name="Brandt Redd" userId="be8ed540b98adac0" providerId="LiveId" clId="{88A2DC79-12A2-46D1-92DB-559626708897}" dt="2020-03-11T15:49:20.533" v="685" actId="47"/>
        <pc:sldMkLst>
          <pc:docMk/>
          <pc:sldMk cId="614138352" sldId="275"/>
        </pc:sldMkLst>
      </pc:sldChg>
      <pc:sldChg chg="del">
        <pc:chgData name="Brandt Redd" userId="be8ed540b98adac0" providerId="LiveId" clId="{88A2DC79-12A2-46D1-92DB-559626708897}" dt="2020-03-11T15:49:20.533" v="685" actId="47"/>
        <pc:sldMkLst>
          <pc:docMk/>
          <pc:sldMk cId="2733690635" sldId="277"/>
        </pc:sldMkLst>
      </pc:sldChg>
      <pc:sldChg chg="del">
        <pc:chgData name="Brandt Redd" userId="be8ed540b98adac0" providerId="LiveId" clId="{88A2DC79-12A2-46D1-92DB-559626708897}" dt="2020-03-11T15:49:20.533" v="685" actId="47"/>
        <pc:sldMkLst>
          <pc:docMk/>
          <pc:sldMk cId="3020949003" sldId="278"/>
        </pc:sldMkLst>
      </pc:sldChg>
      <pc:sldChg chg="del">
        <pc:chgData name="Brandt Redd" userId="be8ed540b98adac0" providerId="LiveId" clId="{88A2DC79-12A2-46D1-92DB-559626708897}" dt="2020-03-11T15:49:20.533" v="685" actId="47"/>
        <pc:sldMkLst>
          <pc:docMk/>
          <pc:sldMk cId="2837274239" sldId="279"/>
        </pc:sldMkLst>
      </pc:sldChg>
      <pc:sldChg chg="del">
        <pc:chgData name="Brandt Redd" userId="be8ed540b98adac0" providerId="LiveId" clId="{88A2DC79-12A2-46D1-92DB-559626708897}" dt="2020-03-11T15:49:20.533" v="685" actId="47"/>
        <pc:sldMkLst>
          <pc:docMk/>
          <pc:sldMk cId="3581374598" sldId="294"/>
        </pc:sldMkLst>
      </pc:sldChg>
      <pc:sldChg chg="del">
        <pc:chgData name="Brandt Redd" userId="be8ed540b98adac0" providerId="LiveId" clId="{88A2DC79-12A2-46D1-92DB-559626708897}" dt="2020-03-11T15:49:05.200" v="684" actId="47"/>
        <pc:sldMkLst>
          <pc:docMk/>
          <pc:sldMk cId="1363935064" sldId="296"/>
        </pc:sldMkLst>
      </pc:sldChg>
      <pc:sldChg chg="del">
        <pc:chgData name="Brandt Redd" userId="be8ed540b98adac0" providerId="LiveId" clId="{88A2DC79-12A2-46D1-92DB-559626708897}" dt="2020-03-11T15:49:20.533" v="685" actId="47"/>
        <pc:sldMkLst>
          <pc:docMk/>
          <pc:sldMk cId="1195447341" sldId="297"/>
        </pc:sldMkLst>
      </pc:sldChg>
      <pc:sldChg chg="del">
        <pc:chgData name="Brandt Redd" userId="be8ed540b98adac0" providerId="LiveId" clId="{88A2DC79-12A2-46D1-92DB-559626708897}" dt="2020-03-11T15:49:20.533" v="685" actId="47"/>
        <pc:sldMkLst>
          <pc:docMk/>
          <pc:sldMk cId="958599495" sldId="298"/>
        </pc:sldMkLst>
      </pc:sldChg>
      <pc:sldChg chg="del">
        <pc:chgData name="Brandt Redd" userId="be8ed540b98adac0" providerId="LiveId" clId="{88A2DC79-12A2-46D1-92DB-559626708897}" dt="2020-03-11T15:49:20.533" v="685" actId="47"/>
        <pc:sldMkLst>
          <pc:docMk/>
          <pc:sldMk cId="412928337" sldId="299"/>
        </pc:sldMkLst>
      </pc:sldChg>
      <pc:sldChg chg="del">
        <pc:chgData name="Brandt Redd" userId="be8ed540b98adac0" providerId="LiveId" clId="{88A2DC79-12A2-46D1-92DB-559626708897}" dt="2020-03-11T15:49:20.533" v="685" actId="47"/>
        <pc:sldMkLst>
          <pc:docMk/>
          <pc:sldMk cId="2799538474" sldId="300"/>
        </pc:sldMkLst>
      </pc:sldChg>
      <pc:sldChg chg="del">
        <pc:chgData name="Brandt Redd" userId="be8ed540b98adac0" providerId="LiveId" clId="{88A2DC79-12A2-46D1-92DB-559626708897}" dt="2020-03-11T15:49:20.533" v="685" actId="47"/>
        <pc:sldMkLst>
          <pc:docMk/>
          <pc:sldMk cId="160230760" sldId="301"/>
        </pc:sldMkLst>
      </pc:sldChg>
      <pc:sldChg chg="del">
        <pc:chgData name="Brandt Redd" userId="be8ed540b98adac0" providerId="LiveId" clId="{88A2DC79-12A2-46D1-92DB-559626708897}" dt="2020-03-11T15:49:20.533" v="685" actId="47"/>
        <pc:sldMkLst>
          <pc:docMk/>
          <pc:sldMk cId="538443942" sldId="302"/>
        </pc:sldMkLst>
      </pc:sldChg>
      <pc:sldChg chg="del">
        <pc:chgData name="Brandt Redd" userId="be8ed540b98adac0" providerId="LiveId" clId="{88A2DC79-12A2-46D1-92DB-559626708897}" dt="2020-03-11T15:49:20.533" v="685" actId="47"/>
        <pc:sldMkLst>
          <pc:docMk/>
          <pc:sldMk cId="2469248460" sldId="303"/>
        </pc:sldMkLst>
      </pc:sldChg>
      <pc:sldChg chg="del">
        <pc:chgData name="Brandt Redd" userId="be8ed540b98adac0" providerId="LiveId" clId="{88A2DC79-12A2-46D1-92DB-559626708897}" dt="2020-03-11T15:49:20.533" v="685" actId="47"/>
        <pc:sldMkLst>
          <pc:docMk/>
          <pc:sldMk cId="917681823" sldId="304"/>
        </pc:sldMkLst>
      </pc:sldChg>
      <pc:sldChg chg="del">
        <pc:chgData name="Brandt Redd" userId="be8ed540b98adac0" providerId="LiveId" clId="{88A2DC79-12A2-46D1-92DB-559626708897}" dt="2020-03-11T15:49:20.533" v="685" actId="47"/>
        <pc:sldMkLst>
          <pc:docMk/>
          <pc:sldMk cId="2273110961" sldId="305"/>
        </pc:sldMkLst>
      </pc:sldChg>
      <pc:sldChg chg="del">
        <pc:chgData name="Brandt Redd" userId="be8ed540b98adac0" providerId="LiveId" clId="{88A2DC79-12A2-46D1-92DB-559626708897}" dt="2020-03-11T15:49:20.533" v="685" actId="47"/>
        <pc:sldMkLst>
          <pc:docMk/>
          <pc:sldMk cId="2053009111" sldId="306"/>
        </pc:sldMkLst>
      </pc:sldChg>
      <pc:sldChg chg="modSp add del">
        <pc:chgData name="Brandt Redd" userId="be8ed540b98adac0" providerId="LiveId" clId="{88A2DC79-12A2-46D1-92DB-559626708897}" dt="2020-03-11T15:48:26.198" v="609" actId="47"/>
        <pc:sldMkLst>
          <pc:docMk/>
          <pc:sldMk cId="842717941" sldId="307"/>
        </pc:sldMkLst>
        <pc:spChg chg="mod">
          <ac:chgData name="Brandt Redd" userId="be8ed540b98adac0" providerId="LiveId" clId="{88A2DC79-12A2-46D1-92DB-559626708897}" dt="2020-03-11T15:46:25.047" v="606" actId="20577"/>
          <ac:spMkLst>
            <pc:docMk/>
            <pc:sldMk cId="842717941" sldId="307"/>
            <ac:spMk id="2" creationId="{4B08B16B-BA4A-4113-B140-BDA580F016FE}"/>
          </ac:spMkLst>
        </pc:spChg>
      </pc:sldChg>
      <pc:sldChg chg="modSp add">
        <pc:chgData name="Brandt Redd" userId="be8ed540b98adac0" providerId="LiveId" clId="{88A2DC79-12A2-46D1-92DB-559626708897}" dt="2020-03-11T15:48:57.307" v="683" actId="27636"/>
        <pc:sldMkLst>
          <pc:docMk/>
          <pc:sldMk cId="708955848" sldId="308"/>
        </pc:sldMkLst>
        <pc:spChg chg="mod">
          <ac:chgData name="Brandt Redd" userId="be8ed540b98adac0" providerId="LiveId" clId="{88A2DC79-12A2-46D1-92DB-559626708897}" dt="2020-03-11T15:48:57.307" v="683" actId="27636"/>
          <ac:spMkLst>
            <pc:docMk/>
            <pc:sldMk cId="708955848" sldId="308"/>
            <ac:spMk id="3" creationId="{8E0E38A6-3103-4D16-A929-AF3B2649325B}"/>
          </ac:spMkLst>
        </pc:spChg>
      </pc:sldChg>
      <pc:sldChg chg="modSp add">
        <pc:chgData name="Brandt Redd" userId="be8ed540b98adac0" providerId="LiveId" clId="{88A2DC79-12A2-46D1-92DB-559626708897}" dt="2020-03-11T15:58:48.256" v="1166" actId="20577"/>
        <pc:sldMkLst>
          <pc:docMk/>
          <pc:sldMk cId="457019352" sldId="309"/>
        </pc:sldMkLst>
        <pc:spChg chg="mod">
          <ac:chgData name="Brandt Redd" userId="be8ed540b98adac0" providerId="LiveId" clId="{88A2DC79-12A2-46D1-92DB-559626708897}" dt="2020-03-11T15:50:58.034" v="701" actId="20577"/>
          <ac:spMkLst>
            <pc:docMk/>
            <pc:sldMk cId="457019352" sldId="309"/>
            <ac:spMk id="2" creationId="{9A98FAF5-9824-4F7D-A3D6-021D1DEE7CFA}"/>
          </ac:spMkLst>
        </pc:spChg>
        <pc:spChg chg="mod">
          <ac:chgData name="Brandt Redd" userId="be8ed540b98adac0" providerId="LiveId" clId="{88A2DC79-12A2-46D1-92DB-559626708897}" dt="2020-03-11T15:58:48.256" v="1166" actId="20577"/>
          <ac:spMkLst>
            <pc:docMk/>
            <pc:sldMk cId="457019352" sldId="309"/>
            <ac:spMk id="3" creationId="{F0ABB624-52AE-42BE-8FCF-B99BEA2B027C}"/>
          </ac:spMkLst>
        </pc:spChg>
      </pc:sldChg>
      <pc:sldChg chg="modSp add">
        <pc:chgData name="Brandt Redd" userId="be8ed540b98adac0" providerId="LiveId" clId="{88A2DC79-12A2-46D1-92DB-559626708897}" dt="2020-03-11T16:16:28.410" v="2005" actId="20577"/>
        <pc:sldMkLst>
          <pc:docMk/>
          <pc:sldMk cId="4018184181" sldId="310"/>
        </pc:sldMkLst>
        <pc:spChg chg="mod">
          <ac:chgData name="Brandt Redd" userId="be8ed540b98adac0" providerId="LiveId" clId="{88A2DC79-12A2-46D1-92DB-559626708897}" dt="2020-03-11T16:00:13.646" v="1238" actId="20577"/>
          <ac:spMkLst>
            <pc:docMk/>
            <pc:sldMk cId="4018184181" sldId="310"/>
            <ac:spMk id="2" creationId="{6DABD719-4B23-43F3-A2A4-842F1B8E6EB7}"/>
          </ac:spMkLst>
        </pc:spChg>
        <pc:spChg chg="mod">
          <ac:chgData name="Brandt Redd" userId="be8ed540b98adac0" providerId="LiveId" clId="{88A2DC79-12A2-46D1-92DB-559626708897}" dt="2020-03-11T16:16:28.410" v="2005" actId="20577"/>
          <ac:spMkLst>
            <pc:docMk/>
            <pc:sldMk cId="4018184181" sldId="310"/>
            <ac:spMk id="3" creationId="{D2FD54C3-EDFC-4DDE-9249-A78B697A6C9A}"/>
          </ac:spMkLst>
        </pc:spChg>
      </pc:sldChg>
      <pc:sldChg chg="modSp add">
        <pc:chgData name="Brandt Redd" userId="be8ed540b98adac0" providerId="LiveId" clId="{88A2DC79-12A2-46D1-92DB-559626708897}" dt="2020-03-11T16:56:48.993" v="2763" actId="20577"/>
        <pc:sldMkLst>
          <pc:docMk/>
          <pc:sldMk cId="162103241" sldId="311"/>
        </pc:sldMkLst>
        <pc:spChg chg="mod">
          <ac:chgData name="Brandt Redd" userId="be8ed540b98adac0" providerId="LiveId" clId="{88A2DC79-12A2-46D1-92DB-559626708897}" dt="2020-03-11T16:48:01.757" v="2075" actId="20577"/>
          <ac:spMkLst>
            <pc:docMk/>
            <pc:sldMk cId="162103241" sldId="311"/>
            <ac:spMk id="2" creationId="{11D93E65-150D-49CF-81D6-37E1915CFBD4}"/>
          </ac:spMkLst>
        </pc:spChg>
        <pc:spChg chg="mod">
          <ac:chgData name="Brandt Redd" userId="be8ed540b98adac0" providerId="LiveId" clId="{88A2DC79-12A2-46D1-92DB-559626708897}" dt="2020-03-11T16:56:48.993" v="2763" actId="20577"/>
          <ac:spMkLst>
            <pc:docMk/>
            <pc:sldMk cId="162103241" sldId="311"/>
            <ac:spMk id="3" creationId="{96DB067C-E7F5-4083-94E3-5E5F2CE63E3D}"/>
          </ac:spMkLst>
        </pc:spChg>
      </pc:sldChg>
      <pc:sldChg chg="modSp add">
        <pc:chgData name="Brandt Redd" userId="be8ed540b98adac0" providerId="LiveId" clId="{88A2DC79-12A2-46D1-92DB-559626708897}" dt="2020-03-11T21:20:17.456" v="2934" actId="20577"/>
        <pc:sldMkLst>
          <pc:docMk/>
          <pc:sldMk cId="1388652087" sldId="312"/>
        </pc:sldMkLst>
        <pc:spChg chg="mod">
          <ac:chgData name="Brandt Redd" userId="be8ed540b98adac0" providerId="LiveId" clId="{88A2DC79-12A2-46D1-92DB-559626708897}" dt="2020-03-11T21:18:42.581" v="2780" actId="20577"/>
          <ac:spMkLst>
            <pc:docMk/>
            <pc:sldMk cId="1388652087" sldId="312"/>
            <ac:spMk id="2" creationId="{47DCCABF-F2A4-4F13-91F6-96AE232879CA}"/>
          </ac:spMkLst>
        </pc:spChg>
        <pc:spChg chg="mod">
          <ac:chgData name="Brandt Redd" userId="be8ed540b98adac0" providerId="LiveId" clId="{88A2DC79-12A2-46D1-92DB-559626708897}" dt="2020-03-11T21:20:17.456" v="2934" actId="20577"/>
          <ac:spMkLst>
            <pc:docMk/>
            <pc:sldMk cId="1388652087" sldId="312"/>
            <ac:spMk id="3" creationId="{B41281BC-CA7B-49B7-B051-5A80D0851948}"/>
          </ac:spMkLst>
        </pc:spChg>
      </pc:sldChg>
    </pc:docChg>
  </pc:docChgLst>
  <pc:docChgLst>
    <pc:chgData name="Brandt Redd" userId="be8ed540b98adac0" providerId="LiveId" clId="{86FDF523-C476-48F1-944B-B0D9E692C757}"/>
    <pc:docChg chg="undo custSel addSld delSld modSld">
      <pc:chgData name="Brandt Redd" userId="be8ed540b98adac0" providerId="LiveId" clId="{86FDF523-C476-48F1-944B-B0D9E692C757}" dt="2020-03-30T21:49:30.686" v="2268" actId="1076"/>
      <pc:docMkLst>
        <pc:docMk/>
      </pc:docMkLst>
      <pc:sldChg chg="addSp delSp modSp">
        <pc:chgData name="Brandt Redd" userId="be8ed540b98adac0" providerId="LiveId" clId="{86FDF523-C476-48F1-944B-B0D9E692C757}" dt="2020-03-28T22:50:59.890" v="63" actId="6549"/>
        <pc:sldMkLst>
          <pc:docMk/>
          <pc:sldMk cId="1320179317" sldId="256"/>
        </pc:sldMkLst>
        <pc:spChg chg="mod">
          <ac:chgData name="Brandt Redd" userId="be8ed540b98adac0" providerId="LiveId" clId="{86FDF523-C476-48F1-944B-B0D9E692C757}" dt="2020-03-28T22:45:15.616" v="37" actId="20577"/>
          <ac:spMkLst>
            <pc:docMk/>
            <pc:sldMk cId="1320179317" sldId="256"/>
            <ac:spMk id="2" creationId="{E95DCB32-A10E-4F6D-8419-F46F5F475A95}"/>
          </ac:spMkLst>
        </pc:spChg>
        <pc:spChg chg="mod">
          <ac:chgData name="Brandt Redd" userId="be8ed540b98adac0" providerId="LiveId" clId="{86FDF523-C476-48F1-944B-B0D9E692C757}" dt="2020-03-28T22:45:22.492" v="41" actId="20577"/>
          <ac:spMkLst>
            <pc:docMk/>
            <pc:sldMk cId="1320179317" sldId="256"/>
            <ac:spMk id="3" creationId="{9AD67A8A-FD80-4E35-80F7-3544A15E4D4C}"/>
          </ac:spMkLst>
        </pc:spChg>
        <pc:spChg chg="mod">
          <ac:chgData name="Brandt Redd" userId="be8ed540b98adac0" providerId="LiveId" clId="{86FDF523-C476-48F1-944B-B0D9E692C757}" dt="2020-03-28T22:50:59.890" v="63" actId="6549"/>
          <ac:spMkLst>
            <pc:docMk/>
            <pc:sldMk cId="1320179317" sldId="256"/>
            <ac:spMk id="6" creationId="{485C46BB-A405-499D-A608-677210844F69}"/>
          </ac:spMkLst>
        </pc:spChg>
        <pc:picChg chg="del">
          <ac:chgData name="Brandt Redd" userId="be8ed540b98adac0" providerId="LiveId" clId="{86FDF523-C476-48F1-944B-B0D9E692C757}" dt="2020-03-28T22:44:49.984" v="0" actId="478"/>
          <ac:picMkLst>
            <pc:docMk/>
            <pc:sldMk cId="1320179317" sldId="256"/>
            <ac:picMk id="5" creationId="{5ADA9396-847D-49C2-8050-80D47EE53395}"/>
          </ac:picMkLst>
        </pc:picChg>
        <pc:picChg chg="add mod">
          <ac:chgData name="Brandt Redd" userId="be8ed540b98adac0" providerId="LiveId" clId="{86FDF523-C476-48F1-944B-B0D9E692C757}" dt="2020-03-28T22:50:23.946" v="45" actId="14100"/>
          <ac:picMkLst>
            <pc:docMk/>
            <pc:sldMk cId="1320179317" sldId="256"/>
            <ac:picMk id="1026" creationId="{1BB3712A-D594-41CE-9DB0-1FFDF5D78F8F}"/>
          </ac:picMkLst>
        </pc:picChg>
      </pc:sldChg>
      <pc:sldChg chg="del">
        <pc:chgData name="Brandt Redd" userId="be8ed540b98adac0" providerId="LiveId" clId="{86FDF523-C476-48F1-944B-B0D9E692C757}" dt="2020-03-28T23:24:31.541" v="140" actId="47"/>
        <pc:sldMkLst>
          <pc:docMk/>
          <pc:sldMk cId="1195763199" sldId="316"/>
        </pc:sldMkLst>
      </pc:sldChg>
      <pc:sldChg chg="modSp">
        <pc:chgData name="Brandt Redd" userId="be8ed540b98adac0" providerId="LiveId" clId="{86FDF523-C476-48F1-944B-B0D9E692C757}" dt="2020-03-28T23:30:27.474" v="412" actId="20577"/>
        <pc:sldMkLst>
          <pc:docMk/>
          <pc:sldMk cId="1665343416" sldId="318"/>
        </pc:sldMkLst>
        <pc:spChg chg="mod">
          <ac:chgData name="Brandt Redd" userId="be8ed540b98adac0" providerId="LiveId" clId="{86FDF523-C476-48F1-944B-B0D9E692C757}" dt="2020-03-28T23:30:27.474" v="412" actId="20577"/>
          <ac:spMkLst>
            <pc:docMk/>
            <pc:sldMk cId="1665343416" sldId="318"/>
            <ac:spMk id="3" creationId="{120DCEF5-14C0-42D2-8A17-1B6E8A63DF6F}"/>
          </ac:spMkLst>
        </pc:spChg>
      </pc:sldChg>
      <pc:sldChg chg="addSp delSp modSp">
        <pc:chgData name="Brandt Redd" userId="be8ed540b98adac0" providerId="LiveId" clId="{86FDF523-C476-48F1-944B-B0D9E692C757}" dt="2020-03-28T23:22:59.688" v="134" actId="1076"/>
        <pc:sldMkLst>
          <pc:docMk/>
          <pc:sldMk cId="1541831570" sldId="319"/>
        </pc:sldMkLst>
        <pc:spChg chg="mod">
          <ac:chgData name="Brandt Redd" userId="be8ed540b98adac0" providerId="LiveId" clId="{86FDF523-C476-48F1-944B-B0D9E692C757}" dt="2020-03-28T23:22:04.203" v="130" actId="20577"/>
          <ac:spMkLst>
            <pc:docMk/>
            <pc:sldMk cId="1541831570" sldId="319"/>
            <ac:spMk id="4" creationId="{6AF59687-4B13-496E-A1F0-7F958316FB29}"/>
          </ac:spMkLst>
        </pc:spChg>
        <pc:spChg chg="mod">
          <ac:chgData name="Brandt Redd" userId="be8ed540b98adac0" providerId="LiveId" clId="{86FDF523-C476-48F1-944B-B0D9E692C757}" dt="2020-03-28T23:21:56.468" v="109"/>
          <ac:spMkLst>
            <pc:docMk/>
            <pc:sldMk cId="1541831570" sldId="319"/>
            <ac:spMk id="5" creationId="{B221DCC8-9F7E-4E35-8661-84BCF3514FFE}"/>
          </ac:spMkLst>
        </pc:spChg>
        <pc:picChg chg="add mod">
          <ac:chgData name="Brandt Redd" userId="be8ed540b98adac0" providerId="LiveId" clId="{86FDF523-C476-48F1-944B-B0D9E692C757}" dt="2020-03-28T23:22:59.688" v="134" actId="1076"/>
          <ac:picMkLst>
            <pc:docMk/>
            <pc:sldMk cId="1541831570" sldId="319"/>
            <ac:picMk id="2" creationId="{00A0B128-B494-4BE2-883F-070FE29DE99A}"/>
          </ac:picMkLst>
        </pc:picChg>
        <pc:picChg chg="del">
          <ac:chgData name="Brandt Redd" userId="be8ed540b98adac0" providerId="LiveId" clId="{86FDF523-C476-48F1-944B-B0D9E692C757}" dt="2020-03-28T23:21:48.048" v="64" actId="478"/>
          <ac:picMkLst>
            <pc:docMk/>
            <pc:sldMk cId="1541831570" sldId="319"/>
            <ac:picMk id="3" creationId="{D9F95F1A-2DD8-40A4-BC5A-85C1BD718163}"/>
          </ac:picMkLst>
        </pc:picChg>
      </pc:sldChg>
      <pc:sldChg chg="addSp delSp modSp">
        <pc:chgData name="Brandt Redd" userId="be8ed540b98adac0" providerId="LiveId" clId="{86FDF523-C476-48F1-944B-B0D9E692C757}" dt="2020-03-30T21:48:44.072" v="2264" actId="14100"/>
        <pc:sldMkLst>
          <pc:docMk/>
          <pc:sldMk cId="3139468776" sldId="323"/>
        </pc:sldMkLst>
        <pc:picChg chg="add mod">
          <ac:chgData name="Brandt Redd" userId="be8ed540b98adac0" providerId="LiveId" clId="{86FDF523-C476-48F1-944B-B0D9E692C757}" dt="2020-03-30T21:48:44.072" v="2264" actId="14100"/>
          <ac:picMkLst>
            <pc:docMk/>
            <pc:sldMk cId="3139468776" sldId="323"/>
            <ac:picMk id="3" creationId="{605B236F-B203-4F34-863C-4D745E626687}"/>
          </ac:picMkLst>
        </pc:picChg>
        <pc:picChg chg="del">
          <ac:chgData name="Brandt Redd" userId="be8ed540b98adac0" providerId="LiveId" clId="{86FDF523-C476-48F1-944B-B0D9E692C757}" dt="2020-03-28T23:30:43.574" v="414" actId="478"/>
          <ac:picMkLst>
            <pc:docMk/>
            <pc:sldMk cId="3139468776" sldId="323"/>
            <ac:picMk id="3" creationId="{8DB057A7-5A06-42C0-B92C-BB2302252464}"/>
          </ac:picMkLst>
        </pc:picChg>
      </pc:sldChg>
      <pc:sldChg chg="del">
        <pc:chgData name="Brandt Redd" userId="be8ed540b98adac0" providerId="LiveId" clId="{86FDF523-C476-48F1-944B-B0D9E692C757}" dt="2020-03-28T23:24:23.219" v="139" actId="2696"/>
        <pc:sldMkLst>
          <pc:docMk/>
          <pc:sldMk cId="4171731122" sldId="328"/>
        </pc:sldMkLst>
      </pc:sldChg>
      <pc:sldChg chg="del">
        <pc:chgData name="Brandt Redd" userId="be8ed540b98adac0" providerId="LiveId" clId="{86FDF523-C476-48F1-944B-B0D9E692C757}" dt="2020-03-28T23:46:20.004" v="1015" actId="47"/>
        <pc:sldMkLst>
          <pc:docMk/>
          <pc:sldMk cId="2721600692" sldId="333"/>
        </pc:sldMkLst>
      </pc:sldChg>
      <pc:sldChg chg="del">
        <pc:chgData name="Brandt Redd" userId="be8ed540b98adac0" providerId="LiveId" clId="{86FDF523-C476-48F1-944B-B0D9E692C757}" dt="2020-03-28T23:30:37.374" v="413" actId="47"/>
        <pc:sldMkLst>
          <pc:docMk/>
          <pc:sldMk cId="1460546100" sldId="334"/>
        </pc:sldMkLst>
      </pc:sldChg>
      <pc:sldChg chg="addSp modSp">
        <pc:chgData name="Brandt Redd" userId="be8ed540b98adac0" providerId="LiveId" clId="{86FDF523-C476-48F1-944B-B0D9E692C757}" dt="2020-03-29T01:16:43.788" v="1025" actId="313"/>
        <pc:sldMkLst>
          <pc:docMk/>
          <pc:sldMk cId="3032397304" sldId="335"/>
        </pc:sldMkLst>
        <pc:spChg chg="add mod">
          <ac:chgData name="Brandt Redd" userId="be8ed540b98adac0" providerId="LiveId" clId="{86FDF523-C476-48F1-944B-B0D9E692C757}" dt="2020-03-29T01:16:43.788" v="1025" actId="313"/>
          <ac:spMkLst>
            <pc:docMk/>
            <pc:sldMk cId="3032397304" sldId="335"/>
            <ac:spMk id="2" creationId="{54298F2E-C1FB-4FE8-B6CD-D77C1E927724}"/>
          </ac:spMkLst>
        </pc:spChg>
        <pc:spChg chg="mod">
          <ac:chgData name="Brandt Redd" userId="be8ed540b98adac0" providerId="LiveId" clId="{86FDF523-C476-48F1-944B-B0D9E692C757}" dt="2020-03-28T23:31:27.300" v="469" actId="20577"/>
          <ac:spMkLst>
            <pc:docMk/>
            <pc:sldMk cId="3032397304" sldId="335"/>
            <ac:spMk id="3" creationId="{EF84F061-F0F3-4142-91C9-3C5D135EF29D}"/>
          </ac:spMkLst>
        </pc:spChg>
        <pc:spChg chg="mod">
          <ac:chgData name="Brandt Redd" userId="be8ed540b98adac0" providerId="LiveId" clId="{86FDF523-C476-48F1-944B-B0D9E692C757}" dt="2020-03-28T23:33:03.990" v="543" actId="20577"/>
          <ac:spMkLst>
            <pc:docMk/>
            <pc:sldMk cId="3032397304" sldId="335"/>
            <ac:spMk id="4" creationId="{D0E58EEF-8708-405E-9BCF-70C1981AA0A3}"/>
          </ac:spMkLst>
        </pc:spChg>
      </pc:sldChg>
      <pc:sldChg chg="del">
        <pc:chgData name="Brandt Redd" userId="be8ed540b98adac0" providerId="LiveId" clId="{86FDF523-C476-48F1-944B-B0D9E692C757}" dt="2020-03-28T23:46:20.004" v="1015" actId="47"/>
        <pc:sldMkLst>
          <pc:docMk/>
          <pc:sldMk cId="154832715" sldId="336"/>
        </pc:sldMkLst>
      </pc:sldChg>
      <pc:sldChg chg="del">
        <pc:chgData name="Brandt Redd" userId="be8ed540b98adac0" providerId="LiveId" clId="{86FDF523-C476-48F1-944B-B0D9E692C757}" dt="2020-03-28T23:46:20.004" v="1015" actId="47"/>
        <pc:sldMkLst>
          <pc:docMk/>
          <pc:sldMk cId="1557994654" sldId="337"/>
        </pc:sldMkLst>
      </pc:sldChg>
      <pc:sldChg chg="addSp delSp modSp">
        <pc:chgData name="Brandt Redd" userId="be8ed540b98adac0" providerId="LiveId" clId="{86FDF523-C476-48F1-944B-B0D9E692C757}" dt="2020-03-30T21:49:30.686" v="2268" actId="1076"/>
        <pc:sldMkLst>
          <pc:docMk/>
          <pc:sldMk cId="2700981983" sldId="338"/>
        </pc:sldMkLst>
        <pc:picChg chg="del">
          <ac:chgData name="Brandt Redd" userId="be8ed540b98adac0" providerId="LiveId" clId="{86FDF523-C476-48F1-944B-B0D9E692C757}" dt="2020-03-28T23:30:50.245" v="415" actId="478"/>
          <ac:picMkLst>
            <pc:docMk/>
            <pc:sldMk cId="2700981983" sldId="338"/>
            <ac:picMk id="3" creationId="{8DB435D4-D268-42F9-8AAD-230FDCBEF9B7}"/>
          </ac:picMkLst>
        </pc:picChg>
        <pc:picChg chg="add mod">
          <ac:chgData name="Brandt Redd" userId="be8ed540b98adac0" providerId="LiveId" clId="{86FDF523-C476-48F1-944B-B0D9E692C757}" dt="2020-03-30T21:49:30.686" v="2268" actId="1076"/>
          <ac:picMkLst>
            <pc:docMk/>
            <pc:sldMk cId="2700981983" sldId="338"/>
            <ac:picMk id="3" creationId="{D38A83BB-B82E-4696-869E-FADFEC67E853}"/>
          </ac:picMkLst>
        </pc:picChg>
        <pc:picChg chg="del">
          <ac:chgData name="Brandt Redd" userId="be8ed540b98adac0" providerId="LiveId" clId="{86FDF523-C476-48F1-944B-B0D9E692C757}" dt="2020-03-28T23:30:51.166" v="416" actId="478"/>
          <ac:picMkLst>
            <pc:docMk/>
            <pc:sldMk cId="2700981983" sldId="338"/>
            <ac:picMk id="4" creationId="{9DB7710D-79C8-4DCC-9F49-86FE662F6ACA}"/>
          </ac:picMkLst>
        </pc:picChg>
      </pc:sldChg>
      <pc:sldChg chg="addSp delSp modSp add">
        <pc:chgData name="Brandt Redd" userId="be8ed540b98adac0" providerId="LiveId" clId="{86FDF523-C476-48F1-944B-B0D9E692C757}" dt="2020-03-28T23:44:28.572" v="1014" actId="20577"/>
        <pc:sldMkLst>
          <pc:docMk/>
          <pc:sldMk cId="856252328" sldId="339"/>
        </pc:sldMkLst>
        <pc:spChg chg="mod">
          <ac:chgData name="Brandt Redd" userId="be8ed540b98adac0" providerId="LiveId" clId="{86FDF523-C476-48F1-944B-B0D9E692C757}" dt="2020-03-28T23:35:25.907" v="675" actId="20577"/>
          <ac:spMkLst>
            <pc:docMk/>
            <pc:sldMk cId="856252328" sldId="339"/>
            <ac:spMk id="2" creationId="{F26E6336-25A8-4E9F-873B-57D4F3D861DC}"/>
          </ac:spMkLst>
        </pc:spChg>
        <pc:spChg chg="add del mod">
          <ac:chgData name="Brandt Redd" userId="be8ed540b98adac0" providerId="LiveId" clId="{86FDF523-C476-48F1-944B-B0D9E692C757}" dt="2020-03-28T23:44:28.572" v="1014" actId="20577"/>
          <ac:spMkLst>
            <pc:docMk/>
            <pc:sldMk cId="856252328" sldId="339"/>
            <ac:spMk id="3" creationId="{AE1324D4-E5E9-4634-825F-0D9779596566}"/>
          </ac:spMkLst>
        </pc:spChg>
        <pc:picChg chg="add del mod">
          <ac:chgData name="Brandt Redd" userId="be8ed540b98adac0" providerId="LiveId" clId="{86FDF523-C476-48F1-944B-B0D9E692C757}" dt="2020-03-28T23:35:52.922" v="677"/>
          <ac:picMkLst>
            <pc:docMk/>
            <pc:sldMk cId="856252328" sldId="339"/>
            <ac:picMk id="4" creationId="{41A46516-4A85-4650-AF26-48B53E5BF978}"/>
          </ac:picMkLst>
        </pc:picChg>
      </pc:sldChg>
      <pc:sldChg chg="addSp delSp add del">
        <pc:chgData name="Brandt Redd" userId="be8ed540b98adac0" providerId="LiveId" clId="{86FDF523-C476-48F1-944B-B0D9E692C757}" dt="2020-03-28T23:23:32.189" v="138"/>
        <pc:sldMkLst>
          <pc:docMk/>
          <pc:sldMk cId="1087122748" sldId="339"/>
        </pc:sldMkLst>
        <pc:picChg chg="add del">
          <ac:chgData name="Brandt Redd" userId="be8ed540b98adac0" providerId="LiveId" clId="{86FDF523-C476-48F1-944B-B0D9E692C757}" dt="2020-03-28T23:23:31.100" v="137"/>
          <ac:picMkLst>
            <pc:docMk/>
            <pc:sldMk cId="1087122748" sldId="339"/>
            <ac:picMk id="3" creationId="{76B5A090-3657-4520-9976-185019E2F79A}"/>
          </ac:picMkLst>
        </pc:picChg>
      </pc:sldChg>
      <pc:sldChg chg="addSp delSp modSp add">
        <pc:chgData name="Brandt Redd" userId="be8ed540b98adac0" providerId="LiveId" clId="{86FDF523-C476-48F1-944B-B0D9E692C757}" dt="2020-03-29T01:34:56.755" v="2261" actId="20577"/>
        <pc:sldMkLst>
          <pc:docMk/>
          <pc:sldMk cId="526735408" sldId="340"/>
        </pc:sldMkLst>
        <pc:spChg chg="del">
          <ac:chgData name="Brandt Redd" userId="be8ed540b98adac0" providerId="LiveId" clId="{86FDF523-C476-48F1-944B-B0D9E692C757}" dt="2020-03-29T01:19:49.439" v="1027"/>
          <ac:spMkLst>
            <pc:docMk/>
            <pc:sldMk cId="526735408" sldId="340"/>
            <ac:spMk id="2" creationId="{A5FDCB22-1178-4A2C-8C31-6F32901F0740}"/>
          </ac:spMkLst>
        </pc:spChg>
        <pc:spChg chg="add mod">
          <ac:chgData name="Brandt Redd" userId="be8ed540b98adac0" providerId="LiveId" clId="{86FDF523-C476-48F1-944B-B0D9E692C757}" dt="2020-03-29T01:20:29.156" v="1088" actId="20577"/>
          <ac:spMkLst>
            <pc:docMk/>
            <pc:sldMk cId="526735408" sldId="340"/>
            <ac:spMk id="3" creationId="{9BF0963E-DEA4-4E5E-9D7D-733DA821062A}"/>
          </ac:spMkLst>
        </pc:spChg>
        <pc:spChg chg="add del mod">
          <ac:chgData name="Brandt Redd" userId="be8ed540b98adac0" providerId="LiveId" clId="{86FDF523-C476-48F1-944B-B0D9E692C757}" dt="2020-03-29T01:20:35.405" v="1089"/>
          <ac:spMkLst>
            <pc:docMk/>
            <pc:sldMk cId="526735408" sldId="340"/>
            <ac:spMk id="4" creationId="{9ADCB916-1AB1-4A8F-8D18-D5F0A3AC32CE}"/>
          </ac:spMkLst>
        </pc:spChg>
        <pc:spChg chg="add mod">
          <ac:chgData name="Brandt Redd" userId="be8ed540b98adac0" providerId="LiveId" clId="{86FDF523-C476-48F1-944B-B0D9E692C757}" dt="2020-03-29T01:32:15.649" v="1610" actId="3064"/>
          <ac:spMkLst>
            <pc:docMk/>
            <pc:sldMk cId="526735408" sldId="340"/>
            <ac:spMk id="5" creationId="{09996A6B-17EC-463B-A788-26AB4216416C}"/>
          </ac:spMkLst>
        </pc:spChg>
        <pc:spChg chg="add mod">
          <ac:chgData name="Brandt Redd" userId="be8ed540b98adac0" providerId="LiveId" clId="{86FDF523-C476-48F1-944B-B0D9E692C757}" dt="2020-03-29T01:31:28.121" v="1549" actId="20577"/>
          <ac:spMkLst>
            <pc:docMk/>
            <pc:sldMk cId="526735408" sldId="340"/>
            <ac:spMk id="6" creationId="{95911D34-AF36-4872-BB8B-216C286D1484}"/>
          </ac:spMkLst>
        </pc:spChg>
        <pc:spChg chg="add mod">
          <ac:chgData name="Brandt Redd" userId="be8ed540b98adac0" providerId="LiveId" clId="{86FDF523-C476-48F1-944B-B0D9E692C757}" dt="2020-03-29T01:32:15.649" v="1610" actId="3064"/>
          <ac:spMkLst>
            <pc:docMk/>
            <pc:sldMk cId="526735408" sldId="340"/>
            <ac:spMk id="7" creationId="{52CC68FD-C89D-4477-88EF-9C66134532F0}"/>
          </ac:spMkLst>
        </pc:spChg>
        <pc:spChg chg="add mod">
          <ac:chgData name="Brandt Redd" userId="be8ed540b98adac0" providerId="LiveId" clId="{86FDF523-C476-48F1-944B-B0D9E692C757}" dt="2020-03-29T01:34:11.244" v="2122" actId="20577"/>
          <ac:spMkLst>
            <pc:docMk/>
            <pc:sldMk cId="526735408" sldId="340"/>
            <ac:spMk id="8" creationId="{53103E86-91EC-49B1-9FE9-105D40D494E2}"/>
          </ac:spMkLst>
        </pc:spChg>
        <pc:spChg chg="add mod">
          <ac:chgData name="Brandt Redd" userId="be8ed540b98adac0" providerId="LiveId" clId="{86FDF523-C476-48F1-944B-B0D9E692C757}" dt="2020-03-29T01:34:56.755" v="2261" actId="20577"/>
          <ac:spMkLst>
            <pc:docMk/>
            <pc:sldMk cId="526735408" sldId="340"/>
            <ac:spMk id="9" creationId="{6E937FB7-0737-4C56-B654-A93015098F8F}"/>
          </ac:spMkLst>
        </pc:spChg>
      </pc:sldChg>
    </pc:docChg>
  </pc:docChgLst>
  <pc:docChgLst>
    <pc:chgData name="Brandt Redd" userId="be8ed540b98adac0" providerId="LiveId" clId="{B27C0DB5-2438-4AFD-8F0A-ACF3F1E978F7}"/>
    <pc:docChg chg="undo custSel delSld modSld">
      <pc:chgData name="Brandt Redd" userId="be8ed540b98adac0" providerId="LiveId" clId="{B27C0DB5-2438-4AFD-8F0A-ACF3F1E978F7}" dt="2020-04-06T19:28:54.080" v="857" actId="14100"/>
      <pc:docMkLst>
        <pc:docMk/>
      </pc:docMkLst>
      <pc:sldChg chg="modSp">
        <pc:chgData name="Brandt Redd" userId="be8ed540b98adac0" providerId="LiveId" clId="{B27C0DB5-2438-4AFD-8F0A-ACF3F1E978F7}" dt="2020-04-06T18:37:39.412" v="15" actId="20577"/>
        <pc:sldMkLst>
          <pc:docMk/>
          <pc:sldMk cId="1320179317" sldId="256"/>
        </pc:sldMkLst>
        <pc:spChg chg="mod">
          <ac:chgData name="Brandt Redd" userId="be8ed540b98adac0" providerId="LiveId" clId="{B27C0DB5-2438-4AFD-8F0A-ACF3F1E978F7}" dt="2020-04-06T18:37:24.044" v="12" actId="20577"/>
          <ac:spMkLst>
            <pc:docMk/>
            <pc:sldMk cId="1320179317" sldId="256"/>
            <ac:spMk id="2" creationId="{E95DCB32-A10E-4F6D-8419-F46F5F475A95}"/>
          </ac:spMkLst>
        </pc:spChg>
        <pc:spChg chg="mod">
          <ac:chgData name="Brandt Redd" userId="be8ed540b98adac0" providerId="LiveId" clId="{B27C0DB5-2438-4AFD-8F0A-ACF3F1E978F7}" dt="2020-04-06T18:37:39.412" v="15" actId="20577"/>
          <ac:spMkLst>
            <pc:docMk/>
            <pc:sldMk cId="1320179317" sldId="256"/>
            <ac:spMk id="3" creationId="{9AD67A8A-FD80-4E35-80F7-3544A15E4D4C}"/>
          </ac:spMkLst>
        </pc:spChg>
        <pc:spChg chg="mod">
          <ac:chgData name="Brandt Redd" userId="be8ed540b98adac0" providerId="LiveId" clId="{B27C0DB5-2438-4AFD-8F0A-ACF3F1E978F7}" dt="2020-04-06T18:37:33.835" v="13" actId="6549"/>
          <ac:spMkLst>
            <pc:docMk/>
            <pc:sldMk cId="1320179317" sldId="256"/>
            <ac:spMk id="5" creationId="{CADEF053-95E0-4E47-83EA-B18AA7F35204}"/>
          </ac:spMkLst>
        </pc:spChg>
      </pc:sldChg>
      <pc:sldChg chg="modSp">
        <pc:chgData name="Brandt Redd" userId="be8ed540b98adac0" providerId="LiveId" clId="{B27C0DB5-2438-4AFD-8F0A-ACF3F1E978F7}" dt="2020-04-06T18:42:01.018" v="267" actId="20577"/>
        <pc:sldMkLst>
          <pc:docMk/>
          <pc:sldMk cId="1665343416" sldId="318"/>
        </pc:sldMkLst>
        <pc:spChg chg="mod">
          <ac:chgData name="Brandt Redd" userId="be8ed540b98adac0" providerId="LiveId" clId="{B27C0DB5-2438-4AFD-8F0A-ACF3F1E978F7}" dt="2020-04-06T18:42:01.018" v="267" actId="20577"/>
          <ac:spMkLst>
            <pc:docMk/>
            <pc:sldMk cId="1665343416" sldId="318"/>
            <ac:spMk id="3" creationId="{120DCEF5-14C0-42D2-8A17-1B6E8A63DF6F}"/>
          </ac:spMkLst>
        </pc:spChg>
      </pc:sldChg>
      <pc:sldChg chg="del">
        <pc:chgData name="Brandt Redd" userId="be8ed540b98adac0" providerId="LiveId" clId="{B27C0DB5-2438-4AFD-8F0A-ACF3F1E978F7}" dt="2020-04-06T18:44:42.374" v="272" actId="47"/>
        <pc:sldMkLst>
          <pc:docMk/>
          <pc:sldMk cId="3032397304" sldId="335"/>
        </pc:sldMkLst>
      </pc:sldChg>
      <pc:sldChg chg="addSp delSp modSp">
        <pc:chgData name="Brandt Redd" userId="be8ed540b98adac0" providerId="LiveId" clId="{B27C0DB5-2438-4AFD-8F0A-ACF3F1E978F7}" dt="2020-04-06T19:28:54.080" v="857" actId="14100"/>
        <pc:sldMkLst>
          <pc:docMk/>
          <pc:sldMk cId="2700981983" sldId="338"/>
        </pc:sldMkLst>
        <pc:spChg chg="del">
          <ac:chgData name="Brandt Redd" userId="be8ed540b98adac0" providerId="LiveId" clId="{B27C0DB5-2438-4AFD-8F0A-ACF3F1E978F7}" dt="2020-04-06T18:42:18.108" v="270" actId="478"/>
          <ac:spMkLst>
            <pc:docMk/>
            <pc:sldMk cId="2700981983" sldId="338"/>
            <ac:spMk id="6" creationId="{41275E3B-C4AA-4701-BBB5-BA2178931417}"/>
          </ac:spMkLst>
        </pc:spChg>
        <pc:picChg chg="add del mod">
          <ac:chgData name="Brandt Redd" userId="be8ed540b98adac0" providerId="LiveId" clId="{B27C0DB5-2438-4AFD-8F0A-ACF3F1E978F7}" dt="2020-04-06T19:28:30.535" v="854"/>
          <ac:picMkLst>
            <pc:docMk/>
            <pc:sldMk cId="2700981983" sldId="338"/>
            <ac:picMk id="3" creationId="{18836403-3C23-467A-8F47-A856BE8E4EB2}"/>
          </ac:picMkLst>
        </pc:picChg>
        <pc:picChg chg="del">
          <ac:chgData name="Brandt Redd" userId="be8ed540b98adac0" providerId="LiveId" clId="{B27C0DB5-2438-4AFD-8F0A-ACF3F1E978F7}" dt="2020-04-06T18:42:13.572" v="268" actId="478"/>
          <ac:picMkLst>
            <pc:docMk/>
            <pc:sldMk cId="2700981983" sldId="338"/>
            <ac:picMk id="4" creationId="{B40E0733-3C81-4D6F-8C13-BEF8BB225D52}"/>
          </ac:picMkLst>
        </pc:picChg>
        <pc:picChg chg="del">
          <ac:chgData name="Brandt Redd" userId="be8ed540b98adac0" providerId="LiveId" clId="{B27C0DB5-2438-4AFD-8F0A-ACF3F1E978F7}" dt="2020-04-06T18:42:15.737" v="269" actId="478"/>
          <ac:picMkLst>
            <pc:docMk/>
            <pc:sldMk cId="2700981983" sldId="338"/>
            <ac:picMk id="8" creationId="{60CE9DE5-0D04-4694-918E-0BA5C4FBCB41}"/>
          </ac:picMkLst>
        </pc:picChg>
        <pc:picChg chg="add mod">
          <ac:chgData name="Brandt Redd" userId="be8ed540b98adac0" providerId="LiveId" clId="{B27C0DB5-2438-4AFD-8F0A-ACF3F1E978F7}" dt="2020-04-06T19:28:54.080" v="857" actId="14100"/>
          <ac:picMkLst>
            <pc:docMk/>
            <pc:sldMk cId="2700981983" sldId="338"/>
            <ac:picMk id="9" creationId="{A9DAF581-838A-4E01-B60B-44157F696C39}"/>
          </ac:picMkLst>
        </pc:picChg>
      </pc:sldChg>
      <pc:sldChg chg="addSp delSp modSp">
        <pc:chgData name="Brandt Redd" userId="be8ed540b98adac0" providerId="LiveId" clId="{B27C0DB5-2438-4AFD-8F0A-ACF3F1E978F7}" dt="2020-04-06T19:26:30.100" v="846" actId="14100"/>
        <pc:sldMkLst>
          <pc:docMk/>
          <pc:sldMk cId="2883511638" sldId="339"/>
        </pc:sldMkLst>
        <pc:spChg chg="mod">
          <ac:chgData name="Brandt Redd" userId="be8ed540b98adac0" providerId="LiveId" clId="{B27C0DB5-2438-4AFD-8F0A-ACF3F1E978F7}" dt="2020-04-06T19:22:12.683" v="499" actId="20577"/>
          <ac:spMkLst>
            <pc:docMk/>
            <pc:sldMk cId="2883511638" sldId="339"/>
            <ac:spMk id="2" creationId="{C2400824-C7EA-4A90-9077-2197B52CEA6D}"/>
          </ac:spMkLst>
        </pc:spChg>
        <pc:spChg chg="mod">
          <ac:chgData name="Brandt Redd" userId="be8ed540b98adac0" providerId="LiveId" clId="{B27C0DB5-2438-4AFD-8F0A-ACF3F1E978F7}" dt="2020-04-06T19:26:30.100" v="846" actId="14100"/>
          <ac:spMkLst>
            <pc:docMk/>
            <pc:sldMk cId="2883511638" sldId="339"/>
            <ac:spMk id="3" creationId="{9026F272-F389-4180-8C16-700D1279B01F}"/>
          </ac:spMkLst>
        </pc:spChg>
        <pc:spChg chg="del mod">
          <ac:chgData name="Brandt Redd" userId="be8ed540b98adac0" providerId="LiveId" clId="{B27C0DB5-2438-4AFD-8F0A-ACF3F1E978F7}" dt="2020-04-06T18:56:33.097" v="474" actId="478"/>
          <ac:spMkLst>
            <pc:docMk/>
            <pc:sldMk cId="2883511638" sldId="339"/>
            <ac:spMk id="4" creationId="{6F16A530-7A16-40E1-8AEB-FC6A81C6F710}"/>
          </ac:spMkLst>
        </pc:spChg>
        <pc:spChg chg="add del mod">
          <ac:chgData name="Brandt Redd" userId="be8ed540b98adac0" providerId="LiveId" clId="{B27C0DB5-2438-4AFD-8F0A-ACF3F1E978F7}" dt="2020-04-06T19:26:27.404" v="845" actId="27636"/>
          <ac:spMkLst>
            <pc:docMk/>
            <pc:sldMk cId="2883511638" sldId="339"/>
            <ac:spMk id="7" creationId="{9388C40D-33E3-4B70-B42E-EBEAFEEB61A9}"/>
          </ac:spMkLst>
        </pc:spChg>
      </pc:sldChg>
      <pc:sldChg chg="del">
        <pc:chgData name="Brandt Redd" userId="be8ed540b98adac0" providerId="LiveId" clId="{B27C0DB5-2438-4AFD-8F0A-ACF3F1E978F7}" dt="2020-04-06T18:43:30.711" v="271" actId="47"/>
        <pc:sldMkLst>
          <pc:docMk/>
          <pc:sldMk cId="831794496" sldId="3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C965B-73F6-474C-B51E-AC80F4296191}" type="datetimeFigureOut">
              <a:rPr lang="en-US" smtClean="0"/>
              <a:t>2020-04-15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B1185-3E2F-490F-8EF1-C8C65556F027}" type="slidenum">
              <a:rPr lang="en-US" smtClean="0"/>
              <a:t>‹#›</a:t>
            </a:fld>
            <a:endParaRPr lang="en-US"/>
          </a:p>
        </p:txBody>
      </p:sp>
    </p:spTree>
    <p:extLst>
      <p:ext uri="{BB962C8B-B14F-4D97-AF65-F5344CB8AC3E}">
        <p14:creationId xmlns:p14="http://schemas.microsoft.com/office/powerpoint/2010/main" val="301173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2020-04-15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2020-04-15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2020-04-15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2020-04-15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2020-04-15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2020-04-15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2020-04-15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2020-04-15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2020-04-15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2020-04-15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2020-04-15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randtredd.org/COVID-19/DataInfo"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ronavirus.utah.gov/case-counts/"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randtredd.org/" TargetMode="External"/><Relationship Id="rId2" Type="http://schemas.openxmlformats.org/officeDocument/2006/relationships/hyperlink" Target="https://linkedin.com/in/brandtred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CB32-A10E-4F6D-8419-F46F5F475A95}"/>
              </a:ext>
            </a:extLst>
          </p:cNvPr>
          <p:cNvSpPr>
            <a:spLocks noGrp="1"/>
          </p:cNvSpPr>
          <p:nvPr>
            <p:ph type="ctrTitle"/>
          </p:nvPr>
        </p:nvSpPr>
        <p:spPr>
          <a:xfrm>
            <a:off x="846666" y="292100"/>
            <a:ext cx="8970433" cy="1358900"/>
          </a:xfrm>
        </p:spPr>
        <p:txBody>
          <a:bodyPr/>
          <a:lstStyle/>
          <a:p>
            <a:pPr algn="l"/>
            <a:r>
              <a:rPr lang="en-US" dirty="0"/>
              <a:t>Our Last Class Together</a:t>
            </a:r>
          </a:p>
        </p:txBody>
      </p:sp>
      <p:sp>
        <p:nvSpPr>
          <p:cNvPr id="3" name="Subtitle 2">
            <a:extLst>
              <a:ext uri="{FF2B5EF4-FFF2-40B4-BE49-F238E27FC236}">
                <a16:creationId xmlns:a16="http://schemas.microsoft.com/office/drawing/2014/main" id="{9AD67A8A-FD80-4E35-80F7-3544A15E4D4C}"/>
              </a:ext>
            </a:extLst>
          </p:cNvPr>
          <p:cNvSpPr>
            <a:spLocks noGrp="1"/>
          </p:cNvSpPr>
          <p:nvPr>
            <p:ph type="subTitle" idx="1"/>
          </p:nvPr>
        </p:nvSpPr>
        <p:spPr>
          <a:xfrm>
            <a:off x="846666" y="2076683"/>
            <a:ext cx="7766936" cy="581222"/>
          </a:xfrm>
        </p:spPr>
        <p:txBody>
          <a:bodyPr/>
          <a:lstStyle/>
          <a:p>
            <a:pPr algn="l"/>
            <a:r>
              <a:rPr lang="en-US" dirty="0"/>
              <a:t>2020-04-13 – IS201 - Prof Redd</a:t>
            </a:r>
          </a:p>
        </p:txBody>
      </p:sp>
      <p:sp>
        <p:nvSpPr>
          <p:cNvPr id="4" name="TextBox 3">
            <a:extLst>
              <a:ext uri="{FF2B5EF4-FFF2-40B4-BE49-F238E27FC236}">
                <a16:creationId xmlns:a16="http://schemas.microsoft.com/office/drawing/2014/main" id="{C48CC46C-9BD5-4DEF-A65E-C70A6F42E760}"/>
              </a:ext>
            </a:extLst>
          </p:cNvPr>
          <p:cNvSpPr txBox="1"/>
          <p:nvPr/>
        </p:nvSpPr>
        <p:spPr>
          <a:xfrm>
            <a:off x="508000" y="3615743"/>
            <a:ext cx="5372100" cy="3139321"/>
          </a:xfrm>
          <a:prstGeom prst="rect">
            <a:avLst/>
          </a:prstGeom>
          <a:noFill/>
        </p:spPr>
        <p:txBody>
          <a:bodyPr wrap="square" rtlCol="0">
            <a:spAutoFit/>
          </a:bodyPr>
          <a:lstStyle/>
          <a:p>
            <a:r>
              <a:rPr lang="en-US" dirty="0"/>
              <a:t>“When we have conquered this﻿—and we will﻿—may we be equally committed to freeing the world from the virus of hunger, freeing neighborhoods and nations from the virus of poverty. May we hope for schools where students are taught﻿—not terrified they will be shot﻿—and for the gift of personal dignity for every child of God, unmarred by any form of racial, ethnic, or religious prejudice.”</a:t>
            </a:r>
            <a:br>
              <a:rPr lang="en-US" dirty="0"/>
            </a:br>
            <a:r>
              <a:rPr lang="en-US" dirty="0"/>
              <a:t>- Elder Jeffrey R. Holland – April 2020 General Conference, Sunday Morning Session.</a:t>
            </a:r>
          </a:p>
        </p:txBody>
      </p:sp>
    </p:spTree>
    <p:extLst>
      <p:ext uri="{BB962C8B-B14F-4D97-AF65-F5344CB8AC3E}">
        <p14:creationId xmlns:p14="http://schemas.microsoft.com/office/powerpoint/2010/main" val="132017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14B6-9163-416F-81C8-679A1002E15F}"/>
              </a:ext>
            </a:extLst>
          </p:cNvPr>
          <p:cNvSpPr>
            <a:spLocks noGrp="1"/>
          </p:cNvSpPr>
          <p:nvPr>
            <p:ph type="title"/>
          </p:nvPr>
        </p:nvSpPr>
        <p:spPr>
          <a:xfrm>
            <a:off x="677334" y="203199"/>
            <a:ext cx="8596668" cy="736601"/>
          </a:xfrm>
        </p:spPr>
        <p:txBody>
          <a:bodyPr/>
          <a:lstStyle/>
          <a:p>
            <a:r>
              <a:rPr lang="en-US" dirty="0"/>
              <a:t>Announcements</a:t>
            </a:r>
          </a:p>
        </p:txBody>
      </p:sp>
      <p:sp>
        <p:nvSpPr>
          <p:cNvPr id="3" name="Content Placeholder 2">
            <a:extLst>
              <a:ext uri="{FF2B5EF4-FFF2-40B4-BE49-F238E27FC236}">
                <a16:creationId xmlns:a16="http://schemas.microsoft.com/office/drawing/2014/main" id="{120DCEF5-14C0-42D2-8A17-1B6E8A63DF6F}"/>
              </a:ext>
            </a:extLst>
          </p:cNvPr>
          <p:cNvSpPr>
            <a:spLocks noGrp="1"/>
          </p:cNvSpPr>
          <p:nvPr>
            <p:ph idx="1"/>
          </p:nvPr>
        </p:nvSpPr>
        <p:spPr>
          <a:xfrm>
            <a:off x="677333" y="939800"/>
            <a:ext cx="9185123" cy="5715001"/>
          </a:xfrm>
        </p:spPr>
        <p:txBody>
          <a:bodyPr>
            <a:normAutofit/>
          </a:bodyPr>
          <a:lstStyle/>
          <a:p>
            <a:r>
              <a:rPr lang="en-US" sz="2000" dirty="0"/>
              <a:t>Digital Dialog</a:t>
            </a:r>
          </a:p>
          <a:p>
            <a:pPr lvl="1"/>
            <a:r>
              <a:rPr lang="en-US" sz="1800" dirty="0"/>
              <a:t>Will remain open until after your final projects are due.</a:t>
            </a:r>
          </a:p>
          <a:p>
            <a:pPr lvl="1"/>
            <a:r>
              <a:rPr lang="en-US" sz="1800" dirty="0"/>
              <a:t>A few have participated. Contributions count toward extra credit.</a:t>
            </a:r>
          </a:p>
          <a:p>
            <a:r>
              <a:rPr lang="en-US" sz="2000" dirty="0"/>
              <a:t>Web Development Final Project</a:t>
            </a:r>
          </a:p>
          <a:p>
            <a:pPr lvl="1"/>
            <a:r>
              <a:rPr lang="en-US" sz="1800" dirty="0"/>
              <a:t>Due Date: This Saturday, April 18</a:t>
            </a:r>
          </a:p>
          <a:p>
            <a:pPr lvl="1"/>
            <a:r>
              <a:rPr lang="en-US" sz="1800" dirty="0"/>
              <a:t>No Extensions or Exceptions are possible as that is the scheduled date of your final exam.</a:t>
            </a:r>
          </a:p>
          <a:p>
            <a:pPr lvl="1"/>
            <a:r>
              <a:rPr lang="en-US" sz="1800" dirty="0"/>
              <a:t>Accounts for 15% of your final grade.</a:t>
            </a:r>
          </a:p>
          <a:p>
            <a:endParaRPr lang="en-US" sz="2000" dirty="0"/>
          </a:p>
        </p:txBody>
      </p:sp>
    </p:spTree>
    <p:extLst>
      <p:ext uri="{BB962C8B-B14F-4D97-AF65-F5344CB8AC3E}">
        <p14:creationId xmlns:p14="http://schemas.microsoft.com/office/powerpoint/2010/main" val="166534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5C67D79-298B-4927-90FF-7E753D182F5F}"/>
              </a:ext>
            </a:extLst>
          </p:cNvPr>
          <p:cNvSpPr>
            <a:spLocks noGrp="1"/>
          </p:cNvSpPr>
          <p:nvPr>
            <p:ph type="title"/>
          </p:nvPr>
        </p:nvSpPr>
        <p:spPr>
          <a:xfrm>
            <a:off x="401921" y="195967"/>
            <a:ext cx="8553877" cy="874746"/>
          </a:xfrm>
        </p:spPr>
        <p:txBody>
          <a:bodyPr vert="horz" lIns="91440" tIns="45720" rIns="91440" bIns="45720" rtlCol="0" anchor="b">
            <a:normAutofit/>
          </a:bodyPr>
          <a:lstStyle/>
          <a:p>
            <a:pPr algn="r">
              <a:lnSpc>
                <a:spcPct val="90000"/>
              </a:lnSpc>
            </a:pPr>
            <a:r>
              <a:rPr lang="en-US" sz="5400" dirty="0"/>
              <a:t>COVID-19 Data Update</a:t>
            </a:r>
          </a:p>
        </p:txBody>
      </p:sp>
      <p:sp>
        <p:nvSpPr>
          <p:cNvPr id="5" name="Rectangle 4">
            <a:extLst>
              <a:ext uri="{FF2B5EF4-FFF2-40B4-BE49-F238E27FC236}">
                <a16:creationId xmlns:a16="http://schemas.microsoft.com/office/drawing/2014/main" id="{DF5CA83D-7442-4F3D-8F50-A884B719B76E}"/>
              </a:ext>
            </a:extLst>
          </p:cNvPr>
          <p:cNvSpPr/>
          <p:nvPr/>
        </p:nvSpPr>
        <p:spPr>
          <a:xfrm>
            <a:off x="6862132" y="6048972"/>
            <a:ext cx="4763559" cy="6456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rPr>
              <a:t>https://brandtredd.org/COVID-19</a:t>
            </a:r>
            <a:endParaRPr lang="en-US" dirty="0"/>
          </a:p>
        </p:txBody>
      </p:sp>
      <p:pic>
        <p:nvPicPr>
          <p:cNvPr id="4" name="Picture 3">
            <a:extLst>
              <a:ext uri="{FF2B5EF4-FFF2-40B4-BE49-F238E27FC236}">
                <a16:creationId xmlns:a16="http://schemas.microsoft.com/office/drawing/2014/main" id="{A6BE30A0-A55D-4164-9E71-3092C4559634}"/>
              </a:ext>
            </a:extLst>
          </p:cNvPr>
          <p:cNvPicPr>
            <a:picLocks noChangeAspect="1"/>
          </p:cNvPicPr>
          <p:nvPr/>
        </p:nvPicPr>
        <p:blipFill>
          <a:blip r:embed="rId3"/>
          <a:stretch>
            <a:fillRect/>
          </a:stretch>
        </p:blipFill>
        <p:spPr>
          <a:xfrm>
            <a:off x="369083" y="1424129"/>
            <a:ext cx="4926270" cy="4262446"/>
          </a:xfrm>
          <a:prstGeom prst="rect">
            <a:avLst/>
          </a:prstGeom>
        </p:spPr>
      </p:pic>
      <p:pic>
        <p:nvPicPr>
          <p:cNvPr id="7" name="Picture 6">
            <a:extLst>
              <a:ext uri="{FF2B5EF4-FFF2-40B4-BE49-F238E27FC236}">
                <a16:creationId xmlns:a16="http://schemas.microsoft.com/office/drawing/2014/main" id="{D901FAE5-D6E5-4794-962C-DD27C3A9F69E}"/>
              </a:ext>
            </a:extLst>
          </p:cNvPr>
          <p:cNvPicPr>
            <a:picLocks noChangeAspect="1"/>
          </p:cNvPicPr>
          <p:nvPr/>
        </p:nvPicPr>
        <p:blipFill>
          <a:blip r:embed="rId4"/>
          <a:stretch>
            <a:fillRect/>
          </a:stretch>
        </p:blipFill>
        <p:spPr>
          <a:xfrm>
            <a:off x="5846474" y="1424128"/>
            <a:ext cx="5049082" cy="4081859"/>
          </a:xfrm>
          <a:prstGeom prst="rect">
            <a:avLst/>
          </a:prstGeom>
        </p:spPr>
      </p:pic>
    </p:spTree>
    <p:extLst>
      <p:ext uri="{BB962C8B-B14F-4D97-AF65-F5344CB8AC3E}">
        <p14:creationId xmlns:p14="http://schemas.microsoft.com/office/powerpoint/2010/main" val="313946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1D01-4DB3-485C-AD8E-C9508BA8712D}"/>
              </a:ext>
            </a:extLst>
          </p:cNvPr>
          <p:cNvSpPr>
            <a:spLocks noGrp="1"/>
          </p:cNvSpPr>
          <p:nvPr>
            <p:ph type="title"/>
          </p:nvPr>
        </p:nvSpPr>
        <p:spPr>
          <a:xfrm>
            <a:off x="245534" y="139700"/>
            <a:ext cx="8596668" cy="723900"/>
          </a:xfrm>
        </p:spPr>
        <p:txBody>
          <a:bodyPr/>
          <a:lstStyle/>
          <a:p>
            <a:r>
              <a:rPr lang="en-US" dirty="0"/>
              <a:t>Utah COVID-19</a:t>
            </a:r>
          </a:p>
        </p:txBody>
      </p:sp>
      <p:sp>
        <p:nvSpPr>
          <p:cNvPr id="5" name="TextBox 4">
            <a:extLst>
              <a:ext uri="{FF2B5EF4-FFF2-40B4-BE49-F238E27FC236}">
                <a16:creationId xmlns:a16="http://schemas.microsoft.com/office/drawing/2014/main" id="{445C02A9-AB6F-46AA-B569-D2319FC0CB08}"/>
              </a:ext>
            </a:extLst>
          </p:cNvPr>
          <p:cNvSpPr txBox="1"/>
          <p:nvPr/>
        </p:nvSpPr>
        <p:spPr>
          <a:xfrm>
            <a:off x="500623" y="5547862"/>
            <a:ext cx="4301066" cy="369332"/>
          </a:xfrm>
          <a:prstGeom prst="rect">
            <a:avLst/>
          </a:prstGeom>
          <a:noFill/>
        </p:spPr>
        <p:txBody>
          <a:bodyPr wrap="square" rtlCol="0">
            <a:spAutoFit/>
          </a:bodyPr>
          <a:lstStyle/>
          <a:p>
            <a:pPr algn="ctr"/>
            <a:r>
              <a:rPr lang="en-US" dirty="0"/>
              <a:t>New Cases</a:t>
            </a:r>
          </a:p>
        </p:txBody>
      </p:sp>
      <p:sp>
        <p:nvSpPr>
          <p:cNvPr id="7" name="TextBox 6">
            <a:extLst>
              <a:ext uri="{FF2B5EF4-FFF2-40B4-BE49-F238E27FC236}">
                <a16:creationId xmlns:a16="http://schemas.microsoft.com/office/drawing/2014/main" id="{BDD8A68C-9330-4493-93A0-6FB4B9983A75}"/>
              </a:ext>
            </a:extLst>
          </p:cNvPr>
          <p:cNvSpPr txBox="1"/>
          <p:nvPr/>
        </p:nvSpPr>
        <p:spPr>
          <a:xfrm>
            <a:off x="500623" y="5917193"/>
            <a:ext cx="5079252" cy="369332"/>
          </a:xfrm>
          <a:prstGeom prst="rect">
            <a:avLst/>
          </a:prstGeom>
          <a:noFill/>
        </p:spPr>
        <p:txBody>
          <a:bodyPr wrap="square" rtlCol="0">
            <a:spAutoFit/>
          </a:bodyPr>
          <a:lstStyle/>
          <a:p>
            <a:r>
              <a:rPr lang="en-US" dirty="0">
                <a:hlinkClick r:id="rId2"/>
              </a:rPr>
              <a:t>https://coronavirus.utah.gov/case-counts/</a:t>
            </a:r>
            <a:endParaRPr lang="en-US" dirty="0"/>
          </a:p>
        </p:txBody>
      </p:sp>
      <p:sp>
        <p:nvSpPr>
          <p:cNvPr id="10" name="TextBox 9">
            <a:extLst>
              <a:ext uri="{FF2B5EF4-FFF2-40B4-BE49-F238E27FC236}">
                <a16:creationId xmlns:a16="http://schemas.microsoft.com/office/drawing/2014/main" id="{52E8589A-BBB4-47DA-98DD-942C565397C2}"/>
              </a:ext>
            </a:extLst>
          </p:cNvPr>
          <p:cNvSpPr txBox="1"/>
          <p:nvPr/>
        </p:nvSpPr>
        <p:spPr>
          <a:xfrm>
            <a:off x="500623" y="1080458"/>
            <a:ext cx="4301066" cy="369332"/>
          </a:xfrm>
          <a:prstGeom prst="rect">
            <a:avLst/>
          </a:prstGeom>
          <a:noFill/>
        </p:spPr>
        <p:txBody>
          <a:bodyPr wrap="square" rtlCol="0">
            <a:spAutoFit/>
          </a:bodyPr>
          <a:lstStyle/>
          <a:p>
            <a:pPr algn="ctr"/>
            <a:r>
              <a:rPr lang="en-US" dirty="0"/>
              <a:t>State of Utah</a:t>
            </a:r>
          </a:p>
        </p:txBody>
      </p:sp>
      <p:pic>
        <p:nvPicPr>
          <p:cNvPr id="8" name="Picture 7">
            <a:extLst>
              <a:ext uri="{FF2B5EF4-FFF2-40B4-BE49-F238E27FC236}">
                <a16:creationId xmlns:a16="http://schemas.microsoft.com/office/drawing/2014/main" id="{C0080E2E-2ADB-4634-9BA2-FE5A59901441}"/>
              </a:ext>
            </a:extLst>
          </p:cNvPr>
          <p:cNvPicPr>
            <a:picLocks noChangeAspect="1"/>
          </p:cNvPicPr>
          <p:nvPr/>
        </p:nvPicPr>
        <p:blipFill>
          <a:blip r:embed="rId3"/>
          <a:stretch>
            <a:fillRect/>
          </a:stretch>
        </p:blipFill>
        <p:spPr>
          <a:xfrm>
            <a:off x="500623" y="1666647"/>
            <a:ext cx="5266635" cy="3881214"/>
          </a:xfrm>
          <a:prstGeom prst="rect">
            <a:avLst/>
          </a:prstGeom>
        </p:spPr>
      </p:pic>
      <p:pic>
        <p:nvPicPr>
          <p:cNvPr id="9" name="Picture 8">
            <a:extLst>
              <a:ext uri="{FF2B5EF4-FFF2-40B4-BE49-F238E27FC236}">
                <a16:creationId xmlns:a16="http://schemas.microsoft.com/office/drawing/2014/main" id="{B1CD17F4-A9FC-41D0-9116-23D91442034A}"/>
              </a:ext>
            </a:extLst>
          </p:cNvPr>
          <p:cNvPicPr>
            <a:picLocks noChangeAspect="1"/>
          </p:cNvPicPr>
          <p:nvPr/>
        </p:nvPicPr>
        <p:blipFill>
          <a:blip r:embed="rId4"/>
          <a:stretch>
            <a:fillRect/>
          </a:stretch>
        </p:blipFill>
        <p:spPr>
          <a:xfrm>
            <a:off x="6116542" y="1762875"/>
            <a:ext cx="5266635" cy="3842654"/>
          </a:xfrm>
          <a:prstGeom prst="rect">
            <a:avLst/>
          </a:prstGeom>
        </p:spPr>
      </p:pic>
      <p:sp>
        <p:nvSpPr>
          <p:cNvPr id="11" name="TextBox 10">
            <a:extLst>
              <a:ext uri="{FF2B5EF4-FFF2-40B4-BE49-F238E27FC236}">
                <a16:creationId xmlns:a16="http://schemas.microsoft.com/office/drawing/2014/main" id="{0280168F-96C1-42B2-85C3-DD829F6D553E}"/>
              </a:ext>
            </a:extLst>
          </p:cNvPr>
          <p:cNvSpPr txBox="1"/>
          <p:nvPr/>
        </p:nvSpPr>
        <p:spPr>
          <a:xfrm>
            <a:off x="6691669" y="5756921"/>
            <a:ext cx="4301066" cy="369332"/>
          </a:xfrm>
          <a:prstGeom prst="rect">
            <a:avLst/>
          </a:prstGeom>
          <a:noFill/>
        </p:spPr>
        <p:txBody>
          <a:bodyPr wrap="square" rtlCol="0">
            <a:spAutoFit/>
          </a:bodyPr>
          <a:lstStyle/>
          <a:p>
            <a:pPr algn="ctr"/>
            <a:r>
              <a:rPr lang="en-US" dirty="0"/>
              <a:t>Number Tested</a:t>
            </a:r>
          </a:p>
        </p:txBody>
      </p:sp>
    </p:spTree>
    <p:extLst>
      <p:ext uri="{BB962C8B-B14F-4D97-AF65-F5344CB8AC3E}">
        <p14:creationId xmlns:p14="http://schemas.microsoft.com/office/powerpoint/2010/main" val="270098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186F-2DE2-482F-A1C0-37222827D0A5}"/>
              </a:ext>
            </a:extLst>
          </p:cNvPr>
          <p:cNvSpPr>
            <a:spLocks noGrp="1"/>
          </p:cNvSpPr>
          <p:nvPr>
            <p:ph type="title"/>
          </p:nvPr>
        </p:nvSpPr>
        <p:spPr>
          <a:xfrm>
            <a:off x="677334" y="609600"/>
            <a:ext cx="8596668" cy="850900"/>
          </a:xfrm>
        </p:spPr>
        <p:txBody>
          <a:bodyPr/>
          <a:lstStyle/>
          <a:p>
            <a:r>
              <a:rPr lang="en-US" dirty="0"/>
              <a:t>Agenda</a:t>
            </a:r>
          </a:p>
        </p:txBody>
      </p:sp>
      <p:sp>
        <p:nvSpPr>
          <p:cNvPr id="3" name="Content Placeholder 2">
            <a:extLst>
              <a:ext uri="{FF2B5EF4-FFF2-40B4-BE49-F238E27FC236}">
                <a16:creationId xmlns:a16="http://schemas.microsoft.com/office/drawing/2014/main" id="{0C4126BA-6516-4F4A-83B3-8C5BDB9BE185}"/>
              </a:ext>
            </a:extLst>
          </p:cNvPr>
          <p:cNvSpPr>
            <a:spLocks noGrp="1"/>
          </p:cNvSpPr>
          <p:nvPr>
            <p:ph idx="1"/>
          </p:nvPr>
        </p:nvSpPr>
        <p:spPr>
          <a:xfrm>
            <a:off x="677334" y="1460501"/>
            <a:ext cx="8596668" cy="4580862"/>
          </a:xfrm>
        </p:spPr>
        <p:txBody>
          <a:bodyPr/>
          <a:lstStyle/>
          <a:p>
            <a:r>
              <a:rPr lang="en-US" dirty="0"/>
              <a:t>A Little More on the Walkthrough</a:t>
            </a:r>
          </a:p>
          <a:p>
            <a:pPr lvl="1"/>
            <a:r>
              <a:rPr lang="en-US" dirty="0"/>
              <a:t>Image with Alt Text</a:t>
            </a:r>
          </a:p>
          <a:p>
            <a:pPr lvl="1"/>
            <a:r>
              <a:rPr lang="en-US" dirty="0"/>
              <a:t>Ordered List</a:t>
            </a:r>
          </a:p>
          <a:p>
            <a:pPr lvl="1"/>
            <a:r>
              <a:rPr lang="en-US" dirty="0"/>
              <a:t>Unordered List</a:t>
            </a:r>
          </a:p>
          <a:p>
            <a:pPr lvl="1"/>
            <a:r>
              <a:rPr lang="en-US" dirty="0"/>
              <a:t>Contact Information on Resume</a:t>
            </a:r>
          </a:p>
          <a:p>
            <a:pPr lvl="1"/>
            <a:r>
              <a:rPr lang="en-US" dirty="0"/>
              <a:t>Absolute vs Flow Positioning (Tableau Page)</a:t>
            </a:r>
          </a:p>
          <a:p>
            <a:r>
              <a:rPr lang="en-US" dirty="0"/>
              <a:t>Anything you want me to demonstrate for your Final Project</a:t>
            </a:r>
          </a:p>
          <a:p>
            <a:r>
              <a:rPr lang="en-US" dirty="0"/>
              <a:t>Working with GitHub and GitHub Pages</a:t>
            </a:r>
          </a:p>
        </p:txBody>
      </p:sp>
    </p:spTree>
    <p:extLst>
      <p:ext uri="{BB962C8B-B14F-4D97-AF65-F5344CB8AC3E}">
        <p14:creationId xmlns:p14="http://schemas.microsoft.com/office/powerpoint/2010/main" val="400244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9CB8-4505-4991-9468-F909198B3AD9}"/>
              </a:ext>
            </a:extLst>
          </p:cNvPr>
          <p:cNvSpPr>
            <a:spLocks noGrp="1"/>
          </p:cNvSpPr>
          <p:nvPr>
            <p:ph type="title"/>
          </p:nvPr>
        </p:nvSpPr>
        <p:spPr/>
        <p:txBody>
          <a:bodyPr/>
          <a:lstStyle/>
          <a:p>
            <a:r>
              <a:rPr lang="en-US" dirty="0"/>
              <a:t>Staying Connected</a:t>
            </a:r>
          </a:p>
        </p:txBody>
      </p:sp>
      <p:sp>
        <p:nvSpPr>
          <p:cNvPr id="3" name="Content Placeholder 2">
            <a:extLst>
              <a:ext uri="{FF2B5EF4-FFF2-40B4-BE49-F238E27FC236}">
                <a16:creationId xmlns:a16="http://schemas.microsoft.com/office/drawing/2014/main" id="{508001E1-84C2-4167-A8C7-94EDF7BAB9F0}"/>
              </a:ext>
            </a:extLst>
          </p:cNvPr>
          <p:cNvSpPr>
            <a:spLocks noGrp="1"/>
          </p:cNvSpPr>
          <p:nvPr>
            <p:ph idx="1"/>
          </p:nvPr>
        </p:nvSpPr>
        <p:spPr/>
        <p:txBody>
          <a:bodyPr/>
          <a:lstStyle/>
          <a:p>
            <a:r>
              <a:rPr lang="en-US" dirty="0"/>
              <a:t>Connect with me on LinkedIn: </a:t>
            </a:r>
            <a:r>
              <a:rPr lang="en-US" dirty="0">
                <a:hlinkClick r:id="rId2"/>
              </a:rPr>
              <a:t>https://linkedin.com/in/brandtredd</a:t>
            </a:r>
            <a:endParaRPr lang="en-US" dirty="0"/>
          </a:p>
          <a:p>
            <a:r>
              <a:rPr lang="en-US" dirty="0"/>
              <a:t>Other connection options on my web page: </a:t>
            </a:r>
            <a:r>
              <a:rPr lang="en-US" dirty="0">
                <a:hlinkClick r:id="rId3"/>
              </a:rPr>
              <a:t>https://brandtredd.org</a:t>
            </a:r>
            <a:endParaRPr lang="en-US" dirty="0"/>
          </a:p>
          <a:p>
            <a:endParaRPr lang="en-US" dirty="0"/>
          </a:p>
          <a:p>
            <a:r>
              <a:rPr lang="en-US" dirty="0"/>
              <a:t>Stay safe and well through the COVID-19 Crisis!!</a:t>
            </a:r>
          </a:p>
        </p:txBody>
      </p:sp>
    </p:spTree>
    <p:extLst>
      <p:ext uri="{BB962C8B-B14F-4D97-AF65-F5344CB8AC3E}">
        <p14:creationId xmlns:p14="http://schemas.microsoft.com/office/powerpoint/2010/main" val="3041757424"/>
      </p:ext>
    </p:extLst>
  </p:cSld>
  <p:clrMapOvr>
    <a:masterClrMapping/>
  </p:clrMapOvr>
</p:sld>
</file>

<file path=ppt/theme/theme1.xml><?xml version="1.0" encoding="utf-8"?>
<a:theme xmlns:a="http://schemas.openxmlformats.org/drawingml/2006/main" name="Facet">
  <a:themeElements>
    <a:clrScheme name="Custom 4">
      <a:dk1>
        <a:sysClr val="windowText" lastClr="000000"/>
      </a:dk1>
      <a:lt1>
        <a:sysClr val="window" lastClr="FFFFFF"/>
      </a:lt1>
      <a:dk2>
        <a:srgbClr val="2C3C43"/>
      </a:dk2>
      <a:lt2>
        <a:srgbClr val="EBEBEB"/>
      </a:lt2>
      <a:accent1>
        <a:srgbClr val="09465B"/>
      </a:accent1>
      <a:accent2>
        <a:srgbClr val="2E83C3"/>
      </a:accent2>
      <a:accent3>
        <a:srgbClr val="42D0A2"/>
      </a:accent3>
      <a:accent4>
        <a:srgbClr val="2E946B"/>
      </a:accent4>
      <a:accent5>
        <a:srgbClr val="42B051"/>
      </a:accent5>
      <a:accent6>
        <a:srgbClr val="96D141"/>
      </a:accent6>
      <a:hlink>
        <a:srgbClr val="0B5462"/>
      </a:hlink>
      <a:folHlink>
        <a:srgbClr val="265B6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3642</TotalTime>
  <Words>280</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Our Last Class Together</vt:lpstr>
      <vt:lpstr>Announcements</vt:lpstr>
      <vt:lpstr>COVID-19 Data Update</vt:lpstr>
      <vt:lpstr>Utah COVID-19</vt:lpstr>
      <vt:lpstr>Agenda</vt:lpstr>
      <vt:lpstr>Staying Connected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Exam Review</dc:title>
  <dc:creator>Brandt Redd</dc:creator>
  <cp:lastModifiedBy>Brandt Redd</cp:lastModifiedBy>
  <cp:revision>13</cp:revision>
  <dcterms:created xsi:type="dcterms:W3CDTF">2020-03-25T19:56:49Z</dcterms:created>
  <dcterms:modified xsi:type="dcterms:W3CDTF">2020-04-15T21:55:15Z</dcterms:modified>
</cp:coreProperties>
</file>