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311" r:id="rId5"/>
    <p:sldId id="310" r:id="rId6"/>
    <p:sldId id="308" r:id="rId7"/>
    <p:sldId id="309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2DC79-12A2-46D1-92DB-559626708897}" v="24" dt="2020-03-11T21:18:3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208" autoAdjust="0"/>
  </p:normalViewPr>
  <p:slideViewPr>
    <p:cSldViewPr snapToGrid="0">
      <p:cViewPr varScale="1">
        <p:scale>
          <a:sx n="83" d="100"/>
          <a:sy n="83" d="100"/>
        </p:scale>
        <p:origin x="45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2020-03-11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B1185-3E2F-490F-8EF1-C8C65556F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91bGT9BjY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yu.edu/coronavirus" TargetMode="External"/><Relationship Id="rId2" Type="http://schemas.openxmlformats.org/officeDocument/2006/relationships/hyperlink" Target="https://newsroom.churchofjesuschrist.org/article/april-2020-general-conference-format-chan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s.byu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rethaneoi.blogspot.com.es/2012/11/english-tests-exam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33500"/>
            <a:ext cx="7766936" cy="2717336"/>
          </a:xfrm>
        </p:spPr>
        <p:txBody>
          <a:bodyPr/>
          <a:lstStyle/>
          <a:p>
            <a:pPr algn="l"/>
            <a:r>
              <a:rPr lang="en-US" dirty="0"/>
              <a:t>Descriptive Analysis with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IS201 – 2020-03-11 - Prof Redd</a:t>
            </a:r>
          </a:p>
        </p:txBody>
      </p:sp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9036E-3B83-44DD-90E4-037A2380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3" y="193963"/>
            <a:ext cx="8596668" cy="653935"/>
          </a:xfrm>
        </p:spPr>
        <p:txBody>
          <a:bodyPr/>
          <a:lstStyle/>
          <a:p>
            <a:r>
              <a:rPr lang="en-US" dirty="0"/>
              <a:t>Misleading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9ADC0-DA51-4E4F-BDA5-C3B7330F2173}"/>
              </a:ext>
            </a:extLst>
          </p:cNvPr>
          <p:cNvSpPr txBox="1"/>
          <p:nvPr/>
        </p:nvSpPr>
        <p:spPr>
          <a:xfrm>
            <a:off x="1797665" y="6070031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Spot a Misleading Graph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https://www.youtube.com/watch?v=E91bGT9BjYk</a:t>
            </a:r>
            <a:endParaRPr lang="en-US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E5671E4E-B2D4-4ABE-947E-22B03AD03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0" y="847897"/>
            <a:ext cx="7269179" cy="51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3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A5E-08D4-4F46-8634-68AE64E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5ADE-386B-4C44-957F-2F0D7DA3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800"/>
            <a:ext cx="9297939" cy="5008879"/>
          </a:xfrm>
        </p:spPr>
        <p:txBody>
          <a:bodyPr>
            <a:normAutofit/>
          </a:bodyPr>
          <a:lstStyle/>
          <a:p>
            <a:r>
              <a:rPr lang="en-US" sz="2600" dirty="0"/>
              <a:t>Descriptive Analysis with Tableau (5.3)</a:t>
            </a:r>
            <a:br>
              <a:rPr lang="en-US" sz="2600" dirty="0"/>
            </a:br>
            <a:r>
              <a:rPr lang="en-US" sz="2600" dirty="0"/>
              <a:t>– Today and Monday, 3/16</a:t>
            </a:r>
          </a:p>
          <a:p>
            <a:r>
              <a:rPr lang="en-US" sz="2600" dirty="0"/>
              <a:t>Business Optimization with Excel Solver (5.5)</a:t>
            </a:r>
            <a:br>
              <a:rPr lang="en-US" sz="2600" dirty="0"/>
            </a:br>
            <a:r>
              <a:rPr lang="en-US" sz="2600" dirty="0"/>
              <a:t>- Wednesday, 3/18</a:t>
            </a:r>
          </a:p>
          <a:p>
            <a:r>
              <a:rPr lang="en-US" sz="2600" dirty="0"/>
              <a:t>Predictive Analysis with Excel and Basic Stats (5.4)</a:t>
            </a:r>
            <a:br>
              <a:rPr lang="en-US" sz="2600" dirty="0"/>
            </a:br>
            <a:r>
              <a:rPr lang="en-US" sz="2600" dirty="0"/>
              <a:t>- Monday, 3/23</a:t>
            </a:r>
          </a:p>
          <a:p>
            <a:r>
              <a:rPr lang="en-US" sz="2600" dirty="0"/>
              <a:t>Exam Review and Special Topics in Business Intelligence</a:t>
            </a:r>
            <a:br>
              <a:rPr lang="en-US" sz="2600" dirty="0"/>
            </a:br>
            <a:r>
              <a:rPr lang="en-US" sz="2600" dirty="0"/>
              <a:t>- Wednesday, 3/25</a:t>
            </a:r>
          </a:p>
          <a:p>
            <a:r>
              <a:rPr lang="en-US" sz="2600" dirty="0"/>
              <a:t>BI Midterm</a:t>
            </a:r>
            <a:br>
              <a:rPr lang="en-US" sz="2600" dirty="0"/>
            </a:br>
            <a:r>
              <a:rPr lang="en-US" sz="2600" dirty="0"/>
              <a:t>- Due Saturday, 3/28</a:t>
            </a:r>
          </a:p>
        </p:txBody>
      </p:sp>
    </p:spTree>
    <p:extLst>
      <p:ext uri="{BB962C8B-B14F-4D97-AF65-F5344CB8AC3E}">
        <p14:creationId xmlns:p14="http://schemas.microsoft.com/office/powerpoint/2010/main" val="15469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E65-150D-49CF-81D6-37E1915C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– Coronavirus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067C-E7F5-4083-94E3-5E5F2CE6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5016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far, BYU is continuing classes as normal.</a:t>
            </a:r>
          </a:p>
          <a:p>
            <a:r>
              <a:rPr lang="en-US" dirty="0"/>
              <a:t>General Conference will be exclusively on TV and online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https://newsroom.churchofjesuschrist.org/article/april-2020-general-conference-format-change</a:t>
            </a:r>
            <a:endParaRPr lang="en-US" dirty="0"/>
          </a:p>
          <a:p>
            <a:r>
              <a:rPr lang="en-US" dirty="0"/>
              <a:t>Limited threat in Provo but that will likely change.</a:t>
            </a:r>
          </a:p>
          <a:p>
            <a:r>
              <a:rPr lang="en-US" dirty="0"/>
              <a:t>Do the following:</a:t>
            </a:r>
          </a:p>
          <a:p>
            <a:pPr lvl="1"/>
            <a:r>
              <a:rPr lang="en-US" dirty="0"/>
              <a:t>Wash hands frequently</a:t>
            </a:r>
          </a:p>
          <a:p>
            <a:pPr lvl="1"/>
            <a:r>
              <a:rPr lang="en-US" dirty="0"/>
              <a:t>Use hand sanitizer</a:t>
            </a:r>
          </a:p>
          <a:p>
            <a:pPr lvl="1"/>
            <a:r>
              <a:rPr lang="en-US" dirty="0"/>
              <a:t>Use (and tolerate) alternatives to shaking hands</a:t>
            </a:r>
          </a:p>
          <a:p>
            <a:pPr lvl="1"/>
            <a:r>
              <a:rPr lang="en-US" dirty="0"/>
              <a:t>Don’t touch your face if your hands haven’t been washed or sanitized</a:t>
            </a:r>
          </a:p>
          <a:p>
            <a:pPr lvl="1"/>
            <a:r>
              <a:rPr lang="en-US" dirty="0"/>
              <a:t>Have a 14-day supply of food and necessities in case you get sick</a:t>
            </a:r>
          </a:p>
          <a:p>
            <a:r>
              <a:rPr lang="en-US" dirty="0"/>
              <a:t>If it gets worse in Provo</a:t>
            </a:r>
          </a:p>
          <a:p>
            <a:pPr lvl="1"/>
            <a:r>
              <a:rPr lang="en-US" dirty="0"/>
              <a:t>Class will move online to Zoom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https://www.byu.edu/coronavirus</a:t>
            </a:r>
            <a:r>
              <a:rPr lang="en-US" dirty="0"/>
              <a:t> for the latest from BYU</a:t>
            </a:r>
          </a:p>
        </p:txBody>
      </p:sp>
    </p:spTree>
    <p:extLst>
      <p:ext uri="{BB962C8B-B14F-4D97-AF65-F5344CB8AC3E}">
        <p14:creationId xmlns:p14="http://schemas.microsoft.com/office/powerpoint/2010/main" val="16210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719-4B23-43F3-A2A4-842F1B8E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Domain Name!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54C3-EDFC-4DDE-9249-A78B697A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where your website from the next unit lives.</a:t>
            </a:r>
          </a:p>
          <a:p>
            <a:r>
              <a:rPr lang="en-US" dirty="0"/>
              <a:t>BYU will register one domain for you free of charge.</a:t>
            </a:r>
          </a:p>
          <a:p>
            <a:pPr lvl="1"/>
            <a:r>
              <a:rPr lang="en-US" dirty="0"/>
              <a:t>Registering a domain on another registrar (e.g. GoDaddy.com, Namecheap.com, Domain.com) costs between $9 and $15 for the first year and $22 to $25 for subsequent years.</a:t>
            </a:r>
          </a:p>
          <a:p>
            <a:r>
              <a:rPr lang="en-US" dirty="0"/>
              <a:t>It will be an independent domain, NOT a derivative of byu.edu.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https://domains.byu.edu</a:t>
            </a:r>
            <a:r>
              <a:rPr lang="en-US" dirty="0"/>
              <a:t>. </a:t>
            </a:r>
          </a:p>
          <a:p>
            <a:r>
              <a:rPr lang="en-US" dirty="0"/>
              <a:t>A sampling of the 28 domains I own: brandtredd.org, ofthat.com, edmatrix.org, thatwhichunites.us, redd.org, filemeta.org, provoflats.com</a:t>
            </a:r>
          </a:p>
        </p:txBody>
      </p:sp>
    </p:spTree>
    <p:extLst>
      <p:ext uri="{BB962C8B-B14F-4D97-AF65-F5344CB8AC3E}">
        <p14:creationId xmlns:p14="http://schemas.microsoft.com/office/powerpoint/2010/main" val="40181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3257-D647-4A82-9495-C33FF2F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38A6-3103-4D16-A929-AF3B2649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8511"/>
          </a:xfrm>
        </p:spPr>
        <p:txBody>
          <a:bodyPr>
            <a:normAutofit/>
          </a:bodyPr>
          <a:lstStyle/>
          <a:p>
            <a:r>
              <a:rPr lang="en-US" sz="2400" dirty="0"/>
              <a:t>20 Questions, 1 Excel Workbook Turn-In</a:t>
            </a:r>
          </a:p>
          <a:p>
            <a:r>
              <a:rPr lang="en-US" sz="2400" dirty="0"/>
              <a:t>Optimization with Solver – 6 multiple-choice questions based on 2 prompts</a:t>
            </a:r>
          </a:p>
          <a:p>
            <a:r>
              <a:rPr lang="en-US" sz="2400" dirty="0"/>
              <a:t>Predictive Analytics with Excel - 9 multiple-choice questions based on 2 prompts</a:t>
            </a:r>
          </a:p>
          <a:p>
            <a:r>
              <a:rPr lang="en-US" sz="2400" dirty="0"/>
              <a:t>The BI Stack – 5 multiple-choice questions</a:t>
            </a:r>
          </a:p>
          <a:p>
            <a:r>
              <a:rPr lang="en-US" sz="2400" dirty="0"/>
              <a:t>The workbook itself will not be graded (used as proof of completion)</a:t>
            </a:r>
          </a:p>
          <a:p>
            <a:r>
              <a:rPr lang="en-US" sz="2400" dirty="0"/>
              <a:t>No Tableau questions – Tableau is strictly homework.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254CE8-9805-4F4E-95AF-8A45C992E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20075" y="180975"/>
            <a:ext cx="3810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AF5-9824-4F7D-A3D6-021D1DEE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Unit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B624-52AE-42BE-8FCF-B99BEA2B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BI Stack (5.1)</a:t>
            </a:r>
          </a:p>
          <a:p>
            <a:r>
              <a:rPr lang="en-US" sz="2000" dirty="0"/>
              <a:t>Descriptive Analysis with Excel PivotTables and Charts (5.2)</a:t>
            </a:r>
          </a:p>
          <a:p>
            <a:pPr lvl="1"/>
            <a:r>
              <a:rPr lang="en-US" sz="1800" dirty="0"/>
              <a:t>Skipped because that’s covered in IS 110. Worthy of review, but not on the exam.</a:t>
            </a:r>
          </a:p>
          <a:p>
            <a:r>
              <a:rPr lang="en-US" sz="2000" dirty="0"/>
              <a:t>Descriptive Analysis with Tableau (5.3)</a:t>
            </a:r>
          </a:p>
          <a:p>
            <a:r>
              <a:rPr lang="en-US" sz="2000" dirty="0"/>
              <a:t>Business Optimization with Excel Solver (5.5)</a:t>
            </a:r>
          </a:p>
          <a:p>
            <a:r>
              <a:rPr lang="en-US" sz="2000" dirty="0"/>
              <a:t>Predictive Analysis with Excel – Basic Statistics (5.4)</a:t>
            </a:r>
          </a:p>
          <a:p>
            <a:pPr lvl="1"/>
            <a:r>
              <a:rPr lang="en-US" sz="1800" dirty="0"/>
              <a:t>Correlation, Regression, Variance, p-Value, etc.</a:t>
            </a:r>
          </a:p>
        </p:txBody>
      </p:sp>
    </p:spTree>
    <p:extLst>
      <p:ext uri="{BB962C8B-B14F-4D97-AF65-F5344CB8AC3E}">
        <p14:creationId xmlns:p14="http://schemas.microsoft.com/office/powerpoint/2010/main" val="45701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ABF-F2A4-4F13-91F6-96AE2328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1BC-CA7B-49B7-B051-5A80D085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 Know You Data Set: </a:t>
            </a:r>
            <a:r>
              <a:rPr lang="en-US" dirty="0" err="1"/>
              <a:t>LearningSuite</a:t>
            </a:r>
            <a:r>
              <a:rPr lang="en-US" dirty="0"/>
              <a:t> – Content – Data Sets</a:t>
            </a:r>
          </a:p>
          <a:p>
            <a:r>
              <a:rPr lang="en-US" dirty="0"/>
              <a:t>Kickstarter Data Set: </a:t>
            </a:r>
            <a:r>
              <a:rPr lang="en-US" dirty="0" err="1"/>
              <a:t>MyEducator</a:t>
            </a:r>
            <a:r>
              <a:rPr lang="en-US" dirty="0"/>
              <a:t> – 5.3 – Kickstarter Campaigns Practice Data</a:t>
            </a:r>
          </a:p>
        </p:txBody>
      </p:sp>
    </p:spTree>
    <p:extLst>
      <p:ext uri="{BB962C8B-B14F-4D97-AF65-F5344CB8AC3E}">
        <p14:creationId xmlns:p14="http://schemas.microsoft.com/office/powerpoint/2010/main" val="1388652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507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Descriptive Analysis with Tableau</vt:lpstr>
      <vt:lpstr>Misleading Graphs</vt:lpstr>
      <vt:lpstr>Coming Up!</vt:lpstr>
      <vt:lpstr>COVID-19 – Coronavirus</vt:lpstr>
      <vt:lpstr>Get a Domain Name!</vt:lpstr>
      <vt:lpstr>BI Midterm</vt:lpstr>
      <vt:lpstr>BI Unit Summary</vt:lpstr>
      <vt:lpstr>Tableau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Intelligence: Introduction and the “BI Stack”</dc:title>
  <dc:creator>Brandt Redd</dc:creator>
  <cp:lastModifiedBy>Brandt Redd</cp:lastModifiedBy>
  <cp:revision>1</cp:revision>
  <dcterms:created xsi:type="dcterms:W3CDTF">2020-03-04T20:20:14Z</dcterms:created>
  <dcterms:modified xsi:type="dcterms:W3CDTF">2020-03-11T21:53:35Z</dcterms:modified>
</cp:coreProperties>
</file>