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318" r:id="rId3"/>
    <p:sldId id="323" r:id="rId4"/>
    <p:sldId id="338" r:id="rId5"/>
    <p:sldId id="340" r:id="rId6"/>
    <p:sldId id="335" r:id="rId7"/>
    <p:sldId id="33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60035E-A829-4BD5-ABC6-FDCE33452113}" v="41" dt="2020-04-01T21:52:33.3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3208" autoAdjust="0"/>
  </p:normalViewPr>
  <p:slideViewPr>
    <p:cSldViewPr snapToGrid="0">
      <p:cViewPr varScale="1">
        <p:scale>
          <a:sx n="83" d="100"/>
          <a:sy n="83" d="100"/>
        </p:scale>
        <p:origin x="45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t Redd" userId="be8ed540b98adac0" providerId="LiveId" clId="{F3FD39B6-B2FC-4DE3-93F0-0165DC03F489}"/>
    <pc:docChg chg="custSel addSld delSld modSld">
      <pc:chgData name="Brandt Redd" userId="be8ed540b98adac0" providerId="LiveId" clId="{F3FD39B6-B2FC-4DE3-93F0-0165DC03F489}" dt="2020-03-16T20:02:19.284" v="2735" actId="6549"/>
      <pc:docMkLst>
        <pc:docMk/>
      </pc:docMkLst>
      <pc:sldChg chg="modSp">
        <pc:chgData name="Brandt Redd" userId="be8ed540b98adac0" providerId="LiveId" clId="{F3FD39B6-B2FC-4DE3-93F0-0165DC03F489}" dt="2020-03-16T17:14:45.887" v="88" actId="20577"/>
        <pc:sldMkLst>
          <pc:docMk/>
          <pc:sldMk cId="1320179317" sldId="256"/>
        </pc:sldMkLst>
        <pc:spChg chg="mod">
          <ac:chgData name="Brandt Redd" userId="be8ed540b98adac0" providerId="LiveId" clId="{F3FD39B6-B2FC-4DE3-93F0-0165DC03F489}" dt="2020-03-16T17:14:31.897" v="54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F3FD39B6-B2FC-4DE3-93F0-0165DC03F489}" dt="2020-03-16T17:14:45.887" v="88" actId="20577"/>
          <ac:spMkLst>
            <pc:docMk/>
            <pc:sldMk cId="1320179317" sldId="256"/>
            <ac:spMk id="3" creationId="{9AD67A8A-FD80-4E35-80F7-3544A15E4D4C}"/>
          </ac:spMkLst>
        </pc:spChg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154695020" sldId="258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2283731460" sldId="263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708955848" sldId="308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457019352" sldId="309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4018184181" sldId="310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162103241" sldId="311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1388652087" sldId="312"/>
        </pc:sldMkLst>
      </pc:sldChg>
      <pc:sldChg chg="addSp modSp add">
        <pc:chgData name="Brandt Redd" userId="be8ed540b98adac0" providerId="LiveId" clId="{F3FD39B6-B2FC-4DE3-93F0-0165DC03F489}" dt="2020-03-16T17:41:39.542" v="1237" actId="1076"/>
        <pc:sldMkLst>
          <pc:docMk/>
          <pc:sldMk cId="3896600030" sldId="313"/>
        </pc:sldMkLst>
        <pc:spChg chg="mod">
          <ac:chgData name="Brandt Redd" userId="be8ed540b98adac0" providerId="LiveId" clId="{F3FD39B6-B2FC-4DE3-93F0-0165DC03F489}" dt="2020-03-16T17:40:45.676" v="1132" actId="14100"/>
          <ac:spMkLst>
            <pc:docMk/>
            <pc:sldMk cId="3896600030" sldId="313"/>
            <ac:spMk id="2" creationId="{FBB0DE4A-3ECF-4806-930B-218B61019560}"/>
          </ac:spMkLst>
        </pc:spChg>
        <pc:spChg chg="mod">
          <ac:chgData name="Brandt Redd" userId="be8ed540b98adac0" providerId="LiveId" clId="{F3FD39B6-B2FC-4DE3-93F0-0165DC03F489}" dt="2020-03-16T17:41:35.432" v="1236" actId="27636"/>
          <ac:spMkLst>
            <pc:docMk/>
            <pc:sldMk cId="3896600030" sldId="313"/>
            <ac:spMk id="3" creationId="{29B1A4F6-3D66-4D34-8098-7F5C82C62B26}"/>
          </ac:spMkLst>
        </pc:spChg>
        <pc:picChg chg="add mod">
          <ac:chgData name="Brandt Redd" userId="be8ed540b98adac0" providerId="LiveId" clId="{F3FD39B6-B2FC-4DE3-93F0-0165DC03F489}" dt="2020-03-16T17:41:39.542" v="1237" actId="1076"/>
          <ac:picMkLst>
            <pc:docMk/>
            <pc:sldMk cId="3896600030" sldId="313"/>
            <ac:picMk id="4" creationId="{BE94ED40-4DC5-446A-ACED-08AF0ECB4F88}"/>
          </ac:picMkLst>
        </pc:picChg>
      </pc:sldChg>
      <pc:sldChg chg="addSp modSp add">
        <pc:chgData name="Brandt Redd" userId="be8ed540b98adac0" providerId="LiveId" clId="{F3FD39B6-B2FC-4DE3-93F0-0165DC03F489}" dt="2020-03-16T17:50:35.430" v="2016" actId="14"/>
        <pc:sldMkLst>
          <pc:docMk/>
          <pc:sldMk cId="3533512268" sldId="314"/>
        </pc:sldMkLst>
        <pc:spChg chg="mod">
          <ac:chgData name="Brandt Redd" userId="be8ed540b98adac0" providerId="LiveId" clId="{F3FD39B6-B2FC-4DE3-93F0-0165DC03F489}" dt="2020-03-16T17:35:23.786" v="818" actId="14100"/>
          <ac:spMkLst>
            <pc:docMk/>
            <pc:sldMk cId="3533512268" sldId="314"/>
            <ac:spMk id="2" creationId="{3186AFD6-8A32-4FC7-85F7-83C0BE3EB273}"/>
          </ac:spMkLst>
        </pc:spChg>
        <pc:spChg chg="mod">
          <ac:chgData name="Brandt Redd" userId="be8ed540b98adac0" providerId="LiveId" clId="{F3FD39B6-B2FC-4DE3-93F0-0165DC03F489}" dt="2020-03-16T17:50:35.430" v="2016" actId="14"/>
          <ac:spMkLst>
            <pc:docMk/>
            <pc:sldMk cId="3533512268" sldId="314"/>
            <ac:spMk id="3" creationId="{C6056BC3-DF22-44E9-9728-293450A39FBA}"/>
          </ac:spMkLst>
        </pc:spChg>
        <pc:picChg chg="add mod">
          <ac:chgData name="Brandt Redd" userId="be8ed540b98adac0" providerId="LiveId" clId="{F3FD39B6-B2FC-4DE3-93F0-0165DC03F489}" dt="2020-03-16T17:36:40.174" v="1024" actId="1076"/>
          <ac:picMkLst>
            <pc:docMk/>
            <pc:sldMk cId="3533512268" sldId="314"/>
            <ac:picMk id="4" creationId="{E0F72ECC-054B-4ABB-A326-0BEA775DCDE5}"/>
          </ac:picMkLst>
        </pc:picChg>
        <pc:picChg chg="add mod">
          <ac:chgData name="Brandt Redd" userId="be8ed540b98adac0" providerId="LiveId" clId="{F3FD39B6-B2FC-4DE3-93F0-0165DC03F489}" dt="2020-03-16T17:50:08.320" v="2013" actId="1076"/>
          <ac:picMkLst>
            <pc:docMk/>
            <pc:sldMk cId="3533512268" sldId="314"/>
            <ac:picMk id="5" creationId="{2E11C8E7-4AC1-4FEE-95D0-995350082A8A}"/>
          </ac:picMkLst>
        </pc:picChg>
      </pc:sldChg>
      <pc:sldChg chg="addSp modSp add">
        <pc:chgData name="Brandt Redd" userId="be8ed540b98adac0" providerId="LiveId" clId="{F3FD39B6-B2FC-4DE3-93F0-0165DC03F489}" dt="2020-03-16T17:49:49.285" v="2009" actId="1076"/>
        <pc:sldMkLst>
          <pc:docMk/>
          <pc:sldMk cId="3656909005" sldId="315"/>
        </pc:sldMkLst>
        <pc:spChg chg="mod">
          <ac:chgData name="Brandt Redd" userId="be8ed540b98adac0" providerId="LiveId" clId="{F3FD39B6-B2FC-4DE3-93F0-0165DC03F489}" dt="2020-03-16T17:42:13.183" v="1270" actId="14100"/>
          <ac:spMkLst>
            <pc:docMk/>
            <pc:sldMk cId="3656909005" sldId="315"/>
            <ac:spMk id="2" creationId="{6F500F5F-9C62-4D43-A988-9F99AF143CF9}"/>
          </ac:spMkLst>
        </pc:spChg>
        <pc:spChg chg="mod">
          <ac:chgData name="Brandt Redd" userId="be8ed540b98adac0" providerId="LiveId" clId="{F3FD39B6-B2FC-4DE3-93F0-0165DC03F489}" dt="2020-03-16T17:49:09.051" v="1962" actId="20577"/>
          <ac:spMkLst>
            <pc:docMk/>
            <pc:sldMk cId="3656909005" sldId="315"/>
            <ac:spMk id="3" creationId="{288E91B0-CC2D-4AE7-962A-8DCDCC9489BB}"/>
          </ac:spMkLst>
        </pc:spChg>
        <pc:picChg chg="add mod modCrop">
          <ac:chgData name="Brandt Redd" userId="be8ed540b98adac0" providerId="LiveId" clId="{F3FD39B6-B2FC-4DE3-93F0-0165DC03F489}" dt="2020-03-16T17:43:35.652" v="1277" actId="1076"/>
          <ac:picMkLst>
            <pc:docMk/>
            <pc:sldMk cId="3656909005" sldId="315"/>
            <ac:picMk id="4" creationId="{01DA0751-4C50-4D78-A9FA-26F63CB008A6}"/>
          </ac:picMkLst>
        </pc:picChg>
        <pc:picChg chg="add mod">
          <ac:chgData name="Brandt Redd" userId="be8ed540b98adac0" providerId="LiveId" clId="{F3FD39B6-B2FC-4DE3-93F0-0165DC03F489}" dt="2020-03-16T17:49:49.285" v="2009" actId="1076"/>
          <ac:picMkLst>
            <pc:docMk/>
            <pc:sldMk cId="3656909005" sldId="315"/>
            <ac:picMk id="5" creationId="{D441B2AA-13A0-495C-9B32-05E008D766EC}"/>
          </ac:picMkLst>
        </pc:picChg>
      </pc:sldChg>
      <pc:sldChg chg="addSp modSp add">
        <pc:chgData name="Brandt Redd" userId="be8ed540b98adac0" providerId="LiveId" clId="{F3FD39B6-B2FC-4DE3-93F0-0165DC03F489}" dt="2020-03-16T20:02:19.284" v="2735" actId="6549"/>
        <pc:sldMkLst>
          <pc:docMk/>
          <pc:sldMk cId="1195763199" sldId="316"/>
        </pc:sldMkLst>
        <pc:spChg chg="mod">
          <ac:chgData name="Brandt Redd" userId="be8ed540b98adac0" providerId="LiveId" clId="{F3FD39B6-B2FC-4DE3-93F0-0165DC03F489}" dt="2020-03-16T17:52:19.835" v="2042" actId="14100"/>
          <ac:spMkLst>
            <pc:docMk/>
            <pc:sldMk cId="1195763199" sldId="316"/>
            <ac:spMk id="2" creationId="{1C1CC58B-0326-4CC1-9F59-4E59FDEB81C3}"/>
          </ac:spMkLst>
        </pc:spChg>
        <pc:spChg chg="mod">
          <ac:chgData name="Brandt Redd" userId="be8ed540b98adac0" providerId="LiveId" clId="{F3FD39B6-B2FC-4DE3-93F0-0165DC03F489}" dt="2020-03-16T20:02:19.284" v="2735" actId="6549"/>
          <ac:spMkLst>
            <pc:docMk/>
            <pc:sldMk cId="1195763199" sldId="316"/>
            <ac:spMk id="3" creationId="{4BEFF67F-FAD0-4B57-9A95-2BF8A80BDEDB}"/>
          </ac:spMkLst>
        </pc:spChg>
        <pc:picChg chg="add mod">
          <ac:chgData name="Brandt Redd" userId="be8ed540b98adac0" providerId="LiveId" clId="{F3FD39B6-B2FC-4DE3-93F0-0165DC03F489}" dt="2020-03-16T17:57:20.909" v="2726" actId="1076"/>
          <ac:picMkLst>
            <pc:docMk/>
            <pc:sldMk cId="1195763199" sldId="316"/>
            <ac:picMk id="4" creationId="{C8FD62A2-89E3-490C-9CCC-DC09D426FD91}"/>
          </ac:picMkLst>
        </pc:picChg>
      </pc:sldChg>
    </pc:docChg>
  </pc:docChgLst>
  <pc:docChgLst>
    <pc:chgData name="Brandt Redd" userId="be8ed540b98adac0" providerId="LiveId" clId="{883F55D5-0FC3-443D-9783-DA4D43E7DB07}"/>
    <pc:docChg chg="undo custSel mod addSld delSld modSld sldOrd">
      <pc:chgData name="Brandt Redd" userId="be8ed540b98adac0" providerId="LiveId" clId="{883F55D5-0FC3-443D-9783-DA4D43E7DB07}" dt="2020-03-04T20:32:53.262" v="3336" actId="20577"/>
      <pc:docMkLst>
        <pc:docMk/>
      </pc:docMkLst>
      <pc:sldChg chg="modSp">
        <pc:chgData name="Brandt Redd" userId="be8ed540b98adac0" providerId="LiveId" clId="{883F55D5-0FC3-443D-9783-DA4D43E7DB07}" dt="2020-03-04T16:20:02.566" v="75" actId="120"/>
        <pc:sldMkLst>
          <pc:docMk/>
          <pc:sldMk cId="1320179317" sldId="256"/>
        </pc:sldMkLst>
        <pc:spChg chg="mod">
          <ac:chgData name="Brandt Redd" userId="be8ed540b98adac0" providerId="LiveId" clId="{883F55D5-0FC3-443D-9783-DA4D43E7DB07}" dt="2020-03-04T16:19:59.574" v="74" actId="120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883F55D5-0FC3-443D-9783-DA4D43E7DB07}" dt="2020-03-04T16:20:02.566" v="75" actId="120"/>
          <ac:spMkLst>
            <pc:docMk/>
            <pc:sldMk cId="1320179317" sldId="256"/>
            <ac:spMk id="3" creationId="{9AD67A8A-FD80-4E35-80F7-3544A15E4D4C}"/>
          </ac:spMkLst>
        </pc:spChg>
      </pc:sldChg>
      <pc:sldChg chg="modSp add">
        <pc:chgData name="Brandt Redd" userId="be8ed540b98adac0" providerId="LiveId" clId="{883F55D5-0FC3-443D-9783-DA4D43E7DB07}" dt="2020-03-04T20:21:40.142" v="2849" actId="1076"/>
        <pc:sldMkLst>
          <pc:docMk/>
          <pc:sldMk cId="288563050" sldId="257"/>
        </pc:sldMkLst>
        <pc:spChg chg="mod">
          <ac:chgData name="Brandt Redd" userId="be8ed540b98adac0" providerId="LiveId" clId="{883F55D5-0FC3-443D-9783-DA4D43E7DB07}" dt="2020-03-04T19:22:56.965" v="1860" actId="20577"/>
          <ac:spMkLst>
            <pc:docMk/>
            <pc:sldMk cId="288563050" sldId="257"/>
            <ac:spMk id="3" creationId="{00000000-0000-0000-0000-000000000000}"/>
          </ac:spMkLst>
        </pc:spChg>
        <pc:picChg chg="mod">
          <ac:chgData name="Brandt Redd" userId="be8ed540b98adac0" providerId="LiveId" clId="{883F55D5-0FC3-443D-9783-DA4D43E7DB07}" dt="2020-03-04T20:21:40.142" v="2849" actId="1076"/>
          <ac:picMkLst>
            <pc:docMk/>
            <pc:sldMk cId="288563050" sldId="257"/>
            <ac:picMk id="1030" creationId="{00000000-0000-0000-0000-000000000000}"/>
          </ac:picMkLst>
        </pc:picChg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1729233392" sldId="257"/>
        </pc:sldMkLst>
      </pc:sldChg>
      <pc:sldChg chg="modSp">
        <pc:chgData name="Brandt Redd" userId="be8ed540b98adac0" providerId="LiveId" clId="{883F55D5-0FC3-443D-9783-DA4D43E7DB07}" dt="2020-03-04T20:19:25.557" v="2833" actId="20577"/>
        <pc:sldMkLst>
          <pc:docMk/>
          <pc:sldMk cId="154695020" sldId="258"/>
        </pc:sldMkLst>
        <pc:spChg chg="mod">
          <ac:chgData name="Brandt Redd" userId="be8ed540b98adac0" providerId="LiveId" clId="{883F55D5-0FC3-443D-9783-DA4D43E7DB07}" dt="2020-03-04T20:19:25.557" v="2833" actId="20577"/>
          <ac:spMkLst>
            <pc:docMk/>
            <pc:sldMk cId="154695020" sldId="258"/>
            <ac:spMk id="3" creationId="{06165ADE-386B-4C44-957F-2F0D7DA315C5}"/>
          </ac:spMkLst>
        </pc:spChg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170720430" sldId="259"/>
        </pc:sldMkLst>
      </pc:sldChg>
      <pc:sldChg chg="addSp delSp modSp add modAnim">
        <pc:chgData name="Brandt Redd" userId="be8ed540b98adac0" providerId="LiveId" clId="{883F55D5-0FC3-443D-9783-DA4D43E7DB07}" dt="2020-03-04T19:30:29.497" v="1889"/>
        <pc:sldMkLst>
          <pc:docMk/>
          <pc:sldMk cId="3977641666" sldId="259"/>
        </pc:sldMkLst>
        <pc:spChg chg="del">
          <ac:chgData name="Brandt Redd" userId="be8ed540b98adac0" providerId="LiveId" clId="{883F55D5-0FC3-443D-9783-DA4D43E7DB07}" dt="2020-03-04T19:25:00.675" v="1863" actId="478"/>
          <ac:spMkLst>
            <pc:docMk/>
            <pc:sldMk cId="3977641666" sldId="259"/>
            <ac:spMk id="2" creationId="{00000000-0000-0000-0000-000000000000}"/>
          </ac:spMkLst>
        </pc:spChg>
        <pc:spChg chg="add del mod">
          <ac:chgData name="Brandt Redd" userId="be8ed540b98adac0" providerId="LiveId" clId="{883F55D5-0FC3-443D-9783-DA4D43E7DB07}" dt="2020-03-04T19:25:40.746" v="1864" actId="478"/>
          <ac:spMkLst>
            <pc:docMk/>
            <pc:sldMk cId="3977641666" sldId="259"/>
            <ac:spMk id="11" creationId="{3A7C9BF9-1231-4BF6-A6D3-20C9FF9BB8D4}"/>
          </ac:spMkLst>
        </pc:spChg>
        <pc:spChg chg="add mod">
          <ac:chgData name="Brandt Redd" userId="be8ed540b98adac0" providerId="LiveId" clId="{883F55D5-0FC3-443D-9783-DA4D43E7DB07}" dt="2020-03-04T19:30:12.285" v="1887" actId="164"/>
          <ac:spMkLst>
            <pc:docMk/>
            <pc:sldMk cId="3977641666" sldId="259"/>
            <ac:spMk id="12" creationId="{7A2DCE0C-81E7-4FF1-AA52-D675D6BBCF4A}"/>
          </ac:spMkLst>
        </pc:spChg>
        <pc:grpChg chg="add mod">
          <ac:chgData name="Brandt Redd" userId="be8ed540b98adac0" providerId="LiveId" clId="{883F55D5-0FC3-443D-9783-DA4D43E7DB07}" dt="2020-03-04T19:30:12.285" v="1887" actId="164"/>
          <ac:grpSpMkLst>
            <pc:docMk/>
            <pc:sldMk cId="3977641666" sldId="259"/>
            <ac:grpSpMk id="13" creationId="{83EBAEDD-3114-4B7F-BA6C-EA0668A1C324}"/>
          </ac:grpSpMkLst>
        </pc:grpChg>
        <pc:picChg chg="mod">
          <ac:chgData name="Brandt Redd" userId="be8ed540b98adac0" providerId="LiveId" clId="{883F55D5-0FC3-443D-9783-DA4D43E7DB07}" dt="2020-03-04T19:29:42.604" v="1884" actId="14100"/>
          <ac:picMkLst>
            <pc:docMk/>
            <pc:sldMk cId="3977641666" sldId="259"/>
            <ac:picMk id="3074" creationId="{00000000-0000-0000-0000-000000000000}"/>
          </ac:picMkLst>
        </pc:picChg>
        <pc:picChg chg="add mod">
          <ac:chgData name="Brandt Redd" userId="be8ed540b98adac0" providerId="LiveId" clId="{883F55D5-0FC3-443D-9783-DA4D43E7DB07}" dt="2020-03-04T19:30:12.285" v="1887" actId="164"/>
          <ac:picMkLst>
            <pc:docMk/>
            <pc:sldMk cId="3977641666" sldId="259"/>
            <ac:picMk id="6146" creationId="{DCFC9AC2-AE6A-44D6-9E9C-B2FA37D10F36}"/>
          </ac:picMkLst>
        </pc:picChg>
        <pc:picChg chg="add mod">
          <ac:chgData name="Brandt Redd" userId="be8ed540b98adac0" providerId="LiveId" clId="{883F55D5-0FC3-443D-9783-DA4D43E7DB07}" dt="2020-03-04T19:30:12.285" v="1887" actId="164"/>
          <ac:picMkLst>
            <pc:docMk/>
            <pc:sldMk cId="3977641666" sldId="259"/>
            <ac:picMk id="6148" creationId="{5DE00032-22CB-4B79-B56D-A223FED1FC8A}"/>
          </ac:picMkLst>
        </pc:picChg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2363277307" sldId="260"/>
        </pc:sldMkLst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1607026254" sldId="261"/>
        </pc:sldMkLst>
      </pc:sldChg>
      <pc:sldChg chg="modSp add">
        <pc:chgData name="Brandt Redd" userId="be8ed540b98adac0" providerId="LiveId" clId="{883F55D5-0FC3-443D-9783-DA4D43E7DB07}" dt="2020-03-04T19:43:28.544" v="2498" actId="20577"/>
        <pc:sldMkLst>
          <pc:docMk/>
          <pc:sldMk cId="3722869195" sldId="261"/>
        </pc:sldMkLst>
        <pc:spChg chg="mod">
          <ac:chgData name="Brandt Redd" userId="be8ed540b98adac0" providerId="LiveId" clId="{883F55D5-0FC3-443D-9783-DA4D43E7DB07}" dt="2020-03-04T19:43:28.544" v="2498" actId="20577"/>
          <ac:spMkLst>
            <pc:docMk/>
            <pc:sldMk cId="3722869195" sldId="261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2:20.803" v="2483" actId="14100"/>
          <ac:spMkLst>
            <pc:docMk/>
            <pc:sldMk cId="3722869195" sldId="261"/>
            <ac:spMk id="3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19:44:15.632" v="2513" actId="1076"/>
        <pc:sldMkLst>
          <pc:docMk/>
          <pc:sldMk cId="1544346165" sldId="262"/>
        </pc:sldMkLst>
        <pc:spChg chg="mod">
          <ac:chgData name="Brandt Redd" userId="be8ed540b98adac0" providerId="LiveId" clId="{883F55D5-0FC3-443D-9783-DA4D43E7DB07}" dt="2020-03-04T19:44:00.543" v="2512" actId="20577"/>
          <ac:spMkLst>
            <pc:docMk/>
            <pc:sldMk cId="1544346165" sldId="262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4:15.632" v="2513" actId="1076"/>
          <ac:spMkLst>
            <pc:docMk/>
            <pc:sldMk cId="1544346165" sldId="262"/>
            <ac:spMk id="3" creationId="{00000000-0000-0000-0000-000000000000}"/>
          </ac:spMkLst>
        </pc:spChg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1654112879" sldId="262"/>
        </pc:sldMkLst>
      </pc:sldChg>
      <pc:sldChg chg="addSp delSp modSp add modNotesTx">
        <pc:chgData name="Brandt Redd" userId="be8ed540b98adac0" providerId="LiveId" clId="{883F55D5-0FC3-443D-9783-DA4D43E7DB07}" dt="2020-03-04T18:29:58.515" v="552" actId="20577"/>
        <pc:sldMkLst>
          <pc:docMk/>
          <pc:sldMk cId="2283731460" sldId="263"/>
        </pc:sldMkLst>
        <pc:spChg chg="del">
          <ac:chgData name="Brandt Redd" userId="be8ed540b98adac0" providerId="LiveId" clId="{883F55D5-0FC3-443D-9783-DA4D43E7DB07}" dt="2020-03-04T16:24:17.890" v="77"/>
          <ac:spMkLst>
            <pc:docMk/>
            <pc:sldMk cId="2283731460" sldId="263"/>
            <ac:spMk id="2" creationId="{EC735F3E-882E-418E-B1D5-9035789EE0D7}"/>
          </ac:spMkLst>
        </pc:spChg>
        <pc:spChg chg="del">
          <ac:chgData name="Brandt Redd" userId="be8ed540b98adac0" providerId="LiveId" clId="{883F55D5-0FC3-443D-9783-DA4D43E7DB07}" dt="2020-03-04T16:24:17.890" v="77"/>
          <ac:spMkLst>
            <pc:docMk/>
            <pc:sldMk cId="2283731460" sldId="263"/>
            <ac:spMk id="3" creationId="{8C637648-B32F-4927-B6DE-EE9D65508B6C}"/>
          </ac:spMkLst>
        </pc:spChg>
        <pc:spChg chg="add mod">
          <ac:chgData name="Brandt Redd" userId="be8ed540b98adac0" providerId="LiveId" clId="{883F55D5-0FC3-443D-9783-DA4D43E7DB07}" dt="2020-03-04T16:24:44.657" v="113" actId="1076"/>
          <ac:spMkLst>
            <pc:docMk/>
            <pc:sldMk cId="2283731460" sldId="263"/>
            <ac:spMk id="4" creationId="{8729036E-3B83-44DD-90E4-037A238086C0}"/>
          </ac:spMkLst>
        </pc:spChg>
        <pc:spChg chg="add mod">
          <ac:chgData name="Brandt Redd" userId="be8ed540b98adac0" providerId="LiveId" clId="{883F55D5-0FC3-443D-9783-DA4D43E7DB07}" dt="2020-03-04T16:30:33.259" v="180" actId="1076"/>
          <ac:spMkLst>
            <pc:docMk/>
            <pc:sldMk cId="2283731460" sldId="263"/>
            <ac:spMk id="6" creationId="{7BA9ADC0-DA51-4E4F-BDA5-C3B7330F2173}"/>
          </ac:spMkLst>
        </pc:spChg>
        <pc:picChg chg="add mod">
          <ac:chgData name="Brandt Redd" userId="be8ed540b98adac0" providerId="LiveId" clId="{883F55D5-0FC3-443D-9783-DA4D43E7DB07}" dt="2020-03-04T16:30:42.024" v="181"/>
          <ac:picMkLst>
            <pc:docMk/>
            <pc:sldMk cId="2283731460" sldId="263"/>
            <ac:picMk id="5" creationId="{3AE60228-8951-4C41-979E-764676D60C49}"/>
          </ac:picMkLst>
        </pc:picChg>
      </pc:sldChg>
      <pc:sldChg chg="addSp delSp modSp add mod setBg">
        <pc:chgData name="Brandt Redd" userId="be8ed540b98adac0" providerId="LiveId" clId="{883F55D5-0FC3-443D-9783-DA4D43E7DB07}" dt="2020-03-04T18:27:15.109" v="515" actId="14100"/>
        <pc:sldMkLst>
          <pc:docMk/>
          <pc:sldMk cId="2906571530" sldId="264"/>
        </pc:sldMkLst>
        <pc:spChg chg="mod">
          <ac:chgData name="Brandt Redd" userId="be8ed540b98adac0" providerId="LiveId" clId="{883F55D5-0FC3-443D-9783-DA4D43E7DB07}" dt="2020-03-04T16:43:04.416" v="508" actId="1076"/>
          <ac:spMkLst>
            <pc:docMk/>
            <pc:sldMk cId="2906571530" sldId="264"/>
            <ac:spMk id="2" creationId="{8375CFF8-0DE8-47F6-AD23-D38D287F54C5}"/>
          </ac:spMkLst>
        </pc:spChg>
        <pc:spChg chg="mod ord">
          <ac:chgData name="Brandt Redd" userId="be8ed540b98adac0" providerId="LiveId" clId="{883F55D5-0FC3-443D-9783-DA4D43E7DB07}" dt="2020-03-04T18:26:51.542" v="514" actId="20577"/>
          <ac:spMkLst>
            <pc:docMk/>
            <pc:sldMk cId="2906571530" sldId="264"/>
            <ac:spMk id="3" creationId="{68CB1163-922C-406E-8781-6E7200809AC5}"/>
          </ac:spMkLst>
        </pc:spChg>
        <pc:spChg chg="add del">
          <ac:chgData name="Brandt Redd" userId="be8ed540b98adac0" providerId="LiveId" clId="{883F55D5-0FC3-443D-9783-DA4D43E7DB07}" dt="2020-03-04T16:42:25.923" v="498" actId="26606"/>
          <ac:spMkLst>
            <pc:docMk/>
            <pc:sldMk cId="2906571530" sldId="264"/>
            <ac:spMk id="10" creationId="{9F4444CE-BC8D-4D61-B303-4C05614E62AB}"/>
          </ac:spMkLst>
        </pc:spChg>
        <pc:spChg chg="add del">
          <ac:chgData name="Brandt Redd" userId="be8ed540b98adac0" providerId="LiveId" clId="{883F55D5-0FC3-443D-9783-DA4D43E7DB07}" dt="2020-03-04T16:42:25.923" v="498" actId="26606"/>
          <ac:spMkLst>
            <pc:docMk/>
            <pc:sldMk cId="2906571530" sldId="264"/>
            <ac:spMk id="12" creationId="{62423CA5-E2E1-4789-B759-9906C1C94063}"/>
          </ac:spMkLst>
        </pc:spChg>
        <pc:spChg chg="add del">
          <ac:chgData name="Brandt Redd" userId="be8ed540b98adac0" providerId="LiveId" clId="{883F55D5-0FC3-443D-9783-DA4D43E7DB07}" dt="2020-03-04T16:42:25.923" v="498" actId="26606"/>
          <ac:spMkLst>
            <pc:docMk/>
            <pc:sldMk cId="2906571530" sldId="264"/>
            <ac:spMk id="14" creationId="{73772B81-181F-48B7-8826-4D9686D15DF5}"/>
          </ac:spMkLst>
        </pc:spChg>
        <pc:spChg chg="add del">
          <ac:chgData name="Brandt Redd" userId="be8ed540b98adac0" providerId="LiveId" clId="{883F55D5-0FC3-443D-9783-DA4D43E7DB07}" dt="2020-03-04T16:42:25.923" v="498" actId="26606"/>
          <ac:spMkLst>
            <pc:docMk/>
            <pc:sldMk cId="2906571530" sldId="264"/>
            <ac:spMk id="16" creationId="{B2205F6E-03C6-4E92-877C-E2482F6599AA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18" creationId="{7E018740-5C2B-4A41-AC1A-7E68D1EC1954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19" creationId="{A65AC7D1-EAA9-48F5-B509-60A7F50BF703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0" creationId="{166F75A4-C475-4941-8EE2-B80A06A2C1BB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1" creationId="{D6320AF9-619A-4175-865B-5663E1AEF4C5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2" creationId="{A032553A-72E8-4B0D-8405-FF9771C9AF05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4" creationId="{765800AC-C3B9-498E-87BC-29FAE4C76B21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6" creationId="{1F9D6ACB-2FF4-49F9-978A-E0D5327FC635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8" creationId="{A5EC319D-0FEA-4B95-A3EA-01E35672C95B}"/>
          </ac:spMkLst>
        </pc:spChg>
        <pc:spChg chg="add">
          <ac:chgData name="Brandt Redd" userId="be8ed540b98adac0" providerId="LiveId" clId="{883F55D5-0FC3-443D-9783-DA4D43E7DB07}" dt="2020-03-04T16:42:27.962" v="501" actId="26606"/>
          <ac:spMkLst>
            <pc:docMk/>
            <pc:sldMk cId="2906571530" sldId="264"/>
            <ac:spMk id="30" creationId="{9F4444CE-BC8D-4D61-B303-4C05614E62AB}"/>
          </ac:spMkLst>
        </pc:spChg>
        <pc:spChg chg="add">
          <ac:chgData name="Brandt Redd" userId="be8ed540b98adac0" providerId="LiveId" clId="{883F55D5-0FC3-443D-9783-DA4D43E7DB07}" dt="2020-03-04T16:42:27.962" v="501" actId="26606"/>
          <ac:spMkLst>
            <pc:docMk/>
            <pc:sldMk cId="2906571530" sldId="264"/>
            <ac:spMk id="31" creationId="{62423CA5-E2E1-4789-B759-9906C1C94063}"/>
          </ac:spMkLst>
        </pc:spChg>
        <pc:spChg chg="add">
          <ac:chgData name="Brandt Redd" userId="be8ed540b98adac0" providerId="LiveId" clId="{883F55D5-0FC3-443D-9783-DA4D43E7DB07}" dt="2020-03-04T16:42:27.962" v="501" actId="26606"/>
          <ac:spMkLst>
            <pc:docMk/>
            <pc:sldMk cId="2906571530" sldId="264"/>
            <ac:spMk id="32" creationId="{73772B81-181F-48B7-8826-4D9686D15DF5}"/>
          </ac:spMkLst>
        </pc:spChg>
        <pc:spChg chg="add">
          <ac:chgData name="Brandt Redd" userId="be8ed540b98adac0" providerId="LiveId" clId="{883F55D5-0FC3-443D-9783-DA4D43E7DB07}" dt="2020-03-04T16:42:27.962" v="501" actId="26606"/>
          <ac:spMkLst>
            <pc:docMk/>
            <pc:sldMk cId="2906571530" sldId="264"/>
            <ac:spMk id="33" creationId="{B2205F6E-03C6-4E92-877C-E2482F6599AA}"/>
          </ac:spMkLst>
        </pc:spChg>
        <pc:picChg chg="add del mod">
          <ac:chgData name="Brandt Redd" userId="be8ed540b98adac0" providerId="LiveId" clId="{883F55D5-0FC3-443D-9783-DA4D43E7DB07}" dt="2020-03-04T16:41:48.396" v="495"/>
          <ac:picMkLst>
            <pc:docMk/>
            <pc:sldMk cId="2906571530" sldId="264"/>
            <ac:picMk id="4" creationId="{7AECE0E7-19E9-424A-8E7F-772DC9DE8528}"/>
          </ac:picMkLst>
        </pc:picChg>
        <pc:picChg chg="add mod">
          <ac:chgData name="Brandt Redd" userId="be8ed540b98adac0" providerId="LiveId" clId="{883F55D5-0FC3-443D-9783-DA4D43E7DB07}" dt="2020-03-04T18:27:15.109" v="515" actId="14100"/>
          <ac:picMkLst>
            <pc:docMk/>
            <pc:sldMk cId="2906571530" sldId="264"/>
            <ac:picMk id="5" creationId="{D52D45EF-E4D4-43E4-AEEA-E94F162D4C0D}"/>
          </ac:picMkLst>
        </pc:picChg>
        <pc:cxnChg chg="add del">
          <ac:chgData name="Brandt Redd" userId="be8ed540b98adac0" providerId="LiveId" clId="{883F55D5-0FC3-443D-9783-DA4D43E7DB07}" dt="2020-03-04T16:42:27.947" v="500" actId="26606"/>
          <ac:cxnSpMkLst>
            <pc:docMk/>
            <pc:sldMk cId="2906571530" sldId="264"/>
            <ac:cxnSpMk id="23" creationId="{063B6EC6-D752-4EE7-908B-F8F19E8C7FEA}"/>
          </ac:cxnSpMkLst>
        </pc:cxnChg>
        <pc:cxnChg chg="add del">
          <ac:chgData name="Brandt Redd" userId="be8ed540b98adac0" providerId="LiveId" clId="{883F55D5-0FC3-443D-9783-DA4D43E7DB07}" dt="2020-03-04T16:42:27.947" v="500" actId="26606"/>
          <ac:cxnSpMkLst>
            <pc:docMk/>
            <pc:sldMk cId="2906571530" sldId="264"/>
            <ac:cxnSpMk id="25" creationId="{EFECD4E8-AD3E-4228-82A2-9461958EA94D}"/>
          </ac:cxnSpMkLst>
        </pc:cxnChg>
      </pc:sldChg>
      <pc:sldChg chg="modSp add">
        <pc:chgData name="Brandt Redd" userId="be8ed540b98adac0" providerId="LiveId" clId="{883F55D5-0FC3-443D-9783-DA4D43E7DB07}" dt="2020-03-04T20:17:19.997" v="2798" actId="1076"/>
        <pc:sldMkLst>
          <pc:docMk/>
          <pc:sldMk cId="298619018" sldId="265"/>
        </pc:sldMkLst>
        <pc:spChg chg="mod">
          <ac:chgData name="Brandt Redd" userId="be8ed540b98adac0" providerId="LiveId" clId="{883F55D5-0FC3-443D-9783-DA4D43E7DB07}" dt="2020-03-04T20:17:19.997" v="2798" actId="1076"/>
          <ac:spMkLst>
            <pc:docMk/>
            <pc:sldMk cId="298619018" sldId="265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20:17:13.870" v="2796" actId="1076"/>
          <ac:spMkLst>
            <pc:docMk/>
            <pc:sldMk cId="298619018" sldId="265"/>
            <ac:spMk id="3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16:34.030" v="2792" actId="14100"/>
        <pc:sldMkLst>
          <pc:docMk/>
          <pc:sldMk cId="1384203567" sldId="266"/>
        </pc:sldMkLst>
        <pc:spChg chg="mod">
          <ac:chgData name="Brandt Redd" userId="be8ed540b98adac0" providerId="LiveId" clId="{883F55D5-0FC3-443D-9783-DA4D43E7DB07}" dt="2020-03-04T20:16:05.860" v="2789" actId="14100"/>
          <ac:spMkLst>
            <pc:docMk/>
            <pc:sldMk cId="1384203567" sldId="266"/>
            <ac:spMk id="4" creationId="{00000000-0000-0000-0000-000000000000}"/>
          </ac:spMkLst>
        </pc:spChg>
        <pc:spChg chg="mod">
          <ac:chgData name="Brandt Redd" userId="be8ed540b98adac0" providerId="LiveId" clId="{883F55D5-0FC3-443D-9783-DA4D43E7DB07}" dt="2020-03-04T20:16:34.030" v="2792" actId="14100"/>
          <ac:spMkLst>
            <pc:docMk/>
            <pc:sldMk cId="1384203567" sldId="266"/>
            <ac:spMk id="5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16:38.887" v="2793" actId="14100"/>
        <pc:sldMkLst>
          <pc:docMk/>
          <pc:sldMk cId="3204535516" sldId="267"/>
        </pc:sldMkLst>
        <pc:spChg chg="mod">
          <ac:chgData name="Brandt Redd" userId="be8ed540b98adac0" providerId="LiveId" clId="{883F55D5-0FC3-443D-9783-DA4D43E7DB07}" dt="2020-03-04T20:16:38.887" v="2793" actId="14100"/>
          <ac:spMkLst>
            <pc:docMk/>
            <pc:sldMk cId="3204535516" sldId="267"/>
            <ac:spMk id="5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29:07.252" v="3128" actId="1076"/>
        <pc:sldMkLst>
          <pc:docMk/>
          <pc:sldMk cId="3772177337" sldId="268"/>
        </pc:sldMkLst>
        <pc:spChg chg="mod">
          <ac:chgData name="Brandt Redd" userId="be8ed540b98adac0" providerId="LiveId" clId="{883F55D5-0FC3-443D-9783-DA4D43E7DB07}" dt="2020-03-04T20:28:34.595" v="3122" actId="14100"/>
          <ac:spMkLst>
            <pc:docMk/>
            <pc:sldMk cId="3772177337" sldId="268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20:29:07.252" v="3128" actId="1076"/>
          <ac:spMkLst>
            <pc:docMk/>
            <pc:sldMk cId="3772177337" sldId="268"/>
            <ac:spMk id="6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21:31.186" v="2848" actId="27636"/>
        <pc:sldMkLst>
          <pc:docMk/>
          <pc:sldMk cId="3130548868" sldId="269"/>
        </pc:sldMkLst>
        <pc:spChg chg="mod">
          <ac:chgData name="Brandt Redd" userId="be8ed540b98adac0" providerId="LiveId" clId="{883F55D5-0FC3-443D-9783-DA4D43E7DB07}" dt="2020-03-04T20:21:31.186" v="2848" actId="27636"/>
          <ac:spMkLst>
            <pc:docMk/>
            <pc:sldMk cId="3130548868" sldId="269"/>
            <ac:spMk id="2" creationId="{00000000-0000-0000-0000-000000000000}"/>
          </ac:spMkLst>
        </pc:spChg>
      </pc:sldChg>
      <pc:sldChg chg="add">
        <pc:chgData name="Brandt Redd" userId="be8ed540b98adac0" providerId="LiveId" clId="{883F55D5-0FC3-443D-9783-DA4D43E7DB07}" dt="2020-03-04T19:01:59.549" v="1114"/>
        <pc:sldMkLst>
          <pc:docMk/>
          <pc:sldMk cId="2728087549" sldId="274"/>
        </pc:sldMkLst>
      </pc:sldChg>
      <pc:sldChg chg="modSp add">
        <pc:chgData name="Brandt Redd" userId="be8ed540b98adac0" providerId="LiveId" clId="{883F55D5-0FC3-443D-9783-DA4D43E7DB07}" dt="2020-03-04T19:02:22.772" v="1116" actId="27636"/>
        <pc:sldMkLst>
          <pc:docMk/>
          <pc:sldMk cId="614138352" sldId="275"/>
        </pc:sldMkLst>
        <pc:spChg chg="mod">
          <ac:chgData name="Brandt Redd" userId="be8ed540b98adac0" providerId="LiveId" clId="{883F55D5-0FC3-443D-9783-DA4D43E7DB07}" dt="2020-03-04T19:02:22.772" v="1116" actId="27636"/>
          <ac:spMkLst>
            <pc:docMk/>
            <pc:sldMk cId="614138352" sldId="275"/>
            <ac:spMk id="16387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20:48.447" v="2840" actId="14100"/>
        <pc:sldMkLst>
          <pc:docMk/>
          <pc:sldMk cId="2733690635" sldId="277"/>
        </pc:sldMkLst>
        <pc:spChg chg="mod">
          <ac:chgData name="Brandt Redd" userId="be8ed540b98adac0" providerId="LiveId" clId="{883F55D5-0FC3-443D-9783-DA4D43E7DB07}" dt="2020-03-04T20:20:48.447" v="2840" actId="14100"/>
          <ac:spMkLst>
            <pc:docMk/>
            <pc:sldMk cId="2733690635" sldId="277"/>
            <ac:spMk id="18435" creationId="{00000000-0000-0000-0000-000000000000}"/>
          </ac:spMkLst>
        </pc:spChg>
      </pc:sldChg>
      <pc:sldChg chg="add">
        <pc:chgData name="Brandt Redd" userId="be8ed540b98adac0" providerId="LiveId" clId="{883F55D5-0FC3-443D-9783-DA4D43E7DB07}" dt="2020-03-04T19:20:35.086" v="1839"/>
        <pc:sldMkLst>
          <pc:docMk/>
          <pc:sldMk cId="3020949003" sldId="278"/>
        </pc:sldMkLst>
      </pc:sldChg>
      <pc:sldChg chg="modSp add">
        <pc:chgData name="Brandt Redd" userId="be8ed540b98adac0" providerId="LiveId" clId="{883F55D5-0FC3-443D-9783-DA4D43E7DB07}" dt="2020-03-04T20:21:11.146" v="2842" actId="14100"/>
        <pc:sldMkLst>
          <pc:docMk/>
          <pc:sldMk cId="2837274239" sldId="279"/>
        </pc:sldMkLst>
        <pc:spChg chg="mod">
          <ac:chgData name="Brandt Redd" userId="be8ed540b98adac0" providerId="LiveId" clId="{883F55D5-0FC3-443D-9783-DA4D43E7DB07}" dt="2020-03-04T20:21:11.146" v="2842" actId="14100"/>
          <ac:spMkLst>
            <pc:docMk/>
            <pc:sldMk cId="2837274239" sldId="279"/>
            <ac:spMk id="20483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22:01.688" v="2855" actId="27636"/>
        <pc:sldMkLst>
          <pc:docMk/>
          <pc:sldMk cId="3581374598" sldId="294"/>
        </pc:sldMkLst>
        <pc:spChg chg="mod">
          <ac:chgData name="Brandt Redd" userId="be8ed540b98adac0" providerId="LiveId" clId="{883F55D5-0FC3-443D-9783-DA4D43E7DB07}" dt="2020-03-04T20:21:57.794" v="2853" actId="14100"/>
          <ac:spMkLst>
            <pc:docMk/>
            <pc:sldMk cId="3581374598" sldId="294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20:22:01.688" v="2855" actId="27636"/>
          <ac:spMkLst>
            <pc:docMk/>
            <pc:sldMk cId="3581374598" sldId="294"/>
            <ac:spMk id="3" creationId="{00000000-0000-0000-0000-000000000000}"/>
          </ac:spMkLst>
        </pc:spChg>
      </pc:sldChg>
      <pc:sldChg chg="add">
        <pc:chgData name="Brandt Redd" userId="be8ed540b98adac0" providerId="LiveId" clId="{883F55D5-0FC3-443D-9783-DA4D43E7DB07}" dt="2020-03-04T16:33:22.305" v="302"/>
        <pc:sldMkLst>
          <pc:docMk/>
          <pc:sldMk cId="1363935064" sldId="296"/>
        </pc:sldMkLst>
      </pc:sldChg>
      <pc:sldChg chg="addSp modSp add">
        <pc:chgData name="Brandt Redd" userId="be8ed540b98adac0" providerId="LiveId" clId="{883F55D5-0FC3-443D-9783-DA4D43E7DB07}" dt="2020-03-04T20:18:54.269" v="2821" actId="1076"/>
        <pc:sldMkLst>
          <pc:docMk/>
          <pc:sldMk cId="1195447341" sldId="297"/>
        </pc:sldMkLst>
        <pc:spChg chg="mod">
          <ac:chgData name="Brandt Redd" userId="be8ed540b98adac0" providerId="LiveId" clId="{883F55D5-0FC3-443D-9783-DA4D43E7DB07}" dt="2020-03-04T20:18:50.627" v="2820" actId="1076"/>
          <ac:spMkLst>
            <pc:docMk/>
            <pc:sldMk cId="1195447341" sldId="297"/>
            <ac:spMk id="2" creationId="{821AC049-9899-4B5C-961B-6AC4AAFC72E9}"/>
          </ac:spMkLst>
        </pc:spChg>
        <pc:spChg chg="mod">
          <ac:chgData name="Brandt Redd" userId="be8ed540b98adac0" providerId="LiveId" clId="{883F55D5-0FC3-443D-9783-DA4D43E7DB07}" dt="2020-03-04T20:18:54.269" v="2821" actId="1076"/>
          <ac:spMkLst>
            <pc:docMk/>
            <pc:sldMk cId="1195447341" sldId="297"/>
            <ac:spMk id="3" creationId="{6EE3B09D-3FBF-4D86-8C1C-12D7DFF7F197}"/>
          </ac:spMkLst>
        </pc:spChg>
        <pc:picChg chg="add mod">
          <ac:chgData name="Brandt Redd" userId="be8ed540b98adac0" providerId="LiveId" clId="{883F55D5-0FC3-443D-9783-DA4D43E7DB07}" dt="2020-03-04T18:58:46.202" v="883" actId="14100"/>
          <ac:picMkLst>
            <pc:docMk/>
            <pc:sldMk cId="1195447341" sldId="297"/>
            <ac:picMk id="1026" creationId="{C4752110-3975-4067-A731-6E9166E5C028}"/>
          </ac:picMkLst>
        </pc:picChg>
      </pc:sldChg>
      <pc:sldChg chg="addSp delSp modSp add">
        <pc:chgData name="Brandt Redd" userId="be8ed540b98adac0" providerId="LiveId" clId="{883F55D5-0FC3-443D-9783-DA4D43E7DB07}" dt="2020-03-04T19:07:06.493" v="1444" actId="1076"/>
        <pc:sldMkLst>
          <pc:docMk/>
          <pc:sldMk cId="958599495" sldId="298"/>
        </pc:sldMkLst>
        <pc:spChg chg="mod">
          <ac:chgData name="Brandt Redd" userId="be8ed540b98adac0" providerId="LiveId" clId="{883F55D5-0FC3-443D-9783-DA4D43E7DB07}" dt="2020-03-04T19:04:07.869" v="1259" actId="6549"/>
          <ac:spMkLst>
            <pc:docMk/>
            <pc:sldMk cId="958599495" sldId="298"/>
            <ac:spMk id="2" creationId="{66CC0AA8-53E0-4FAE-B2B4-F179CB9F9988}"/>
          </ac:spMkLst>
        </pc:spChg>
        <pc:spChg chg="del">
          <ac:chgData name="Brandt Redd" userId="be8ed540b98adac0" providerId="LiveId" clId="{883F55D5-0FC3-443D-9783-DA4D43E7DB07}" dt="2020-03-04T19:03:28.041" v="1241"/>
          <ac:spMkLst>
            <pc:docMk/>
            <pc:sldMk cId="958599495" sldId="298"/>
            <ac:spMk id="3" creationId="{B8D678DD-CEDD-4ADB-AC68-1C00F085323C}"/>
          </ac:spMkLst>
        </pc:spChg>
        <pc:spChg chg="add mod">
          <ac:chgData name="Brandt Redd" userId="be8ed540b98adac0" providerId="LiveId" clId="{883F55D5-0FC3-443D-9783-DA4D43E7DB07}" dt="2020-03-04T19:07:06.493" v="1444" actId="1076"/>
          <ac:spMkLst>
            <pc:docMk/>
            <pc:sldMk cId="958599495" sldId="298"/>
            <ac:spMk id="4" creationId="{C728E74A-70D3-4D70-9C36-1417A486D1B4}"/>
          </ac:spMkLst>
        </pc:spChg>
        <pc:picChg chg="add mod">
          <ac:chgData name="Brandt Redd" userId="be8ed540b98adac0" providerId="LiveId" clId="{883F55D5-0FC3-443D-9783-DA4D43E7DB07}" dt="2020-03-04T19:04:02.158" v="1258" actId="14100"/>
          <ac:picMkLst>
            <pc:docMk/>
            <pc:sldMk cId="958599495" sldId="298"/>
            <ac:picMk id="2050" creationId="{84287DE2-8215-4199-AD99-097549031D20}"/>
          </ac:picMkLst>
        </pc:picChg>
      </pc:sldChg>
      <pc:sldChg chg="delSp modSp add">
        <pc:chgData name="Brandt Redd" userId="be8ed540b98adac0" providerId="LiveId" clId="{883F55D5-0FC3-443D-9783-DA4D43E7DB07}" dt="2020-03-04T19:01:16.721" v="1113" actId="114"/>
        <pc:sldMkLst>
          <pc:docMk/>
          <pc:sldMk cId="412928337" sldId="299"/>
        </pc:sldMkLst>
        <pc:spChg chg="mod">
          <ac:chgData name="Brandt Redd" userId="be8ed540b98adac0" providerId="LiveId" clId="{883F55D5-0FC3-443D-9783-DA4D43E7DB07}" dt="2020-03-04T18:58:57.746" v="894" actId="20577"/>
          <ac:spMkLst>
            <pc:docMk/>
            <pc:sldMk cId="412928337" sldId="299"/>
            <ac:spMk id="2" creationId="{821AC049-9899-4B5C-961B-6AC4AAFC72E9}"/>
          </ac:spMkLst>
        </pc:spChg>
        <pc:spChg chg="mod">
          <ac:chgData name="Brandt Redd" userId="be8ed540b98adac0" providerId="LiveId" clId="{883F55D5-0FC3-443D-9783-DA4D43E7DB07}" dt="2020-03-04T19:01:16.721" v="1113" actId="114"/>
          <ac:spMkLst>
            <pc:docMk/>
            <pc:sldMk cId="412928337" sldId="299"/>
            <ac:spMk id="3" creationId="{6EE3B09D-3FBF-4D86-8C1C-12D7DFF7F197}"/>
          </ac:spMkLst>
        </pc:spChg>
        <pc:picChg chg="del">
          <ac:chgData name="Brandt Redd" userId="be8ed540b98adac0" providerId="LiveId" clId="{883F55D5-0FC3-443D-9783-DA4D43E7DB07}" dt="2020-03-04T18:59:54.467" v="976" actId="478"/>
          <ac:picMkLst>
            <pc:docMk/>
            <pc:sldMk cId="412928337" sldId="299"/>
            <ac:picMk id="1026" creationId="{C4752110-3975-4067-A731-6E9166E5C028}"/>
          </ac:picMkLst>
        </pc:picChg>
      </pc:sldChg>
      <pc:sldChg chg="delSp modSp add ord">
        <pc:chgData name="Brandt Redd" userId="be8ed540b98adac0" providerId="LiveId" clId="{883F55D5-0FC3-443D-9783-DA4D43E7DB07}" dt="2020-03-04T19:16:29.439" v="1618" actId="404"/>
        <pc:sldMkLst>
          <pc:docMk/>
          <pc:sldMk cId="2799538474" sldId="300"/>
        </pc:sldMkLst>
        <pc:spChg chg="mod">
          <ac:chgData name="Brandt Redd" userId="be8ed540b98adac0" providerId="LiveId" clId="{883F55D5-0FC3-443D-9783-DA4D43E7DB07}" dt="2020-03-04T19:05:08.186" v="1317" actId="20577"/>
          <ac:spMkLst>
            <pc:docMk/>
            <pc:sldMk cId="2799538474" sldId="300"/>
            <ac:spMk id="2" creationId="{821AC049-9899-4B5C-961B-6AC4AAFC72E9}"/>
          </ac:spMkLst>
        </pc:spChg>
        <pc:spChg chg="mod">
          <ac:chgData name="Brandt Redd" userId="be8ed540b98adac0" providerId="LiveId" clId="{883F55D5-0FC3-443D-9783-DA4D43E7DB07}" dt="2020-03-04T19:16:29.439" v="1618" actId="404"/>
          <ac:spMkLst>
            <pc:docMk/>
            <pc:sldMk cId="2799538474" sldId="300"/>
            <ac:spMk id="3" creationId="{6EE3B09D-3FBF-4D86-8C1C-12D7DFF7F197}"/>
          </ac:spMkLst>
        </pc:spChg>
        <pc:picChg chg="del">
          <ac:chgData name="Brandt Redd" userId="be8ed540b98adac0" providerId="LiveId" clId="{883F55D5-0FC3-443D-9783-DA4D43E7DB07}" dt="2020-03-04T19:15:03.199" v="1464" actId="478"/>
          <ac:picMkLst>
            <pc:docMk/>
            <pc:sldMk cId="2799538474" sldId="300"/>
            <ac:picMk id="1026" creationId="{C4752110-3975-4067-A731-6E9166E5C028}"/>
          </ac:picMkLst>
        </pc:picChg>
      </pc:sldChg>
      <pc:sldChg chg="modSp add">
        <pc:chgData name="Brandt Redd" userId="be8ed540b98adac0" providerId="LiveId" clId="{883F55D5-0FC3-443D-9783-DA4D43E7DB07}" dt="2020-03-04T20:22:42.033" v="2861" actId="403"/>
        <pc:sldMkLst>
          <pc:docMk/>
          <pc:sldMk cId="160230760" sldId="301"/>
        </pc:sldMkLst>
        <pc:spChg chg="mod">
          <ac:chgData name="Brandt Redd" userId="be8ed540b98adac0" providerId="LiveId" clId="{883F55D5-0FC3-443D-9783-DA4D43E7DB07}" dt="2020-03-04T20:22:35.526" v="2859" actId="14100"/>
          <ac:spMkLst>
            <pc:docMk/>
            <pc:sldMk cId="160230760" sldId="301"/>
            <ac:spMk id="2" creationId="{B0F7DC3B-F229-4727-9CEC-4337FB39558A}"/>
          </ac:spMkLst>
        </pc:spChg>
        <pc:spChg chg="mod">
          <ac:chgData name="Brandt Redd" userId="be8ed540b98adac0" providerId="LiveId" clId="{883F55D5-0FC3-443D-9783-DA4D43E7DB07}" dt="2020-03-04T20:22:42.033" v="2861" actId="403"/>
          <ac:spMkLst>
            <pc:docMk/>
            <pc:sldMk cId="160230760" sldId="301"/>
            <ac:spMk id="3" creationId="{8D1D000C-241C-4CB1-AEAD-FD660AC357F4}"/>
          </ac:spMkLst>
        </pc:spChg>
      </pc:sldChg>
      <pc:sldChg chg="addSp modSp add mod setBg">
        <pc:chgData name="Brandt Redd" userId="be8ed540b98adac0" providerId="LiveId" clId="{883F55D5-0FC3-443D-9783-DA4D43E7DB07}" dt="2020-03-04T20:20:35.204" v="2839" actId="403"/>
        <pc:sldMkLst>
          <pc:docMk/>
          <pc:sldMk cId="538443942" sldId="302"/>
        </pc:sldMkLst>
        <pc:spChg chg="mod">
          <ac:chgData name="Brandt Redd" userId="be8ed540b98adac0" providerId="LiveId" clId="{883F55D5-0FC3-443D-9783-DA4D43E7DB07}" dt="2020-03-04T20:20:14.293" v="2834" actId="26606"/>
          <ac:spMkLst>
            <pc:docMk/>
            <pc:sldMk cId="538443942" sldId="302"/>
            <ac:spMk id="2" creationId="{821AC049-9899-4B5C-961B-6AC4AAFC72E9}"/>
          </ac:spMkLst>
        </pc:spChg>
        <pc:spChg chg="mod">
          <ac:chgData name="Brandt Redd" userId="be8ed540b98adac0" providerId="LiveId" clId="{883F55D5-0FC3-443D-9783-DA4D43E7DB07}" dt="2020-03-04T20:20:35.204" v="2839" actId="403"/>
          <ac:spMkLst>
            <pc:docMk/>
            <pc:sldMk cId="538443942" sldId="302"/>
            <ac:spMk id="3" creationId="{6EE3B09D-3FBF-4D86-8C1C-12D7DFF7F197}"/>
          </ac:spMkLst>
        </pc:spChg>
        <pc:spChg chg="add">
          <ac:chgData name="Brandt Redd" userId="be8ed540b98adac0" providerId="LiveId" clId="{883F55D5-0FC3-443D-9783-DA4D43E7DB07}" dt="2020-03-04T20:20:14.293" v="2834" actId="26606"/>
          <ac:spMkLst>
            <pc:docMk/>
            <pc:sldMk cId="538443942" sldId="302"/>
            <ac:spMk id="71" creationId="{3BCB5F6A-9EB0-40B0-9D13-3023E9A20508}"/>
          </ac:spMkLst>
        </pc:spChg>
        <pc:picChg chg="add mod">
          <ac:chgData name="Brandt Redd" userId="be8ed540b98adac0" providerId="LiveId" clId="{883F55D5-0FC3-443D-9783-DA4D43E7DB07}" dt="2020-03-04T20:20:14.293" v="2834" actId="26606"/>
          <ac:picMkLst>
            <pc:docMk/>
            <pc:sldMk cId="538443942" sldId="302"/>
            <ac:picMk id="4098" creationId="{51A1A5AF-12F0-4E22-8BF2-26C3288BC8E1}"/>
          </ac:picMkLst>
        </pc:picChg>
      </pc:sldChg>
      <pc:sldChg chg="modSp add">
        <pc:chgData name="Brandt Redd" userId="be8ed540b98adac0" providerId="LiveId" clId="{883F55D5-0FC3-443D-9783-DA4D43E7DB07}" dt="2020-03-04T19:45:53.277" v="2564" actId="207"/>
        <pc:sldMkLst>
          <pc:docMk/>
          <pc:sldMk cId="2469248460" sldId="303"/>
        </pc:sldMkLst>
        <pc:spChg chg="mod">
          <ac:chgData name="Brandt Redd" userId="be8ed540b98adac0" providerId="LiveId" clId="{883F55D5-0FC3-443D-9783-DA4D43E7DB07}" dt="2020-03-04T19:45:05.197" v="2525" actId="1076"/>
          <ac:spMkLst>
            <pc:docMk/>
            <pc:sldMk cId="2469248460" sldId="303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53.277" v="2564" actId="207"/>
          <ac:spMkLst>
            <pc:docMk/>
            <pc:sldMk cId="2469248460" sldId="303"/>
            <ac:spMk id="4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30.777" v="2561" actId="14100"/>
          <ac:spMkLst>
            <pc:docMk/>
            <pc:sldMk cId="2469248460" sldId="303"/>
            <ac:spMk id="5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35.614" v="2562" actId="14100"/>
          <ac:spMkLst>
            <pc:docMk/>
            <pc:sldMk cId="2469248460" sldId="303"/>
            <ac:spMk id="6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40.677" v="2563" actId="14100"/>
          <ac:spMkLst>
            <pc:docMk/>
            <pc:sldMk cId="2469248460" sldId="303"/>
            <ac:spMk id="7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08.893" v="2526" actId="1076"/>
          <ac:spMkLst>
            <pc:docMk/>
            <pc:sldMk cId="2469248460" sldId="303"/>
            <ac:spMk id="8" creationId="{00000000-0000-0000-0000-000000000000}"/>
          </ac:spMkLst>
        </pc:spChg>
      </pc:sldChg>
      <pc:sldChg chg="addSp modSp add mod setBg">
        <pc:chgData name="Brandt Redd" userId="be8ed540b98adac0" providerId="LiveId" clId="{883F55D5-0FC3-443D-9783-DA4D43E7DB07}" dt="2020-03-04T20:11:01.525" v="2784" actId="14100"/>
        <pc:sldMkLst>
          <pc:docMk/>
          <pc:sldMk cId="917681823" sldId="304"/>
        </pc:sldMkLst>
        <pc:spChg chg="mo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2" creationId="{5E17548B-E76F-45C3-925C-6AE1A4C596B6}"/>
          </ac:spMkLst>
        </pc:spChg>
        <pc:spChg chg="mod">
          <ac:chgData name="Brandt Redd" userId="be8ed540b98adac0" providerId="LiveId" clId="{883F55D5-0FC3-443D-9783-DA4D43E7DB07}" dt="2020-03-04T20:10:49.458" v="2782" actId="14100"/>
          <ac:spMkLst>
            <pc:docMk/>
            <pc:sldMk cId="917681823" sldId="304"/>
            <ac:spMk id="3" creationId="{99DBD44C-773E-487F-9A34-3917B25B4EBC}"/>
          </ac:spMkLst>
        </pc:spChg>
        <pc:spChg chg="ad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71" creationId="{9F4444CE-BC8D-4D61-B303-4C05614E62AB}"/>
          </ac:spMkLst>
        </pc:spChg>
        <pc:spChg chg="ad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73" creationId="{62423CA5-E2E1-4789-B759-9906C1C94063}"/>
          </ac:spMkLst>
        </pc:spChg>
        <pc:spChg chg="ad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75" creationId="{73772B81-181F-48B7-8826-4D9686D15DF5}"/>
          </ac:spMkLst>
        </pc:spChg>
        <pc:spChg chg="ad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77" creationId="{B2205F6E-03C6-4E92-877C-E2482F6599AA}"/>
          </ac:spMkLst>
        </pc:spChg>
        <pc:picChg chg="add mod">
          <ac:chgData name="Brandt Redd" userId="be8ed540b98adac0" providerId="LiveId" clId="{883F55D5-0FC3-443D-9783-DA4D43E7DB07}" dt="2020-03-04T20:11:01.525" v="2784" actId="14100"/>
          <ac:picMkLst>
            <pc:docMk/>
            <pc:sldMk cId="917681823" sldId="304"/>
            <ac:picMk id="8194" creationId="{AD6E9B01-6CE4-4EAB-95B7-E3179F8FE0E6}"/>
          </ac:picMkLst>
        </pc:picChg>
      </pc:sldChg>
      <pc:sldChg chg="add">
        <pc:chgData name="Brandt Redd" userId="be8ed540b98adac0" providerId="LiveId" clId="{883F55D5-0FC3-443D-9783-DA4D43E7DB07}" dt="2020-03-04T20:15:10.084" v="2785"/>
        <pc:sldMkLst>
          <pc:docMk/>
          <pc:sldMk cId="2273110961" sldId="305"/>
        </pc:sldMkLst>
      </pc:sldChg>
      <pc:sldChg chg="addSp modSp add">
        <pc:chgData name="Brandt Redd" userId="be8ed540b98adac0" providerId="LiveId" clId="{883F55D5-0FC3-443D-9783-DA4D43E7DB07}" dt="2020-03-04T20:32:53.262" v="3336" actId="20577"/>
        <pc:sldMkLst>
          <pc:docMk/>
          <pc:sldMk cId="2053009111" sldId="306"/>
        </pc:sldMkLst>
        <pc:spChg chg="add mod">
          <ac:chgData name="Brandt Redd" userId="be8ed540b98adac0" providerId="LiveId" clId="{883F55D5-0FC3-443D-9783-DA4D43E7DB07}" dt="2020-03-04T20:32:43.936" v="3325" actId="20577"/>
          <ac:spMkLst>
            <pc:docMk/>
            <pc:sldMk cId="2053009111" sldId="306"/>
            <ac:spMk id="2" creationId="{772E8939-E2CC-488D-A3DE-898152ACF20C}"/>
          </ac:spMkLst>
        </pc:spChg>
        <pc:spChg chg="add mod">
          <ac:chgData name="Brandt Redd" userId="be8ed540b98adac0" providerId="LiveId" clId="{883F55D5-0FC3-443D-9783-DA4D43E7DB07}" dt="2020-03-04T20:32:53.262" v="3336" actId="20577"/>
          <ac:spMkLst>
            <pc:docMk/>
            <pc:sldMk cId="2053009111" sldId="306"/>
            <ac:spMk id="3" creationId="{AE0A847F-A03F-4F2C-80C2-A9C17CD65FA1}"/>
          </ac:spMkLst>
        </pc:spChg>
      </pc:sldChg>
    </pc:docChg>
  </pc:docChgLst>
  <pc:docChgLst>
    <pc:chgData name="Brandt Redd" userId="be8ed540b98adac0" providerId="LiveId" clId="{88A2DC79-12A2-46D1-92DB-559626708897}"/>
    <pc:docChg chg="undo redo custSel addSld delSld modSld">
      <pc:chgData name="Brandt Redd" userId="be8ed540b98adac0" providerId="LiveId" clId="{88A2DC79-12A2-46D1-92DB-559626708897}" dt="2020-03-11T21:53:26.349" v="2935" actId="6549"/>
      <pc:docMkLst>
        <pc:docMk/>
      </pc:docMkLst>
      <pc:sldChg chg="modSp">
        <pc:chgData name="Brandt Redd" userId="be8ed540b98adac0" providerId="LiveId" clId="{88A2DC79-12A2-46D1-92DB-559626708897}" dt="2020-03-11T15:35:24.273" v="40" actId="20577"/>
        <pc:sldMkLst>
          <pc:docMk/>
          <pc:sldMk cId="1320179317" sldId="256"/>
        </pc:sldMkLst>
        <pc:spChg chg="mod">
          <ac:chgData name="Brandt Redd" userId="be8ed540b98adac0" providerId="LiveId" clId="{88A2DC79-12A2-46D1-92DB-559626708897}" dt="2020-03-11T15:35:19.740" v="36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88A2DC79-12A2-46D1-92DB-559626708897}" dt="2020-03-11T15:35:24.273" v="40" actId="20577"/>
          <ac:spMkLst>
            <pc:docMk/>
            <pc:sldMk cId="1320179317" sldId="256"/>
            <ac:spMk id="3" creationId="{9AD67A8A-FD80-4E35-80F7-3544A15E4D4C}"/>
          </ac:spMkLst>
        </pc:spChg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88563050" sldId="257"/>
        </pc:sldMkLst>
      </pc:sldChg>
      <pc:sldChg chg="modSp">
        <pc:chgData name="Brandt Redd" userId="be8ed540b98adac0" providerId="LiveId" clId="{88A2DC79-12A2-46D1-92DB-559626708897}" dt="2020-03-11T15:45:51.291" v="593" actId="27636"/>
        <pc:sldMkLst>
          <pc:docMk/>
          <pc:sldMk cId="154695020" sldId="258"/>
        </pc:sldMkLst>
        <pc:spChg chg="mod">
          <ac:chgData name="Brandt Redd" userId="be8ed540b98adac0" providerId="LiveId" clId="{88A2DC79-12A2-46D1-92DB-559626708897}" dt="2020-03-11T15:39:42.106" v="132" actId="20577"/>
          <ac:spMkLst>
            <pc:docMk/>
            <pc:sldMk cId="154695020" sldId="258"/>
            <ac:spMk id="2" creationId="{BB59AA5E-08D4-4F46-8634-68AE64E35C01}"/>
          </ac:spMkLst>
        </pc:spChg>
        <pc:spChg chg="mod">
          <ac:chgData name="Brandt Redd" userId="be8ed540b98adac0" providerId="LiveId" clId="{88A2DC79-12A2-46D1-92DB-559626708897}" dt="2020-03-11T15:45:51.291" v="593" actId="27636"/>
          <ac:spMkLst>
            <pc:docMk/>
            <pc:sldMk cId="154695020" sldId="258"/>
            <ac:spMk id="3" creationId="{06165ADE-386B-4C44-957F-2F0D7DA315C5}"/>
          </ac:spMkLst>
        </pc:spChg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977641666" sldId="259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722869195" sldId="261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1544346165" sldId="262"/>
        </pc:sldMkLst>
      </pc:sldChg>
      <pc:sldChg chg="addSp delSp modSp modNotesTx">
        <pc:chgData name="Brandt Redd" userId="be8ed540b98adac0" providerId="LiveId" clId="{88A2DC79-12A2-46D1-92DB-559626708897}" dt="2020-03-11T21:53:26.349" v="2935" actId="6549"/>
        <pc:sldMkLst>
          <pc:docMk/>
          <pc:sldMk cId="2283731460" sldId="263"/>
        </pc:sldMkLst>
        <pc:spChg chg="mod">
          <ac:chgData name="Brandt Redd" userId="be8ed540b98adac0" providerId="LiveId" clId="{88A2DC79-12A2-46D1-92DB-559626708897}" dt="2020-03-11T15:35:57.146" v="57" actId="20577"/>
          <ac:spMkLst>
            <pc:docMk/>
            <pc:sldMk cId="2283731460" sldId="263"/>
            <ac:spMk id="4" creationId="{8729036E-3B83-44DD-90E4-037A238086C0}"/>
          </ac:spMkLst>
        </pc:spChg>
        <pc:spChg chg="mod">
          <ac:chgData name="Brandt Redd" userId="be8ed540b98adac0" providerId="LiveId" clId="{88A2DC79-12A2-46D1-92DB-559626708897}" dt="2020-03-11T15:37:14.034" v="97" actId="20577"/>
          <ac:spMkLst>
            <pc:docMk/>
            <pc:sldMk cId="2283731460" sldId="263"/>
            <ac:spMk id="6" creationId="{7BA9ADC0-DA51-4E4F-BDA5-C3B7330F2173}"/>
          </ac:spMkLst>
        </pc:spChg>
        <pc:picChg chg="add mod">
          <ac:chgData name="Brandt Redd" userId="be8ed540b98adac0" providerId="LiveId" clId="{88A2DC79-12A2-46D1-92DB-559626708897}" dt="2020-03-11T15:38:44.415" v="101"/>
          <ac:picMkLst>
            <pc:docMk/>
            <pc:sldMk cId="2283731460" sldId="263"/>
            <ac:picMk id="2" creationId="{E5671E4E-B2D4-4ABE-947E-22B03AD0384A}"/>
          </ac:picMkLst>
        </pc:picChg>
        <pc:picChg chg="del">
          <ac:chgData name="Brandt Redd" userId="be8ed540b98adac0" providerId="LiveId" clId="{88A2DC79-12A2-46D1-92DB-559626708897}" dt="2020-03-11T15:36:00.570" v="58" actId="478"/>
          <ac:picMkLst>
            <pc:docMk/>
            <pc:sldMk cId="2283731460" sldId="263"/>
            <ac:picMk id="5" creationId="{3AE60228-8951-4C41-979E-764676D60C49}"/>
          </ac:picMkLst>
        </pc:picChg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906571530" sldId="264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98619018" sldId="265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1384203567" sldId="266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204535516" sldId="267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772177337" sldId="268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130548868" sldId="269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728087549" sldId="274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614138352" sldId="275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733690635" sldId="277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020949003" sldId="278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837274239" sldId="279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581374598" sldId="294"/>
        </pc:sldMkLst>
      </pc:sldChg>
      <pc:sldChg chg="del">
        <pc:chgData name="Brandt Redd" userId="be8ed540b98adac0" providerId="LiveId" clId="{88A2DC79-12A2-46D1-92DB-559626708897}" dt="2020-03-11T15:49:05.200" v="684" actId="47"/>
        <pc:sldMkLst>
          <pc:docMk/>
          <pc:sldMk cId="1363935064" sldId="296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1195447341" sldId="297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958599495" sldId="298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412928337" sldId="299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799538474" sldId="300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160230760" sldId="301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538443942" sldId="302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469248460" sldId="303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917681823" sldId="304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273110961" sldId="305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053009111" sldId="306"/>
        </pc:sldMkLst>
      </pc:sldChg>
      <pc:sldChg chg="modSp add del">
        <pc:chgData name="Brandt Redd" userId="be8ed540b98adac0" providerId="LiveId" clId="{88A2DC79-12A2-46D1-92DB-559626708897}" dt="2020-03-11T15:48:26.198" v="609" actId="47"/>
        <pc:sldMkLst>
          <pc:docMk/>
          <pc:sldMk cId="842717941" sldId="307"/>
        </pc:sldMkLst>
        <pc:spChg chg="mod">
          <ac:chgData name="Brandt Redd" userId="be8ed540b98adac0" providerId="LiveId" clId="{88A2DC79-12A2-46D1-92DB-559626708897}" dt="2020-03-11T15:46:25.047" v="606" actId="20577"/>
          <ac:spMkLst>
            <pc:docMk/>
            <pc:sldMk cId="842717941" sldId="307"/>
            <ac:spMk id="2" creationId="{4B08B16B-BA4A-4113-B140-BDA580F016FE}"/>
          </ac:spMkLst>
        </pc:spChg>
      </pc:sldChg>
      <pc:sldChg chg="modSp add">
        <pc:chgData name="Brandt Redd" userId="be8ed540b98adac0" providerId="LiveId" clId="{88A2DC79-12A2-46D1-92DB-559626708897}" dt="2020-03-11T15:48:57.307" v="683" actId="27636"/>
        <pc:sldMkLst>
          <pc:docMk/>
          <pc:sldMk cId="708955848" sldId="308"/>
        </pc:sldMkLst>
        <pc:spChg chg="mod">
          <ac:chgData name="Brandt Redd" userId="be8ed540b98adac0" providerId="LiveId" clId="{88A2DC79-12A2-46D1-92DB-559626708897}" dt="2020-03-11T15:48:57.307" v="683" actId="27636"/>
          <ac:spMkLst>
            <pc:docMk/>
            <pc:sldMk cId="708955848" sldId="308"/>
            <ac:spMk id="3" creationId="{8E0E38A6-3103-4D16-A929-AF3B2649325B}"/>
          </ac:spMkLst>
        </pc:spChg>
      </pc:sldChg>
      <pc:sldChg chg="modSp add">
        <pc:chgData name="Brandt Redd" userId="be8ed540b98adac0" providerId="LiveId" clId="{88A2DC79-12A2-46D1-92DB-559626708897}" dt="2020-03-11T15:58:48.256" v="1166" actId="20577"/>
        <pc:sldMkLst>
          <pc:docMk/>
          <pc:sldMk cId="457019352" sldId="309"/>
        </pc:sldMkLst>
        <pc:spChg chg="mod">
          <ac:chgData name="Brandt Redd" userId="be8ed540b98adac0" providerId="LiveId" clId="{88A2DC79-12A2-46D1-92DB-559626708897}" dt="2020-03-11T15:50:58.034" v="701" actId="20577"/>
          <ac:spMkLst>
            <pc:docMk/>
            <pc:sldMk cId="457019352" sldId="309"/>
            <ac:spMk id="2" creationId="{9A98FAF5-9824-4F7D-A3D6-021D1DEE7CFA}"/>
          </ac:spMkLst>
        </pc:spChg>
        <pc:spChg chg="mod">
          <ac:chgData name="Brandt Redd" userId="be8ed540b98adac0" providerId="LiveId" clId="{88A2DC79-12A2-46D1-92DB-559626708897}" dt="2020-03-11T15:58:48.256" v="1166" actId="20577"/>
          <ac:spMkLst>
            <pc:docMk/>
            <pc:sldMk cId="457019352" sldId="309"/>
            <ac:spMk id="3" creationId="{F0ABB624-52AE-42BE-8FCF-B99BEA2B027C}"/>
          </ac:spMkLst>
        </pc:spChg>
      </pc:sldChg>
      <pc:sldChg chg="modSp add">
        <pc:chgData name="Brandt Redd" userId="be8ed540b98adac0" providerId="LiveId" clId="{88A2DC79-12A2-46D1-92DB-559626708897}" dt="2020-03-11T16:16:28.410" v="2005" actId="20577"/>
        <pc:sldMkLst>
          <pc:docMk/>
          <pc:sldMk cId="4018184181" sldId="310"/>
        </pc:sldMkLst>
        <pc:spChg chg="mod">
          <ac:chgData name="Brandt Redd" userId="be8ed540b98adac0" providerId="LiveId" clId="{88A2DC79-12A2-46D1-92DB-559626708897}" dt="2020-03-11T16:00:13.646" v="1238" actId="20577"/>
          <ac:spMkLst>
            <pc:docMk/>
            <pc:sldMk cId="4018184181" sldId="310"/>
            <ac:spMk id="2" creationId="{6DABD719-4B23-43F3-A2A4-842F1B8E6EB7}"/>
          </ac:spMkLst>
        </pc:spChg>
        <pc:spChg chg="mod">
          <ac:chgData name="Brandt Redd" userId="be8ed540b98adac0" providerId="LiveId" clId="{88A2DC79-12A2-46D1-92DB-559626708897}" dt="2020-03-11T16:16:28.410" v="2005" actId="20577"/>
          <ac:spMkLst>
            <pc:docMk/>
            <pc:sldMk cId="4018184181" sldId="310"/>
            <ac:spMk id="3" creationId="{D2FD54C3-EDFC-4DDE-9249-A78B697A6C9A}"/>
          </ac:spMkLst>
        </pc:spChg>
      </pc:sldChg>
      <pc:sldChg chg="modSp add">
        <pc:chgData name="Brandt Redd" userId="be8ed540b98adac0" providerId="LiveId" clId="{88A2DC79-12A2-46D1-92DB-559626708897}" dt="2020-03-11T16:56:48.993" v="2763" actId="20577"/>
        <pc:sldMkLst>
          <pc:docMk/>
          <pc:sldMk cId="162103241" sldId="311"/>
        </pc:sldMkLst>
        <pc:spChg chg="mod">
          <ac:chgData name="Brandt Redd" userId="be8ed540b98adac0" providerId="LiveId" clId="{88A2DC79-12A2-46D1-92DB-559626708897}" dt="2020-03-11T16:48:01.757" v="2075" actId="20577"/>
          <ac:spMkLst>
            <pc:docMk/>
            <pc:sldMk cId="162103241" sldId="311"/>
            <ac:spMk id="2" creationId="{11D93E65-150D-49CF-81D6-37E1915CFBD4}"/>
          </ac:spMkLst>
        </pc:spChg>
        <pc:spChg chg="mod">
          <ac:chgData name="Brandt Redd" userId="be8ed540b98adac0" providerId="LiveId" clId="{88A2DC79-12A2-46D1-92DB-559626708897}" dt="2020-03-11T16:56:48.993" v="2763" actId="20577"/>
          <ac:spMkLst>
            <pc:docMk/>
            <pc:sldMk cId="162103241" sldId="311"/>
            <ac:spMk id="3" creationId="{96DB067C-E7F5-4083-94E3-5E5F2CE63E3D}"/>
          </ac:spMkLst>
        </pc:spChg>
      </pc:sldChg>
      <pc:sldChg chg="modSp add">
        <pc:chgData name="Brandt Redd" userId="be8ed540b98adac0" providerId="LiveId" clId="{88A2DC79-12A2-46D1-92DB-559626708897}" dt="2020-03-11T21:20:17.456" v="2934" actId="20577"/>
        <pc:sldMkLst>
          <pc:docMk/>
          <pc:sldMk cId="1388652087" sldId="312"/>
        </pc:sldMkLst>
        <pc:spChg chg="mod">
          <ac:chgData name="Brandt Redd" userId="be8ed540b98adac0" providerId="LiveId" clId="{88A2DC79-12A2-46D1-92DB-559626708897}" dt="2020-03-11T21:18:42.581" v="2780" actId="20577"/>
          <ac:spMkLst>
            <pc:docMk/>
            <pc:sldMk cId="1388652087" sldId="312"/>
            <ac:spMk id="2" creationId="{47DCCABF-F2A4-4F13-91F6-96AE232879CA}"/>
          </ac:spMkLst>
        </pc:spChg>
        <pc:spChg chg="mod">
          <ac:chgData name="Brandt Redd" userId="be8ed540b98adac0" providerId="LiveId" clId="{88A2DC79-12A2-46D1-92DB-559626708897}" dt="2020-03-11T21:20:17.456" v="2934" actId="20577"/>
          <ac:spMkLst>
            <pc:docMk/>
            <pc:sldMk cId="1388652087" sldId="312"/>
            <ac:spMk id="3" creationId="{B41281BC-CA7B-49B7-B051-5A80D0851948}"/>
          </ac:spMkLst>
        </pc:spChg>
      </pc:sldChg>
    </pc:docChg>
  </pc:docChgLst>
  <pc:docChgLst>
    <pc:chgData name="Brandt Redd" userId="be8ed540b98adac0" providerId="LiveId" clId="{86FDF523-C476-48F1-944B-B0D9E692C757}"/>
    <pc:docChg chg="undo custSel addSld delSld modSld">
      <pc:chgData name="Brandt Redd" userId="be8ed540b98adac0" providerId="LiveId" clId="{86FDF523-C476-48F1-944B-B0D9E692C757}" dt="2020-03-30T21:49:30.686" v="2268" actId="1076"/>
      <pc:docMkLst>
        <pc:docMk/>
      </pc:docMkLst>
      <pc:sldChg chg="addSp delSp modSp">
        <pc:chgData name="Brandt Redd" userId="be8ed540b98adac0" providerId="LiveId" clId="{86FDF523-C476-48F1-944B-B0D9E692C757}" dt="2020-03-28T22:50:59.890" v="63" actId="6549"/>
        <pc:sldMkLst>
          <pc:docMk/>
          <pc:sldMk cId="1320179317" sldId="256"/>
        </pc:sldMkLst>
        <pc:spChg chg="mod">
          <ac:chgData name="Brandt Redd" userId="be8ed540b98adac0" providerId="LiveId" clId="{86FDF523-C476-48F1-944B-B0D9E692C757}" dt="2020-03-28T22:45:15.616" v="37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86FDF523-C476-48F1-944B-B0D9E692C757}" dt="2020-03-28T22:45:22.492" v="41" actId="20577"/>
          <ac:spMkLst>
            <pc:docMk/>
            <pc:sldMk cId="1320179317" sldId="256"/>
            <ac:spMk id="3" creationId="{9AD67A8A-FD80-4E35-80F7-3544A15E4D4C}"/>
          </ac:spMkLst>
        </pc:spChg>
        <pc:spChg chg="mod">
          <ac:chgData name="Brandt Redd" userId="be8ed540b98adac0" providerId="LiveId" clId="{86FDF523-C476-48F1-944B-B0D9E692C757}" dt="2020-03-28T22:50:59.890" v="63" actId="6549"/>
          <ac:spMkLst>
            <pc:docMk/>
            <pc:sldMk cId="1320179317" sldId="256"/>
            <ac:spMk id="6" creationId="{485C46BB-A405-499D-A608-677210844F69}"/>
          </ac:spMkLst>
        </pc:spChg>
        <pc:picChg chg="del">
          <ac:chgData name="Brandt Redd" userId="be8ed540b98adac0" providerId="LiveId" clId="{86FDF523-C476-48F1-944B-B0D9E692C757}" dt="2020-03-28T22:44:49.984" v="0" actId="478"/>
          <ac:picMkLst>
            <pc:docMk/>
            <pc:sldMk cId="1320179317" sldId="256"/>
            <ac:picMk id="5" creationId="{5ADA9396-847D-49C2-8050-80D47EE53395}"/>
          </ac:picMkLst>
        </pc:picChg>
        <pc:picChg chg="add mod">
          <ac:chgData name="Brandt Redd" userId="be8ed540b98adac0" providerId="LiveId" clId="{86FDF523-C476-48F1-944B-B0D9E692C757}" dt="2020-03-28T22:50:23.946" v="45" actId="14100"/>
          <ac:picMkLst>
            <pc:docMk/>
            <pc:sldMk cId="1320179317" sldId="256"/>
            <ac:picMk id="1026" creationId="{1BB3712A-D594-41CE-9DB0-1FFDF5D78F8F}"/>
          </ac:picMkLst>
        </pc:picChg>
      </pc:sldChg>
      <pc:sldChg chg="del">
        <pc:chgData name="Brandt Redd" userId="be8ed540b98adac0" providerId="LiveId" clId="{86FDF523-C476-48F1-944B-B0D9E692C757}" dt="2020-03-28T23:24:31.541" v="140" actId="47"/>
        <pc:sldMkLst>
          <pc:docMk/>
          <pc:sldMk cId="1195763199" sldId="316"/>
        </pc:sldMkLst>
      </pc:sldChg>
      <pc:sldChg chg="modSp">
        <pc:chgData name="Brandt Redd" userId="be8ed540b98adac0" providerId="LiveId" clId="{86FDF523-C476-48F1-944B-B0D9E692C757}" dt="2020-03-28T23:30:27.474" v="412" actId="20577"/>
        <pc:sldMkLst>
          <pc:docMk/>
          <pc:sldMk cId="1665343416" sldId="318"/>
        </pc:sldMkLst>
        <pc:spChg chg="mod">
          <ac:chgData name="Brandt Redd" userId="be8ed540b98adac0" providerId="LiveId" clId="{86FDF523-C476-48F1-944B-B0D9E692C757}" dt="2020-03-28T23:30:27.474" v="412" actId="20577"/>
          <ac:spMkLst>
            <pc:docMk/>
            <pc:sldMk cId="1665343416" sldId="318"/>
            <ac:spMk id="3" creationId="{120DCEF5-14C0-42D2-8A17-1B6E8A63DF6F}"/>
          </ac:spMkLst>
        </pc:spChg>
      </pc:sldChg>
      <pc:sldChg chg="addSp delSp modSp">
        <pc:chgData name="Brandt Redd" userId="be8ed540b98adac0" providerId="LiveId" clId="{86FDF523-C476-48F1-944B-B0D9E692C757}" dt="2020-03-28T23:22:59.688" v="134" actId="1076"/>
        <pc:sldMkLst>
          <pc:docMk/>
          <pc:sldMk cId="1541831570" sldId="319"/>
        </pc:sldMkLst>
        <pc:spChg chg="mod">
          <ac:chgData name="Brandt Redd" userId="be8ed540b98adac0" providerId="LiveId" clId="{86FDF523-C476-48F1-944B-B0D9E692C757}" dt="2020-03-28T23:22:04.203" v="130" actId="20577"/>
          <ac:spMkLst>
            <pc:docMk/>
            <pc:sldMk cId="1541831570" sldId="319"/>
            <ac:spMk id="4" creationId="{6AF59687-4B13-496E-A1F0-7F958316FB29}"/>
          </ac:spMkLst>
        </pc:spChg>
        <pc:spChg chg="mod">
          <ac:chgData name="Brandt Redd" userId="be8ed540b98adac0" providerId="LiveId" clId="{86FDF523-C476-48F1-944B-B0D9E692C757}" dt="2020-03-28T23:21:56.468" v="109"/>
          <ac:spMkLst>
            <pc:docMk/>
            <pc:sldMk cId="1541831570" sldId="319"/>
            <ac:spMk id="5" creationId="{B221DCC8-9F7E-4E35-8661-84BCF3514FFE}"/>
          </ac:spMkLst>
        </pc:spChg>
        <pc:picChg chg="add mod">
          <ac:chgData name="Brandt Redd" userId="be8ed540b98adac0" providerId="LiveId" clId="{86FDF523-C476-48F1-944B-B0D9E692C757}" dt="2020-03-28T23:22:59.688" v="134" actId="1076"/>
          <ac:picMkLst>
            <pc:docMk/>
            <pc:sldMk cId="1541831570" sldId="319"/>
            <ac:picMk id="2" creationId="{00A0B128-B494-4BE2-883F-070FE29DE99A}"/>
          </ac:picMkLst>
        </pc:picChg>
        <pc:picChg chg="del">
          <ac:chgData name="Brandt Redd" userId="be8ed540b98adac0" providerId="LiveId" clId="{86FDF523-C476-48F1-944B-B0D9E692C757}" dt="2020-03-28T23:21:48.048" v="64" actId="478"/>
          <ac:picMkLst>
            <pc:docMk/>
            <pc:sldMk cId="1541831570" sldId="319"/>
            <ac:picMk id="3" creationId="{D9F95F1A-2DD8-40A4-BC5A-85C1BD718163}"/>
          </ac:picMkLst>
        </pc:picChg>
      </pc:sldChg>
      <pc:sldChg chg="addSp delSp modSp">
        <pc:chgData name="Brandt Redd" userId="be8ed540b98adac0" providerId="LiveId" clId="{86FDF523-C476-48F1-944B-B0D9E692C757}" dt="2020-03-30T21:48:44.072" v="2264" actId="14100"/>
        <pc:sldMkLst>
          <pc:docMk/>
          <pc:sldMk cId="3139468776" sldId="323"/>
        </pc:sldMkLst>
        <pc:picChg chg="add mod">
          <ac:chgData name="Brandt Redd" userId="be8ed540b98adac0" providerId="LiveId" clId="{86FDF523-C476-48F1-944B-B0D9E692C757}" dt="2020-03-30T21:48:44.072" v="2264" actId="14100"/>
          <ac:picMkLst>
            <pc:docMk/>
            <pc:sldMk cId="3139468776" sldId="323"/>
            <ac:picMk id="3" creationId="{605B236F-B203-4F34-863C-4D745E626687}"/>
          </ac:picMkLst>
        </pc:picChg>
        <pc:picChg chg="del">
          <ac:chgData name="Brandt Redd" userId="be8ed540b98adac0" providerId="LiveId" clId="{86FDF523-C476-48F1-944B-B0D9E692C757}" dt="2020-03-28T23:30:43.574" v="414" actId="478"/>
          <ac:picMkLst>
            <pc:docMk/>
            <pc:sldMk cId="3139468776" sldId="323"/>
            <ac:picMk id="3" creationId="{8DB057A7-5A06-42C0-B92C-BB2302252464}"/>
          </ac:picMkLst>
        </pc:picChg>
      </pc:sldChg>
      <pc:sldChg chg="del">
        <pc:chgData name="Brandt Redd" userId="be8ed540b98adac0" providerId="LiveId" clId="{86FDF523-C476-48F1-944B-B0D9E692C757}" dt="2020-03-28T23:24:23.219" v="139" actId="2696"/>
        <pc:sldMkLst>
          <pc:docMk/>
          <pc:sldMk cId="4171731122" sldId="328"/>
        </pc:sldMkLst>
      </pc:sldChg>
      <pc:sldChg chg="del">
        <pc:chgData name="Brandt Redd" userId="be8ed540b98adac0" providerId="LiveId" clId="{86FDF523-C476-48F1-944B-B0D9E692C757}" dt="2020-03-28T23:46:20.004" v="1015" actId="47"/>
        <pc:sldMkLst>
          <pc:docMk/>
          <pc:sldMk cId="2721600692" sldId="333"/>
        </pc:sldMkLst>
      </pc:sldChg>
      <pc:sldChg chg="del">
        <pc:chgData name="Brandt Redd" userId="be8ed540b98adac0" providerId="LiveId" clId="{86FDF523-C476-48F1-944B-B0D9E692C757}" dt="2020-03-28T23:30:37.374" v="413" actId="47"/>
        <pc:sldMkLst>
          <pc:docMk/>
          <pc:sldMk cId="1460546100" sldId="334"/>
        </pc:sldMkLst>
      </pc:sldChg>
      <pc:sldChg chg="addSp modSp">
        <pc:chgData name="Brandt Redd" userId="be8ed540b98adac0" providerId="LiveId" clId="{86FDF523-C476-48F1-944B-B0D9E692C757}" dt="2020-03-29T01:16:43.788" v="1025" actId="313"/>
        <pc:sldMkLst>
          <pc:docMk/>
          <pc:sldMk cId="3032397304" sldId="335"/>
        </pc:sldMkLst>
        <pc:spChg chg="add mod">
          <ac:chgData name="Brandt Redd" userId="be8ed540b98adac0" providerId="LiveId" clId="{86FDF523-C476-48F1-944B-B0D9E692C757}" dt="2020-03-29T01:16:43.788" v="1025" actId="313"/>
          <ac:spMkLst>
            <pc:docMk/>
            <pc:sldMk cId="3032397304" sldId="335"/>
            <ac:spMk id="2" creationId="{54298F2E-C1FB-4FE8-B6CD-D77C1E927724}"/>
          </ac:spMkLst>
        </pc:spChg>
        <pc:spChg chg="mod">
          <ac:chgData name="Brandt Redd" userId="be8ed540b98adac0" providerId="LiveId" clId="{86FDF523-C476-48F1-944B-B0D9E692C757}" dt="2020-03-28T23:31:27.300" v="469" actId="20577"/>
          <ac:spMkLst>
            <pc:docMk/>
            <pc:sldMk cId="3032397304" sldId="335"/>
            <ac:spMk id="3" creationId="{EF84F061-F0F3-4142-91C9-3C5D135EF29D}"/>
          </ac:spMkLst>
        </pc:spChg>
        <pc:spChg chg="mod">
          <ac:chgData name="Brandt Redd" userId="be8ed540b98adac0" providerId="LiveId" clId="{86FDF523-C476-48F1-944B-B0D9E692C757}" dt="2020-03-28T23:33:03.990" v="543" actId="20577"/>
          <ac:spMkLst>
            <pc:docMk/>
            <pc:sldMk cId="3032397304" sldId="335"/>
            <ac:spMk id="4" creationId="{D0E58EEF-8708-405E-9BCF-70C1981AA0A3}"/>
          </ac:spMkLst>
        </pc:spChg>
      </pc:sldChg>
      <pc:sldChg chg="del">
        <pc:chgData name="Brandt Redd" userId="be8ed540b98adac0" providerId="LiveId" clId="{86FDF523-C476-48F1-944B-B0D9E692C757}" dt="2020-03-28T23:46:20.004" v="1015" actId="47"/>
        <pc:sldMkLst>
          <pc:docMk/>
          <pc:sldMk cId="154832715" sldId="336"/>
        </pc:sldMkLst>
      </pc:sldChg>
      <pc:sldChg chg="del">
        <pc:chgData name="Brandt Redd" userId="be8ed540b98adac0" providerId="LiveId" clId="{86FDF523-C476-48F1-944B-B0D9E692C757}" dt="2020-03-28T23:46:20.004" v="1015" actId="47"/>
        <pc:sldMkLst>
          <pc:docMk/>
          <pc:sldMk cId="1557994654" sldId="337"/>
        </pc:sldMkLst>
      </pc:sldChg>
      <pc:sldChg chg="addSp delSp modSp">
        <pc:chgData name="Brandt Redd" userId="be8ed540b98adac0" providerId="LiveId" clId="{86FDF523-C476-48F1-944B-B0D9E692C757}" dt="2020-03-30T21:49:30.686" v="2268" actId="1076"/>
        <pc:sldMkLst>
          <pc:docMk/>
          <pc:sldMk cId="2700981983" sldId="338"/>
        </pc:sldMkLst>
        <pc:picChg chg="del">
          <ac:chgData name="Brandt Redd" userId="be8ed540b98adac0" providerId="LiveId" clId="{86FDF523-C476-48F1-944B-B0D9E692C757}" dt="2020-03-28T23:30:50.245" v="415" actId="478"/>
          <ac:picMkLst>
            <pc:docMk/>
            <pc:sldMk cId="2700981983" sldId="338"/>
            <ac:picMk id="3" creationId="{8DB435D4-D268-42F9-8AAD-230FDCBEF9B7}"/>
          </ac:picMkLst>
        </pc:picChg>
        <pc:picChg chg="add mod">
          <ac:chgData name="Brandt Redd" userId="be8ed540b98adac0" providerId="LiveId" clId="{86FDF523-C476-48F1-944B-B0D9E692C757}" dt="2020-03-30T21:49:30.686" v="2268" actId="1076"/>
          <ac:picMkLst>
            <pc:docMk/>
            <pc:sldMk cId="2700981983" sldId="338"/>
            <ac:picMk id="3" creationId="{D38A83BB-B82E-4696-869E-FADFEC67E853}"/>
          </ac:picMkLst>
        </pc:picChg>
        <pc:picChg chg="del">
          <ac:chgData name="Brandt Redd" userId="be8ed540b98adac0" providerId="LiveId" clId="{86FDF523-C476-48F1-944B-B0D9E692C757}" dt="2020-03-28T23:30:51.166" v="416" actId="478"/>
          <ac:picMkLst>
            <pc:docMk/>
            <pc:sldMk cId="2700981983" sldId="338"/>
            <ac:picMk id="4" creationId="{9DB7710D-79C8-4DCC-9F49-86FE662F6ACA}"/>
          </ac:picMkLst>
        </pc:picChg>
      </pc:sldChg>
      <pc:sldChg chg="addSp delSp modSp add">
        <pc:chgData name="Brandt Redd" userId="be8ed540b98adac0" providerId="LiveId" clId="{86FDF523-C476-48F1-944B-B0D9E692C757}" dt="2020-03-28T23:44:28.572" v="1014" actId="20577"/>
        <pc:sldMkLst>
          <pc:docMk/>
          <pc:sldMk cId="856252328" sldId="339"/>
        </pc:sldMkLst>
        <pc:spChg chg="mod">
          <ac:chgData name="Brandt Redd" userId="be8ed540b98adac0" providerId="LiveId" clId="{86FDF523-C476-48F1-944B-B0D9E692C757}" dt="2020-03-28T23:35:25.907" v="675" actId="20577"/>
          <ac:spMkLst>
            <pc:docMk/>
            <pc:sldMk cId="856252328" sldId="339"/>
            <ac:spMk id="2" creationId="{F26E6336-25A8-4E9F-873B-57D4F3D861DC}"/>
          </ac:spMkLst>
        </pc:spChg>
        <pc:spChg chg="add del mod">
          <ac:chgData name="Brandt Redd" userId="be8ed540b98adac0" providerId="LiveId" clId="{86FDF523-C476-48F1-944B-B0D9E692C757}" dt="2020-03-28T23:44:28.572" v="1014" actId="20577"/>
          <ac:spMkLst>
            <pc:docMk/>
            <pc:sldMk cId="856252328" sldId="339"/>
            <ac:spMk id="3" creationId="{AE1324D4-E5E9-4634-825F-0D9779596566}"/>
          </ac:spMkLst>
        </pc:spChg>
        <pc:picChg chg="add del mod">
          <ac:chgData name="Brandt Redd" userId="be8ed540b98adac0" providerId="LiveId" clId="{86FDF523-C476-48F1-944B-B0D9E692C757}" dt="2020-03-28T23:35:52.922" v="677"/>
          <ac:picMkLst>
            <pc:docMk/>
            <pc:sldMk cId="856252328" sldId="339"/>
            <ac:picMk id="4" creationId="{41A46516-4A85-4650-AF26-48B53E5BF978}"/>
          </ac:picMkLst>
        </pc:picChg>
      </pc:sldChg>
      <pc:sldChg chg="addSp delSp add del">
        <pc:chgData name="Brandt Redd" userId="be8ed540b98adac0" providerId="LiveId" clId="{86FDF523-C476-48F1-944B-B0D9E692C757}" dt="2020-03-28T23:23:32.189" v="138"/>
        <pc:sldMkLst>
          <pc:docMk/>
          <pc:sldMk cId="1087122748" sldId="339"/>
        </pc:sldMkLst>
        <pc:picChg chg="add del">
          <ac:chgData name="Brandt Redd" userId="be8ed540b98adac0" providerId="LiveId" clId="{86FDF523-C476-48F1-944B-B0D9E692C757}" dt="2020-03-28T23:23:31.100" v="137"/>
          <ac:picMkLst>
            <pc:docMk/>
            <pc:sldMk cId="1087122748" sldId="339"/>
            <ac:picMk id="3" creationId="{76B5A090-3657-4520-9976-185019E2F79A}"/>
          </ac:picMkLst>
        </pc:picChg>
      </pc:sldChg>
      <pc:sldChg chg="addSp delSp modSp add">
        <pc:chgData name="Brandt Redd" userId="be8ed540b98adac0" providerId="LiveId" clId="{86FDF523-C476-48F1-944B-B0D9E692C757}" dt="2020-03-29T01:34:56.755" v="2261" actId="20577"/>
        <pc:sldMkLst>
          <pc:docMk/>
          <pc:sldMk cId="526735408" sldId="340"/>
        </pc:sldMkLst>
        <pc:spChg chg="del">
          <ac:chgData name="Brandt Redd" userId="be8ed540b98adac0" providerId="LiveId" clId="{86FDF523-C476-48F1-944B-B0D9E692C757}" dt="2020-03-29T01:19:49.439" v="1027"/>
          <ac:spMkLst>
            <pc:docMk/>
            <pc:sldMk cId="526735408" sldId="340"/>
            <ac:spMk id="2" creationId="{A5FDCB22-1178-4A2C-8C31-6F32901F0740}"/>
          </ac:spMkLst>
        </pc:spChg>
        <pc:spChg chg="add mod">
          <ac:chgData name="Brandt Redd" userId="be8ed540b98adac0" providerId="LiveId" clId="{86FDF523-C476-48F1-944B-B0D9E692C757}" dt="2020-03-29T01:20:29.156" v="1088" actId="20577"/>
          <ac:spMkLst>
            <pc:docMk/>
            <pc:sldMk cId="526735408" sldId="340"/>
            <ac:spMk id="3" creationId="{9BF0963E-DEA4-4E5E-9D7D-733DA821062A}"/>
          </ac:spMkLst>
        </pc:spChg>
        <pc:spChg chg="add del mod">
          <ac:chgData name="Brandt Redd" userId="be8ed540b98adac0" providerId="LiveId" clId="{86FDF523-C476-48F1-944B-B0D9E692C757}" dt="2020-03-29T01:20:35.405" v="1089"/>
          <ac:spMkLst>
            <pc:docMk/>
            <pc:sldMk cId="526735408" sldId="340"/>
            <ac:spMk id="4" creationId="{9ADCB916-1AB1-4A8F-8D18-D5F0A3AC32CE}"/>
          </ac:spMkLst>
        </pc:spChg>
        <pc:spChg chg="add mod">
          <ac:chgData name="Brandt Redd" userId="be8ed540b98adac0" providerId="LiveId" clId="{86FDF523-C476-48F1-944B-B0D9E692C757}" dt="2020-03-29T01:32:15.649" v="1610" actId="3064"/>
          <ac:spMkLst>
            <pc:docMk/>
            <pc:sldMk cId="526735408" sldId="340"/>
            <ac:spMk id="5" creationId="{09996A6B-17EC-463B-A788-26AB4216416C}"/>
          </ac:spMkLst>
        </pc:spChg>
        <pc:spChg chg="add mod">
          <ac:chgData name="Brandt Redd" userId="be8ed540b98adac0" providerId="LiveId" clId="{86FDF523-C476-48F1-944B-B0D9E692C757}" dt="2020-03-29T01:31:28.121" v="1549" actId="20577"/>
          <ac:spMkLst>
            <pc:docMk/>
            <pc:sldMk cId="526735408" sldId="340"/>
            <ac:spMk id="6" creationId="{95911D34-AF36-4872-BB8B-216C286D1484}"/>
          </ac:spMkLst>
        </pc:spChg>
        <pc:spChg chg="add mod">
          <ac:chgData name="Brandt Redd" userId="be8ed540b98adac0" providerId="LiveId" clId="{86FDF523-C476-48F1-944B-B0D9E692C757}" dt="2020-03-29T01:32:15.649" v="1610" actId="3064"/>
          <ac:spMkLst>
            <pc:docMk/>
            <pc:sldMk cId="526735408" sldId="340"/>
            <ac:spMk id="7" creationId="{52CC68FD-C89D-4477-88EF-9C66134532F0}"/>
          </ac:spMkLst>
        </pc:spChg>
        <pc:spChg chg="add mod">
          <ac:chgData name="Brandt Redd" userId="be8ed540b98adac0" providerId="LiveId" clId="{86FDF523-C476-48F1-944B-B0D9E692C757}" dt="2020-03-29T01:34:11.244" v="2122" actId="20577"/>
          <ac:spMkLst>
            <pc:docMk/>
            <pc:sldMk cId="526735408" sldId="340"/>
            <ac:spMk id="8" creationId="{53103E86-91EC-49B1-9FE9-105D40D494E2}"/>
          </ac:spMkLst>
        </pc:spChg>
        <pc:spChg chg="add mod">
          <ac:chgData name="Brandt Redd" userId="be8ed540b98adac0" providerId="LiveId" clId="{86FDF523-C476-48F1-944B-B0D9E692C757}" dt="2020-03-29T01:34:56.755" v="2261" actId="20577"/>
          <ac:spMkLst>
            <pc:docMk/>
            <pc:sldMk cId="526735408" sldId="340"/>
            <ac:spMk id="9" creationId="{6E937FB7-0737-4C56-B654-A93015098F8F}"/>
          </ac:spMkLst>
        </pc:spChg>
      </pc:sldChg>
    </pc:docChg>
  </pc:docChgLst>
  <pc:docChgLst>
    <pc:chgData name="Brandt Redd" userId="be8ed540b98adac0" providerId="LiveId" clId="{A6119FA0-B0EB-484D-8488-CF11E104B766}"/>
    <pc:docChg chg="undo custSel mod addSld modSld">
      <pc:chgData name="Brandt Redd" userId="be8ed540b98adac0" providerId="LiveId" clId="{A6119FA0-B0EB-484D-8488-CF11E104B766}" dt="2020-03-18T21:54:17.186" v="1946" actId="20577"/>
      <pc:docMkLst>
        <pc:docMk/>
      </pc:docMkLst>
      <pc:sldChg chg="addSp modSp">
        <pc:chgData name="Brandt Redd" userId="be8ed540b98adac0" providerId="LiveId" clId="{A6119FA0-B0EB-484D-8488-CF11E104B766}" dt="2020-03-18T16:43:22.721" v="1017" actId="20577"/>
        <pc:sldMkLst>
          <pc:docMk/>
          <pc:sldMk cId="1320179317" sldId="256"/>
        </pc:sldMkLst>
        <pc:spChg chg="mod">
          <ac:chgData name="Brandt Redd" userId="be8ed540b98adac0" providerId="LiveId" clId="{A6119FA0-B0EB-484D-8488-CF11E104B766}" dt="2020-03-18T16:43:22.721" v="1017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A6119FA0-B0EB-484D-8488-CF11E104B766}" dt="2020-03-18T16:13:22.258" v="50" actId="20577"/>
          <ac:spMkLst>
            <pc:docMk/>
            <pc:sldMk cId="1320179317" sldId="256"/>
            <ac:spMk id="3" creationId="{9AD67A8A-FD80-4E35-80F7-3544A15E4D4C}"/>
          </ac:spMkLst>
        </pc:spChg>
        <pc:picChg chg="add mod">
          <ac:chgData name="Brandt Redd" userId="be8ed540b98adac0" providerId="LiveId" clId="{A6119FA0-B0EB-484D-8488-CF11E104B766}" dt="2020-03-18T16:43:06.052" v="1013" actId="1076"/>
          <ac:picMkLst>
            <pc:docMk/>
            <pc:sldMk cId="1320179317" sldId="256"/>
            <ac:picMk id="5" creationId="{949482BB-F9E9-4414-8FCC-679A07D04B79}"/>
          </ac:picMkLst>
        </pc:picChg>
      </pc:sldChg>
      <pc:sldChg chg="addSp modSp">
        <pc:chgData name="Brandt Redd" userId="be8ed540b98adac0" providerId="LiveId" clId="{A6119FA0-B0EB-484D-8488-CF11E104B766}" dt="2020-03-18T21:21:31.091" v="1689" actId="1076"/>
        <pc:sldMkLst>
          <pc:docMk/>
          <pc:sldMk cId="3896600030" sldId="313"/>
        </pc:sldMkLst>
        <pc:spChg chg="mod">
          <ac:chgData name="Brandt Redd" userId="be8ed540b98adac0" providerId="LiveId" clId="{A6119FA0-B0EB-484D-8488-CF11E104B766}" dt="2020-03-18T21:21:26.114" v="1688" actId="27636"/>
          <ac:spMkLst>
            <pc:docMk/>
            <pc:sldMk cId="3896600030" sldId="313"/>
            <ac:spMk id="3" creationId="{29B1A4F6-3D66-4D34-8098-7F5C82C62B26}"/>
          </ac:spMkLst>
        </pc:spChg>
        <pc:picChg chg="mod">
          <ac:chgData name="Brandt Redd" userId="be8ed540b98adac0" providerId="LiveId" clId="{A6119FA0-B0EB-484D-8488-CF11E104B766}" dt="2020-03-18T21:21:31.091" v="1689" actId="1076"/>
          <ac:picMkLst>
            <pc:docMk/>
            <pc:sldMk cId="3896600030" sldId="313"/>
            <ac:picMk id="4" creationId="{BE94ED40-4DC5-446A-ACED-08AF0ECB4F88}"/>
          </ac:picMkLst>
        </pc:picChg>
        <pc:picChg chg="add mod">
          <ac:chgData name="Brandt Redd" userId="be8ed540b98adac0" providerId="LiveId" clId="{A6119FA0-B0EB-484D-8488-CF11E104B766}" dt="2020-03-18T21:21:15.969" v="1684" actId="1076"/>
          <ac:picMkLst>
            <pc:docMk/>
            <pc:sldMk cId="3896600030" sldId="313"/>
            <ac:picMk id="5" creationId="{9E3F3354-0E50-44A3-B55E-DC8D9BFC1EEE}"/>
          </ac:picMkLst>
        </pc:picChg>
      </pc:sldChg>
      <pc:sldChg chg="modSp">
        <pc:chgData name="Brandt Redd" userId="be8ed540b98adac0" providerId="LiveId" clId="{A6119FA0-B0EB-484D-8488-CF11E104B766}" dt="2020-03-18T16:13:41.485" v="66" actId="20577"/>
        <pc:sldMkLst>
          <pc:docMk/>
          <pc:sldMk cId="1195763199" sldId="316"/>
        </pc:sldMkLst>
        <pc:spChg chg="mod">
          <ac:chgData name="Brandt Redd" userId="be8ed540b98adac0" providerId="LiveId" clId="{A6119FA0-B0EB-484D-8488-CF11E104B766}" dt="2020-03-18T16:13:41.485" v="66" actId="20577"/>
          <ac:spMkLst>
            <pc:docMk/>
            <pc:sldMk cId="1195763199" sldId="316"/>
            <ac:spMk id="2" creationId="{1C1CC58B-0326-4CC1-9F59-4E59FDEB81C3}"/>
          </ac:spMkLst>
        </pc:spChg>
      </pc:sldChg>
      <pc:sldChg chg="modSp add">
        <pc:chgData name="Brandt Redd" userId="be8ed540b98adac0" providerId="LiveId" clId="{A6119FA0-B0EB-484D-8488-CF11E104B766}" dt="2020-03-18T18:51:09.659" v="1571" actId="115"/>
        <pc:sldMkLst>
          <pc:docMk/>
          <pc:sldMk cId="652405937" sldId="317"/>
        </pc:sldMkLst>
        <pc:spChg chg="mod">
          <ac:chgData name="Brandt Redd" userId="be8ed540b98adac0" providerId="LiveId" clId="{A6119FA0-B0EB-484D-8488-CF11E104B766}" dt="2020-03-18T16:14:23.437" v="108" actId="20577"/>
          <ac:spMkLst>
            <pc:docMk/>
            <pc:sldMk cId="652405937" sldId="317"/>
            <ac:spMk id="2" creationId="{CFB73AF0-B3FE-4218-B1D6-3E4B813CDD46}"/>
          </ac:spMkLst>
        </pc:spChg>
        <pc:spChg chg="mod">
          <ac:chgData name="Brandt Redd" userId="be8ed540b98adac0" providerId="LiveId" clId="{A6119FA0-B0EB-484D-8488-CF11E104B766}" dt="2020-03-18T18:51:09.659" v="1571" actId="115"/>
          <ac:spMkLst>
            <pc:docMk/>
            <pc:sldMk cId="652405937" sldId="317"/>
            <ac:spMk id="3" creationId="{D8EE76B8-D567-4027-9814-FB8146A031C0}"/>
          </ac:spMkLst>
        </pc:spChg>
      </pc:sldChg>
      <pc:sldChg chg="modSp add">
        <pc:chgData name="Brandt Redd" userId="be8ed540b98adac0" providerId="LiveId" clId="{A6119FA0-B0EB-484D-8488-CF11E104B766}" dt="2020-03-18T21:54:17.186" v="1946" actId="20577"/>
        <pc:sldMkLst>
          <pc:docMk/>
          <pc:sldMk cId="1665343416" sldId="318"/>
        </pc:sldMkLst>
        <pc:spChg chg="mod">
          <ac:chgData name="Brandt Redd" userId="be8ed540b98adac0" providerId="LiveId" clId="{A6119FA0-B0EB-484D-8488-CF11E104B766}" dt="2020-03-18T21:53:13.828" v="1773" actId="14100"/>
          <ac:spMkLst>
            <pc:docMk/>
            <pc:sldMk cId="1665343416" sldId="318"/>
            <ac:spMk id="2" creationId="{AD3414B6-9163-416F-81C8-679A1002E15F}"/>
          </ac:spMkLst>
        </pc:spChg>
        <pc:spChg chg="mod">
          <ac:chgData name="Brandt Redd" userId="be8ed540b98adac0" providerId="LiveId" clId="{A6119FA0-B0EB-484D-8488-CF11E104B766}" dt="2020-03-18T21:54:17.186" v="1946" actId="20577"/>
          <ac:spMkLst>
            <pc:docMk/>
            <pc:sldMk cId="1665343416" sldId="318"/>
            <ac:spMk id="3" creationId="{120DCEF5-14C0-42D2-8A17-1B6E8A63DF6F}"/>
          </ac:spMkLst>
        </pc:spChg>
      </pc:sldChg>
      <pc:sldChg chg="addSp delSp modSp add mod setBg">
        <pc:chgData name="Brandt Redd" userId="be8ed540b98adac0" providerId="LiveId" clId="{A6119FA0-B0EB-484D-8488-CF11E104B766}" dt="2020-03-18T18:50:13.488" v="1563" actId="1076"/>
        <pc:sldMkLst>
          <pc:docMk/>
          <pc:sldMk cId="1541831570" sldId="319"/>
        </pc:sldMkLst>
        <pc:spChg chg="del mod">
          <ac:chgData name="Brandt Redd" userId="be8ed540b98adac0" providerId="LiveId" clId="{A6119FA0-B0EB-484D-8488-CF11E104B766}" dt="2020-03-18T18:45:20.291" v="1438" actId="478"/>
          <ac:spMkLst>
            <pc:docMk/>
            <pc:sldMk cId="1541831570" sldId="319"/>
            <ac:spMk id="2" creationId="{C3C330C4-37FD-415E-8D91-A45329B6E5A6}"/>
          </ac:spMkLst>
        </pc:spChg>
        <pc:spChg chg="del">
          <ac:chgData name="Brandt Redd" userId="be8ed540b98adac0" providerId="LiveId" clId="{A6119FA0-B0EB-484D-8488-CF11E104B766}" dt="2020-03-18T18:45:15.372" v="1437"/>
          <ac:spMkLst>
            <pc:docMk/>
            <pc:sldMk cId="1541831570" sldId="319"/>
            <ac:spMk id="3" creationId="{2D649CB6-9963-400D-8363-D8A340062824}"/>
          </ac:spMkLst>
        </pc:spChg>
        <pc:spChg chg="add mod">
          <ac:chgData name="Brandt Redd" userId="be8ed540b98adac0" providerId="LiveId" clId="{A6119FA0-B0EB-484D-8488-CF11E104B766}" dt="2020-03-18T18:50:13.488" v="1563" actId="1076"/>
          <ac:spMkLst>
            <pc:docMk/>
            <pc:sldMk cId="1541831570" sldId="319"/>
            <ac:spMk id="5" creationId="{B221DCC8-9F7E-4E35-8661-84BCF3514FFE}"/>
          </ac:spMkLst>
        </pc:spChg>
        <pc:spChg chg="add">
          <ac:chgData name="Brandt Redd" userId="be8ed540b98adac0" providerId="LiveId" clId="{A6119FA0-B0EB-484D-8488-CF11E104B766}" dt="2020-03-18T18:45:26.513" v="1440" actId="26606"/>
          <ac:spMkLst>
            <pc:docMk/>
            <pc:sldMk cId="1541831570" sldId="319"/>
            <ac:spMk id="9" creationId="{03E8462A-FEBA-4848-81CC-3F8DA3E477BE}"/>
          </ac:spMkLst>
        </pc:spChg>
        <pc:spChg chg="add">
          <ac:chgData name="Brandt Redd" userId="be8ed540b98adac0" providerId="LiveId" clId="{A6119FA0-B0EB-484D-8488-CF11E104B766}" dt="2020-03-18T18:45:26.513" v="1440" actId="26606"/>
          <ac:spMkLst>
            <pc:docMk/>
            <pc:sldMk cId="1541831570" sldId="319"/>
            <ac:spMk id="22" creationId="{7941F9B1-B01B-4A84-89D9-B169AEB4E456}"/>
          </ac:spMkLst>
        </pc:spChg>
        <pc:grpChg chg="add">
          <ac:chgData name="Brandt Redd" userId="be8ed540b98adac0" providerId="LiveId" clId="{A6119FA0-B0EB-484D-8488-CF11E104B766}" dt="2020-03-18T18:45:26.513" v="1440" actId="26606"/>
          <ac:grpSpMkLst>
            <pc:docMk/>
            <pc:sldMk cId="1541831570" sldId="319"/>
            <ac:grpSpMk id="11" creationId="{2109F83F-40FE-4DB3-84CC-09FB3340D06D}"/>
          </ac:grpSpMkLst>
        </pc:grpChg>
        <pc:picChg chg="add mod">
          <ac:chgData name="Brandt Redd" userId="be8ed540b98adac0" providerId="LiveId" clId="{A6119FA0-B0EB-484D-8488-CF11E104B766}" dt="2020-03-18T18:47:03.091" v="1445"/>
          <ac:picMkLst>
            <pc:docMk/>
            <pc:sldMk cId="1541831570" sldId="319"/>
            <ac:picMk id="4" creationId="{2DA66701-268A-4BAA-A37D-9590D325AD26}"/>
          </ac:picMkLst>
        </pc:picChg>
      </pc:sldChg>
      <pc:sldChg chg="addSp delSp modSp add">
        <pc:chgData name="Brandt Redd" userId="be8ed540b98adac0" providerId="LiveId" clId="{A6119FA0-B0EB-484D-8488-CF11E104B766}" dt="2020-03-18T18:33:35.713" v="1436" actId="14100"/>
        <pc:sldMkLst>
          <pc:docMk/>
          <pc:sldMk cId="741384127" sldId="320"/>
        </pc:sldMkLst>
        <pc:spChg chg="del">
          <ac:chgData name="Brandt Redd" userId="be8ed540b98adac0" providerId="LiveId" clId="{A6119FA0-B0EB-484D-8488-CF11E104B766}" dt="2020-03-18T17:59:04.615" v="1025" actId="478"/>
          <ac:spMkLst>
            <pc:docMk/>
            <pc:sldMk cId="741384127" sldId="320"/>
            <ac:spMk id="2" creationId="{C62DB599-88FD-44D9-94C2-6F0855124F4C}"/>
          </ac:spMkLst>
        </pc:spChg>
        <pc:spChg chg="mod">
          <ac:chgData name="Brandt Redd" userId="be8ed540b98adac0" providerId="LiveId" clId="{A6119FA0-B0EB-484D-8488-CF11E104B766}" dt="2020-03-18T18:33:35.713" v="1436" actId="14100"/>
          <ac:spMkLst>
            <pc:docMk/>
            <pc:sldMk cId="741384127" sldId="320"/>
            <ac:spMk id="3" creationId="{1BA4E22A-E8D6-4CFE-9F85-3DA53E2738C4}"/>
          </ac:spMkLst>
        </pc:spChg>
        <pc:picChg chg="add mod">
          <ac:chgData name="Brandt Redd" userId="be8ed540b98adac0" providerId="LiveId" clId="{A6119FA0-B0EB-484D-8488-CF11E104B766}" dt="2020-03-18T18:33:31.671" v="1435" actId="1076"/>
          <ac:picMkLst>
            <pc:docMk/>
            <pc:sldMk cId="741384127" sldId="320"/>
            <ac:picMk id="1026" creationId="{8D983F93-B6D9-4A48-9E66-58AA448456A7}"/>
          </ac:picMkLst>
        </pc:picChg>
      </pc:sldChg>
      <pc:sldChg chg="modSp add">
        <pc:chgData name="Brandt Redd" userId="be8ed540b98adac0" providerId="LiveId" clId="{A6119FA0-B0EB-484D-8488-CF11E104B766}" dt="2020-03-18T19:33:44.460" v="1677" actId="20577"/>
        <pc:sldMkLst>
          <pc:docMk/>
          <pc:sldMk cId="2423058684" sldId="321"/>
        </pc:sldMkLst>
        <pc:spChg chg="mod">
          <ac:chgData name="Brandt Redd" userId="be8ed540b98adac0" providerId="LiveId" clId="{A6119FA0-B0EB-484D-8488-CF11E104B766}" dt="2020-03-18T19:05:04.407" v="1586" actId="20577"/>
          <ac:spMkLst>
            <pc:docMk/>
            <pc:sldMk cId="2423058684" sldId="321"/>
            <ac:spMk id="2" creationId="{CFB73AF0-B3FE-4218-B1D6-3E4B813CDD46}"/>
          </ac:spMkLst>
        </pc:spChg>
        <pc:spChg chg="mod">
          <ac:chgData name="Brandt Redd" userId="be8ed540b98adac0" providerId="LiveId" clId="{A6119FA0-B0EB-484D-8488-CF11E104B766}" dt="2020-03-18T19:33:44.460" v="1677" actId="20577"/>
          <ac:spMkLst>
            <pc:docMk/>
            <pc:sldMk cId="2423058684" sldId="321"/>
            <ac:spMk id="3" creationId="{D8EE76B8-D567-4027-9814-FB8146A031C0}"/>
          </ac:spMkLst>
        </pc:spChg>
      </pc:sldChg>
    </pc:docChg>
  </pc:docChgLst>
  <pc:docChgLst>
    <pc:chgData name="Brandt Redd" userId="be8ed540b98adac0" providerId="LiveId" clId="{B860035E-A829-4BD5-ABC6-FDCE33452113}"/>
    <pc:docChg chg="undo custSel addSld delSld modSld">
      <pc:chgData name="Brandt Redd" userId="be8ed540b98adac0" providerId="LiveId" clId="{B860035E-A829-4BD5-ABC6-FDCE33452113}" dt="2020-04-02T00:56:52.988" v="1546" actId="20577"/>
      <pc:docMkLst>
        <pc:docMk/>
      </pc:docMkLst>
      <pc:sldChg chg="addSp delSp modSp">
        <pc:chgData name="Brandt Redd" userId="be8ed540b98adac0" providerId="LiveId" clId="{B860035E-A829-4BD5-ABC6-FDCE33452113}" dt="2020-04-02T00:56:52.988" v="1546" actId="20577"/>
        <pc:sldMkLst>
          <pc:docMk/>
          <pc:sldMk cId="1320179317" sldId="256"/>
        </pc:sldMkLst>
        <pc:spChg chg="mod">
          <ac:chgData name="Brandt Redd" userId="be8ed540b98adac0" providerId="LiveId" clId="{B860035E-A829-4BD5-ABC6-FDCE33452113}" dt="2020-03-31T13:02:04.391" v="17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B860035E-A829-4BD5-ABC6-FDCE33452113}" dt="2020-03-31T13:01:56.010" v="7" actId="20577"/>
          <ac:spMkLst>
            <pc:docMk/>
            <pc:sldMk cId="1320179317" sldId="256"/>
            <ac:spMk id="3" creationId="{9AD67A8A-FD80-4E35-80F7-3544A15E4D4C}"/>
          </ac:spMkLst>
        </pc:spChg>
        <pc:spChg chg="add mod">
          <ac:chgData name="Brandt Redd" userId="be8ed540b98adac0" providerId="LiveId" clId="{B860035E-A829-4BD5-ABC6-FDCE33452113}" dt="2020-04-02T00:56:52.988" v="1546" actId="20577"/>
          <ac:spMkLst>
            <pc:docMk/>
            <pc:sldMk cId="1320179317" sldId="256"/>
            <ac:spMk id="5" creationId="{CADEF053-95E0-4E47-83EA-B18AA7F35204}"/>
          </ac:spMkLst>
        </pc:spChg>
        <pc:spChg chg="del">
          <ac:chgData name="Brandt Redd" userId="be8ed540b98adac0" providerId="LiveId" clId="{B860035E-A829-4BD5-ABC6-FDCE33452113}" dt="2020-03-31T13:05:09.803" v="19" actId="478"/>
          <ac:spMkLst>
            <pc:docMk/>
            <pc:sldMk cId="1320179317" sldId="256"/>
            <ac:spMk id="6" creationId="{485C46BB-A405-499D-A608-677210844F69}"/>
          </ac:spMkLst>
        </pc:spChg>
        <pc:picChg chg="del">
          <ac:chgData name="Brandt Redd" userId="be8ed540b98adac0" providerId="LiveId" clId="{B860035E-A829-4BD5-ABC6-FDCE33452113}" dt="2020-03-31T13:05:06.983" v="18" actId="478"/>
          <ac:picMkLst>
            <pc:docMk/>
            <pc:sldMk cId="1320179317" sldId="256"/>
            <ac:picMk id="1026" creationId="{1BB3712A-D594-41CE-9DB0-1FFDF5D78F8F}"/>
          </ac:picMkLst>
        </pc:picChg>
      </pc:sldChg>
      <pc:sldChg chg="modSp">
        <pc:chgData name="Brandt Redd" userId="be8ed540b98adac0" providerId="LiveId" clId="{B860035E-A829-4BD5-ABC6-FDCE33452113}" dt="2020-04-01T18:38:08.772" v="1369" actId="20577"/>
        <pc:sldMkLst>
          <pc:docMk/>
          <pc:sldMk cId="1665343416" sldId="318"/>
        </pc:sldMkLst>
        <pc:spChg chg="mod">
          <ac:chgData name="Brandt Redd" userId="be8ed540b98adac0" providerId="LiveId" clId="{B860035E-A829-4BD5-ABC6-FDCE33452113}" dt="2020-03-31T13:06:15.152" v="48" actId="20577"/>
          <ac:spMkLst>
            <pc:docMk/>
            <pc:sldMk cId="1665343416" sldId="318"/>
            <ac:spMk id="2" creationId="{AD3414B6-9163-416F-81C8-679A1002E15F}"/>
          </ac:spMkLst>
        </pc:spChg>
        <pc:spChg chg="mod">
          <ac:chgData name="Brandt Redd" userId="be8ed540b98adac0" providerId="LiveId" clId="{B860035E-A829-4BD5-ABC6-FDCE33452113}" dt="2020-04-01T18:38:08.772" v="1369" actId="20577"/>
          <ac:spMkLst>
            <pc:docMk/>
            <pc:sldMk cId="1665343416" sldId="318"/>
            <ac:spMk id="3" creationId="{120DCEF5-14C0-42D2-8A17-1B6E8A63DF6F}"/>
          </ac:spMkLst>
        </pc:spChg>
      </pc:sldChg>
      <pc:sldChg chg="delSp modSp del">
        <pc:chgData name="Brandt Redd" userId="be8ed540b98adac0" providerId="LiveId" clId="{B860035E-A829-4BD5-ABC6-FDCE33452113}" dt="2020-04-01T21:47:15.873" v="1457" actId="2696"/>
        <pc:sldMkLst>
          <pc:docMk/>
          <pc:sldMk cId="1541831570" sldId="319"/>
        </pc:sldMkLst>
        <pc:spChg chg="mod">
          <ac:chgData name="Brandt Redd" userId="be8ed540b98adac0" providerId="LiveId" clId="{B860035E-A829-4BD5-ABC6-FDCE33452113}" dt="2020-03-31T13:05:32.895" v="31" actId="20577"/>
          <ac:spMkLst>
            <pc:docMk/>
            <pc:sldMk cId="1541831570" sldId="319"/>
            <ac:spMk id="5" creationId="{B221DCC8-9F7E-4E35-8661-84BCF3514FFE}"/>
          </ac:spMkLst>
        </pc:spChg>
        <pc:picChg chg="del">
          <ac:chgData name="Brandt Redd" userId="be8ed540b98adac0" providerId="LiveId" clId="{B860035E-A829-4BD5-ABC6-FDCE33452113}" dt="2020-03-31T13:05:24.669" v="20" actId="478"/>
          <ac:picMkLst>
            <pc:docMk/>
            <pc:sldMk cId="1541831570" sldId="319"/>
            <ac:picMk id="2" creationId="{00A0B128-B494-4BE2-883F-070FE29DE99A}"/>
          </ac:picMkLst>
        </pc:picChg>
      </pc:sldChg>
      <pc:sldChg chg="addSp modSp">
        <pc:chgData name="Brandt Redd" userId="be8ed540b98adac0" providerId="LiveId" clId="{B860035E-A829-4BD5-ABC6-FDCE33452113}" dt="2020-03-31T13:31:08.855" v="1062" actId="20577"/>
        <pc:sldMkLst>
          <pc:docMk/>
          <pc:sldMk cId="3032397304" sldId="335"/>
        </pc:sldMkLst>
        <pc:spChg chg="mod">
          <ac:chgData name="Brandt Redd" userId="be8ed540b98adac0" providerId="LiveId" clId="{B860035E-A829-4BD5-ABC6-FDCE33452113}" dt="2020-03-31T13:31:08.855" v="1062" actId="20577"/>
          <ac:spMkLst>
            <pc:docMk/>
            <pc:sldMk cId="3032397304" sldId="335"/>
            <ac:spMk id="2" creationId="{54298F2E-C1FB-4FE8-B6CD-D77C1E927724}"/>
          </ac:spMkLst>
        </pc:spChg>
        <pc:spChg chg="mod">
          <ac:chgData name="Brandt Redd" userId="be8ed540b98adac0" providerId="LiveId" clId="{B860035E-A829-4BD5-ABC6-FDCE33452113}" dt="2020-03-31T13:09:19.401" v="127" actId="14100"/>
          <ac:spMkLst>
            <pc:docMk/>
            <pc:sldMk cId="3032397304" sldId="335"/>
            <ac:spMk id="3" creationId="{EF84F061-F0F3-4142-91C9-3C5D135EF29D}"/>
          </ac:spMkLst>
        </pc:spChg>
        <pc:spChg chg="mod">
          <ac:chgData name="Brandt Redd" userId="be8ed540b98adac0" providerId="LiveId" clId="{B860035E-A829-4BD5-ABC6-FDCE33452113}" dt="2020-03-31T13:24:37.493" v="686" actId="20577"/>
          <ac:spMkLst>
            <pc:docMk/>
            <pc:sldMk cId="3032397304" sldId="335"/>
            <ac:spMk id="4" creationId="{D0E58EEF-8708-405E-9BCF-70C1981AA0A3}"/>
          </ac:spMkLst>
        </pc:spChg>
        <pc:spChg chg="add mod">
          <ac:chgData name="Brandt Redd" userId="be8ed540b98adac0" providerId="LiveId" clId="{B860035E-A829-4BD5-ABC6-FDCE33452113}" dt="2020-03-31T13:14:23.350" v="284" actId="20577"/>
          <ac:spMkLst>
            <pc:docMk/>
            <pc:sldMk cId="3032397304" sldId="335"/>
            <ac:spMk id="5" creationId="{1DBD7607-5829-4528-A2E3-12946B442A5C}"/>
          </ac:spMkLst>
        </pc:spChg>
        <pc:spChg chg="add mod">
          <ac:chgData name="Brandt Redd" userId="be8ed540b98adac0" providerId="LiveId" clId="{B860035E-A829-4BD5-ABC6-FDCE33452113}" dt="2020-03-31T13:24:56.319" v="688" actId="404"/>
          <ac:spMkLst>
            <pc:docMk/>
            <pc:sldMk cId="3032397304" sldId="335"/>
            <ac:spMk id="6" creationId="{77CAE2D3-E54C-402F-8E09-DE3EEF571319}"/>
          </ac:spMkLst>
        </pc:spChg>
      </pc:sldChg>
      <pc:sldChg chg="addSp delSp modSp">
        <pc:chgData name="Brandt Redd" userId="be8ed540b98adac0" providerId="LiveId" clId="{B860035E-A829-4BD5-ABC6-FDCE33452113}" dt="2020-04-01T21:50:29.499" v="1465" actId="1076"/>
        <pc:sldMkLst>
          <pc:docMk/>
          <pc:sldMk cId="2700981983" sldId="338"/>
        </pc:sldMkLst>
        <pc:picChg chg="del">
          <ac:chgData name="Brandt Redd" userId="be8ed540b98adac0" providerId="LiveId" clId="{B860035E-A829-4BD5-ABC6-FDCE33452113}" dt="2020-04-01T21:48:40.266" v="1458" actId="478"/>
          <ac:picMkLst>
            <pc:docMk/>
            <pc:sldMk cId="2700981983" sldId="338"/>
            <ac:picMk id="3" creationId="{D38A83BB-B82E-4696-869E-FADFEC67E853}"/>
          </ac:picMkLst>
        </pc:picChg>
        <pc:picChg chg="add mod">
          <ac:chgData name="Brandt Redd" userId="be8ed540b98adac0" providerId="LiveId" clId="{B860035E-A829-4BD5-ABC6-FDCE33452113}" dt="2020-04-01T21:48:54.154" v="1461" actId="14100"/>
          <ac:picMkLst>
            <pc:docMk/>
            <pc:sldMk cId="2700981983" sldId="338"/>
            <ac:picMk id="4" creationId="{B40E0733-3C81-4D6F-8C13-BEF8BB225D52}"/>
          </ac:picMkLst>
        </pc:picChg>
        <pc:picChg chg="add mod">
          <ac:chgData name="Brandt Redd" userId="be8ed540b98adac0" providerId="LiveId" clId="{B860035E-A829-4BD5-ABC6-FDCE33452113}" dt="2020-04-01T21:50:29.499" v="1465" actId="1076"/>
          <ac:picMkLst>
            <pc:docMk/>
            <pc:sldMk cId="2700981983" sldId="338"/>
            <ac:picMk id="8" creationId="{60CE9DE5-0D04-4694-918E-0BA5C4FBCB41}"/>
          </ac:picMkLst>
        </pc:picChg>
      </pc:sldChg>
      <pc:sldChg chg="del">
        <pc:chgData name="Brandt Redd" userId="be8ed540b98adac0" providerId="LiveId" clId="{B860035E-A829-4BD5-ABC6-FDCE33452113}" dt="2020-03-31T13:08:33.300" v="108" actId="47"/>
        <pc:sldMkLst>
          <pc:docMk/>
          <pc:sldMk cId="856252328" sldId="339"/>
        </pc:sldMkLst>
      </pc:sldChg>
      <pc:sldChg chg="addSp modSp add">
        <pc:chgData name="Brandt Redd" userId="be8ed540b98adac0" providerId="LiveId" clId="{B860035E-A829-4BD5-ABC6-FDCE33452113}" dt="2020-03-31T14:44:52.974" v="1208" actId="20577"/>
        <pc:sldMkLst>
          <pc:docMk/>
          <pc:sldMk cId="2883511638" sldId="339"/>
        </pc:sldMkLst>
        <pc:spChg chg="mod">
          <ac:chgData name="Brandt Redd" userId="be8ed540b98adac0" providerId="LiveId" clId="{B860035E-A829-4BD5-ABC6-FDCE33452113}" dt="2020-03-31T13:25:13.113" v="708" actId="20577"/>
          <ac:spMkLst>
            <pc:docMk/>
            <pc:sldMk cId="2883511638" sldId="339"/>
            <ac:spMk id="2" creationId="{C2400824-C7EA-4A90-9077-2197B52CEA6D}"/>
          </ac:spMkLst>
        </pc:spChg>
        <pc:spChg chg="mod">
          <ac:chgData name="Brandt Redd" userId="be8ed540b98adac0" providerId="LiveId" clId="{B860035E-A829-4BD5-ABC6-FDCE33452113}" dt="2020-03-31T14:44:52.974" v="1208" actId="20577"/>
          <ac:spMkLst>
            <pc:docMk/>
            <pc:sldMk cId="2883511638" sldId="339"/>
            <ac:spMk id="3" creationId="{9026F272-F389-4180-8C16-700D1279B01F}"/>
          </ac:spMkLst>
        </pc:spChg>
        <pc:spChg chg="mod">
          <ac:chgData name="Brandt Redd" userId="be8ed540b98adac0" providerId="LiveId" clId="{B860035E-A829-4BD5-ABC6-FDCE33452113}" dt="2020-03-31T14:29:48.665" v="1064" actId="403"/>
          <ac:spMkLst>
            <pc:docMk/>
            <pc:sldMk cId="2883511638" sldId="339"/>
            <ac:spMk id="4" creationId="{6F16A530-7A16-40E1-8AEB-FC6A81C6F710}"/>
          </ac:spMkLst>
        </pc:spChg>
        <pc:spChg chg="add mod">
          <ac:chgData name="Brandt Redd" userId="be8ed540b98adac0" providerId="LiveId" clId="{B860035E-A829-4BD5-ABC6-FDCE33452113}" dt="2020-03-31T14:30:21.268" v="1077"/>
          <ac:spMkLst>
            <pc:docMk/>
            <pc:sldMk cId="2883511638" sldId="339"/>
            <ac:spMk id="5" creationId="{A8274BF0-2BA7-416E-8ED8-8D414691AEA2}"/>
          </ac:spMkLst>
        </pc:spChg>
      </pc:sldChg>
      <pc:sldChg chg="modSp del">
        <pc:chgData name="Brandt Redd" userId="be8ed540b98adac0" providerId="LiveId" clId="{B860035E-A829-4BD5-ABC6-FDCE33452113}" dt="2020-03-31T13:08:31.399" v="107" actId="47"/>
        <pc:sldMkLst>
          <pc:docMk/>
          <pc:sldMk cId="526735408" sldId="340"/>
        </pc:sldMkLst>
        <pc:spChg chg="mod">
          <ac:chgData name="Brandt Redd" userId="be8ed540b98adac0" providerId="LiveId" clId="{B860035E-A829-4BD5-ABC6-FDCE33452113}" dt="2020-03-31T13:07:59.848" v="106" actId="20577"/>
          <ac:spMkLst>
            <pc:docMk/>
            <pc:sldMk cId="526735408" sldId="340"/>
            <ac:spMk id="3" creationId="{9BF0963E-DEA4-4E5E-9D7D-733DA821062A}"/>
          </ac:spMkLst>
        </pc:spChg>
      </pc:sldChg>
      <pc:sldChg chg="addSp modSp add">
        <pc:chgData name="Brandt Redd" userId="be8ed540b98adac0" providerId="LiveId" clId="{B860035E-A829-4BD5-ABC6-FDCE33452113}" dt="2020-03-31T14:35:39.010" v="1148" actId="1076"/>
        <pc:sldMkLst>
          <pc:docMk/>
          <pc:sldMk cId="831794496" sldId="340"/>
        </pc:sldMkLst>
        <pc:spChg chg="mod">
          <ac:chgData name="Brandt Redd" userId="be8ed540b98adac0" providerId="LiveId" clId="{B860035E-A829-4BD5-ABC6-FDCE33452113}" dt="2020-03-31T14:34:51.810" v="1142" actId="1076"/>
          <ac:spMkLst>
            <pc:docMk/>
            <pc:sldMk cId="831794496" sldId="340"/>
            <ac:spMk id="2" creationId="{6B3172DD-464F-4269-A1AA-3A3F9ED23353}"/>
          </ac:spMkLst>
        </pc:spChg>
        <pc:spChg chg="add mod">
          <ac:chgData name="Brandt Redd" userId="be8ed540b98adac0" providerId="LiveId" clId="{B860035E-A829-4BD5-ABC6-FDCE33452113}" dt="2020-03-31T14:35:00.648" v="1146" actId="403"/>
          <ac:spMkLst>
            <pc:docMk/>
            <pc:sldMk cId="831794496" sldId="340"/>
            <ac:spMk id="3" creationId="{0F772E84-B723-4DB1-9052-9EB76FD32F3E}"/>
          </ac:spMkLst>
        </pc:spChg>
        <pc:picChg chg="add mod">
          <ac:chgData name="Brandt Redd" userId="be8ed540b98adac0" providerId="LiveId" clId="{B860035E-A829-4BD5-ABC6-FDCE33452113}" dt="2020-03-31T14:35:39.010" v="1148" actId="1076"/>
          <ac:picMkLst>
            <pc:docMk/>
            <pc:sldMk cId="831794496" sldId="340"/>
            <ac:picMk id="4" creationId="{F0F4B073-CA6D-4954-B7A2-3DFB90B64D69}"/>
          </ac:picMkLst>
        </pc:picChg>
      </pc:sldChg>
    </pc:docChg>
  </pc:docChgLst>
  <pc:docChgLst>
    <pc:chgData name="Brandt Redd" userId="be8ed540b98adac0" providerId="LiveId" clId="{E9D74B8E-0DD0-444B-A4C7-67FABC8CDEA0}"/>
    <pc:docChg chg="custSel addSld modSld">
      <pc:chgData name="Brandt Redd" userId="be8ed540b98adac0" providerId="LiveId" clId="{E9D74B8E-0DD0-444B-A4C7-67FABC8CDEA0}" dt="2020-03-02T16:37:21.580" v="2230" actId="14100"/>
      <pc:docMkLst>
        <pc:docMk/>
      </pc:docMkLst>
      <pc:sldChg chg="modSp">
        <pc:chgData name="Brandt Redd" userId="be8ed540b98adac0" providerId="LiveId" clId="{E9D74B8E-0DD0-444B-A4C7-67FABC8CDEA0}" dt="2020-03-02T14:32:03.809" v="51" actId="20577"/>
        <pc:sldMkLst>
          <pc:docMk/>
          <pc:sldMk cId="1320179317" sldId="256"/>
        </pc:sldMkLst>
        <pc:spChg chg="mod">
          <ac:chgData name="Brandt Redd" userId="be8ed540b98adac0" providerId="LiveId" clId="{E9D74B8E-0DD0-444B-A4C7-67FABC8CDEA0}" dt="2020-03-02T14:31:41.120" v="14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E9D74B8E-0DD0-444B-A4C7-67FABC8CDEA0}" dt="2020-03-02T14:32:03.809" v="51" actId="20577"/>
          <ac:spMkLst>
            <pc:docMk/>
            <pc:sldMk cId="1320179317" sldId="256"/>
            <ac:spMk id="3" creationId="{9AD67A8A-FD80-4E35-80F7-3544A15E4D4C}"/>
          </ac:spMkLst>
        </pc:spChg>
      </pc:sldChg>
      <pc:sldChg chg="modSp add">
        <pc:chgData name="Brandt Redd" userId="be8ed540b98adac0" providerId="LiveId" clId="{E9D74B8E-0DD0-444B-A4C7-67FABC8CDEA0}" dt="2020-03-02T14:49:41.480" v="1519" actId="20577"/>
        <pc:sldMkLst>
          <pc:docMk/>
          <pc:sldMk cId="1729233392" sldId="257"/>
        </pc:sldMkLst>
        <pc:spChg chg="mod">
          <ac:chgData name="Brandt Redd" userId="be8ed540b98adac0" providerId="LiveId" clId="{E9D74B8E-0DD0-444B-A4C7-67FABC8CDEA0}" dt="2020-03-02T14:49:41.480" v="1519" actId="20577"/>
          <ac:spMkLst>
            <pc:docMk/>
            <pc:sldMk cId="1729233392" sldId="257"/>
            <ac:spMk id="2" creationId="{3ACF71DC-AF3B-45BB-A884-B8EDA34D0927}"/>
          </ac:spMkLst>
        </pc:spChg>
        <pc:spChg chg="mod">
          <ac:chgData name="Brandt Redd" userId="be8ed540b98adac0" providerId="LiveId" clId="{E9D74B8E-0DD0-444B-A4C7-67FABC8CDEA0}" dt="2020-03-02T14:40:43.281" v="934" actId="27636"/>
          <ac:spMkLst>
            <pc:docMk/>
            <pc:sldMk cId="1729233392" sldId="257"/>
            <ac:spMk id="3" creationId="{EEF8738B-C5B0-4F5D-9AD4-2FE2E09C77D6}"/>
          </ac:spMkLst>
        </pc:spChg>
      </pc:sldChg>
      <pc:sldChg chg="modSp add">
        <pc:chgData name="Brandt Redd" userId="be8ed540b98adac0" providerId="LiveId" clId="{E9D74B8E-0DD0-444B-A4C7-67FABC8CDEA0}" dt="2020-03-02T14:49:29.522" v="1515" actId="20577"/>
        <pc:sldMkLst>
          <pc:docMk/>
          <pc:sldMk cId="154695020" sldId="258"/>
        </pc:sldMkLst>
        <pc:spChg chg="mod">
          <ac:chgData name="Brandt Redd" userId="be8ed540b98adac0" providerId="LiveId" clId="{E9D74B8E-0DD0-444B-A4C7-67FABC8CDEA0}" dt="2020-03-02T14:44:53.466" v="1084" actId="20577"/>
          <ac:spMkLst>
            <pc:docMk/>
            <pc:sldMk cId="154695020" sldId="258"/>
            <ac:spMk id="2" creationId="{BB59AA5E-08D4-4F46-8634-68AE64E35C01}"/>
          </ac:spMkLst>
        </pc:spChg>
        <pc:spChg chg="mod">
          <ac:chgData name="Brandt Redd" userId="be8ed540b98adac0" providerId="LiveId" clId="{E9D74B8E-0DD0-444B-A4C7-67FABC8CDEA0}" dt="2020-03-02T14:49:29.522" v="1515" actId="20577"/>
          <ac:spMkLst>
            <pc:docMk/>
            <pc:sldMk cId="154695020" sldId="258"/>
            <ac:spMk id="3" creationId="{06165ADE-386B-4C44-957F-2F0D7DA315C5}"/>
          </ac:spMkLst>
        </pc:spChg>
      </pc:sldChg>
      <pc:sldChg chg="addSp modSp add">
        <pc:chgData name="Brandt Redd" userId="be8ed540b98adac0" providerId="LiveId" clId="{E9D74B8E-0DD0-444B-A4C7-67FABC8CDEA0}" dt="2020-03-02T14:57:25.987" v="2108" actId="27636"/>
        <pc:sldMkLst>
          <pc:docMk/>
          <pc:sldMk cId="170720430" sldId="259"/>
        </pc:sldMkLst>
        <pc:spChg chg="mod">
          <ac:chgData name="Brandt Redd" userId="be8ed540b98adac0" providerId="LiveId" clId="{E9D74B8E-0DD0-444B-A4C7-67FABC8CDEA0}" dt="2020-03-02T14:50:15.876" v="1563" actId="20577"/>
          <ac:spMkLst>
            <pc:docMk/>
            <pc:sldMk cId="170720430" sldId="259"/>
            <ac:spMk id="2" creationId="{F8AA2467-C3C3-491B-9DCA-589F335B6168}"/>
          </ac:spMkLst>
        </pc:spChg>
        <pc:spChg chg="mod">
          <ac:chgData name="Brandt Redd" userId="be8ed540b98adac0" providerId="LiveId" clId="{E9D74B8E-0DD0-444B-A4C7-67FABC8CDEA0}" dt="2020-03-02T14:57:25.987" v="2107" actId="27636"/>
          <ac:spMkLst>
            <pc:docMk/>
            <pc:sldMk cId="170720430" sldId="259"/>
            <ac:spMk id="3" creationId="{0810A037-AB91-482C-80EC-4437539CEC36}"/>
          </ac:spMkLst>
        </pc:spChg>
        <pc:spChg chg="add mod">
          <ac:chgData name="Brandt Redd" userId="be8ed540b98adac0" providerId="LiveId" clId="{E9D74B8E-0DD0-444B-A4C7-67FABC8CDEA0}" dt="2020-03-02T14:57:25.987" v="2108" actId="27636"/>
          <ac:spMkLst>
            <pc:docMk/>
            <pc:sldMk cId="170720430" sldId="259"/>
            <ac:spMk id="4" creationId="{778B7DD4-0DCE-42A1-950D-2BE197F9C0BB}"/>
          </ac:spMkLst>
        </pc:spChg>
      </pc:sldChg>
      <pc:sldChg chg="addSp delSp modSp add">
        <pc:chgData name="Brandt Redd" userId="be8ed540b98adac0" providerId="LiveId" clId="{E9D74B8E-0DD0-444B-A4C7-67FABC8CDEA0}" dt="2020-03-02T15:00:05.719" v="2129" actId="1076"/>
        <pc:sldMkLst>
          <pc:docMk/>
          <pc:sldMk cId="2363277307" sldId="260"/>
        </pc:sldMkLst>
        <pc:spChg chg="del">
          <ac:chgData name="Brandt Redd" userId="be8ed540b98adac0" providerId="LiveId" clId="{E9D74B8E-0DD0-444B-A4C7-67FABC8CDEA0}" dt="2020-03-02T14:57:54.704" v="2110"/>
          <ac:spMkLst>
            <pc:docMk/>
            <pc:sldMk cId="2363277307" sldId="260"/>
            <ac:spMk id="2" creationId="{FAD92223-B280-48DE-8A44-48F788B73C38}"/>
          </ac:spMkLst>
        </pc:spChg>
        <pc:spChg chg="del">
          <ac:chgData name="Brandt Redd" userId="be8ed540b98adac0" providerId="LiveId" clId="{E9D74B8E-0DD0-444B-A4C7-67FABC8CDEA0}" dt="2020-03-02T14:57:54.704" v="2110"/>
          <ac:spMkLst>
            <pc:docMk/>
            <pc:sldMk cId="2363277307" sldId="260"/>
            <ac:spMk id="3" creationId="{F57ADDCE-A09F-4F38-AE31-B73B424F690C}"/>
          </ac:spMkLst>
        </pc:spChg>
        <pc:spChg chg="del">
          <ac:chgData name="Brandt Redd" userId="be8ed540b98adac0" providerId="LiveId" clId="{E9D74B8E-0DD0-444B-A4C7-67FABC8CDEA0}" dt="2020-03-02T14:57:54.704" v="2110"/>
          <ac:spMkLst>
            <pc:docMk/>
            <pc:sldMk cId="2363277307" sldId="260"/>
            <ac:spMk id="4" creationId="{67706475-4839-48B7-A93D-C81413263A5B}"/>
          </ac:spMkLst>
        </pc:spChg>
        <pc:spChg chg="add del mod">
          <ac:chgData name="Brandt Redd" userId="be8ed540b98adac0" providerId="LiveId" clId="{E9D74B8E-0DD0-444B-A4C7-67FABC8CDEA0}" dt="2020-03-02T14:58:10.763" v="2117" actId="478"/>
          <ac:spMkLst>
            <pc:docMk/>
            <pc:sldMk cId="2363277307" sldId="260"/>
            <ac:spMk id="5" creationId="{826685A5-547E-4E1D-94FB-FE41D250ACC2}"/>
          </ac:spMkLst>
        </pc:spChg>
        <pc:picChg chg="add mod">
          <ac:chgData name="Brandt Redd" userId="be8ed540b98adac0" providerId="LiveId" clId="{E9D74B8E-0DD0-444B-A4C7-67FABC8CDEA0}" dt="2020-03-02T15:00:05.719" v="2129" actId="1076"/>
          <ac:picMkLst>
            <pc:docMk/>
            <pc:sldMk cId="2363277307" sldId="260"/>
            <ac:picMk id="6" creationId="{C5BD09B7-AFB3-4E38-B05F-22F15A2F849B}"/>
          </ac:picMkLst>
        </pc:picChg>
        <pc:picChg chg="add mod">
          <ac:chgData name="Brandt Redd" userId="be8ed540b98adac0" providerId="LiveId" clId="{E9D74B8E-0DD0-444B-A4C7-67FABC8CDEA0}" dt="2020-03-02T14:59:51.461" v="2128" actId="692"/>
          <ac:picMkLst>
            <pc:docMk/>
            <pc:sldMk cId="2363277307" sldId="260"/>
            <ac:picMk id="7" creationId="{743C2862-9A42-4D1C-9771-774AE531A9AE}"/>
          </ac:picMkLst>
        </pc:picChg>
      </pc:sldChg>
      <pc:sldChg chg="addSp modSp add">
        <pc:chgData name="Brandt Redd" userId="be8ed540b98adac0" providerId="LiveId" clId="{E9D74B8E-0DD0-444B-A4C7-67FABC8CDEA0}" dt="2020-03-02T15:00:41.043" v="2132" actId="1076"/>
        <pc:sldMkLst>
          <pc:docMk/>
          <pc:sldMk cId="1607026254" sldId="261"/>
        </pc:sldMkLst>
        <pc:picChg chg="add mod">
          <ac:chgData name="Brandt Redd" userId="be8ed540b98adac0" providerId="LiveId" clId="{E9D74B8E-0DD0-444B-A4C7-67FABC8CDEA0}" dt="2020-03-02T15:00:41.043" v="2132" actId="1076"/>
          <ac:picMkLst>
            <pc:docMk/>
            <pc:sldMk cId="1607026254" sldId="261"/>
            <ac:picMk id="1026" creationId="{40C0DFFC-B8EA-426B-BC00-EBCE56A4038B}"/>
          </ac:picMkLst>
        </pc:picChg>
      </pc:sldChg>
      <pc:sldChg chg="addSp modSp add">
        <pc:chgData name="Brandt Redd" userId="be8ed540b98adac0" providerId="LiveId" clId="{E9D74B8E-0DD0-444B-A4C7-67FABC8CDEA0}" dt="2020-03-02T16:37:21.580" v="2230" actId="14100"/>
        <pc:sldMkLst>
          <pc:docMk/>
          <pc:sldMk cId="1654112879" sldId="262"/>
        </pc:sldMkLst>
        <pc:spChg chg="add mod">
          <ac:chgData name="Brandt Redd" userId="be8ed540b98adac0" providerId="LiveId" clId="{E9D74B8E-0DD0-444B-A4C7-67FABC8CDEA0}" dt="2020-03-02T16:36:54.297" v="2149" actId="20577"/>
          <ac:spMkLst>
            <pc:docMk/>
            <pc:sldMk cId="1654112879" sldId="262"/>
            <ac:spMk id="2" creationId="{DFD2DA74-57B0-45F4-BDE5-8B29E254BBA0}"/>
          </ac:spMkLst>
        </pc:spChg>
        <pc:spChg chg="add mod">
          <ac:chgData name="Brandt Redd" userId="be8ed540b98adac0" providerId="LiveId" clId="{E9D74B8E-0DD0-444B-A4C7-67FABC8CDEA0}" dt="2020-03-02T16:37:21.580" v="2230" actId="14100"/>
          <ac:spMkLst>
            <pc:docMk/>
            <pc:sldMk cId="1654112879" sldId="262"/>
            <ac:spMk id="3" creationId="{7895085E-A222-4A72-A97E-07FBD1F3BF80}"/>
          </ac:spMkLst>
        </pc:spChg>
      </pc:sldChg>
    </pc:docChg>
  </pc:docChgLst>
  <pc:docChgLst>
    <pc:chgData name="Brandt Redd" userId="be8ed540b98adac0" providerId="LiveId" clId="{BAAB302C-A840-425F-8652-B9FF6442FE30}"/>
    <pc:docChg chg="undo custSel mod addSld delSld modSld">
      <pc:chgData name="Brandt Redd" userId="be8ed540b98adac0" providerId="LiveId" clId="{BAAB302C-A840-425F-8652-B9FF6442FE30}" dt="2020-03-26T01:13:20.831" v="1770" actId="20577"/>
      <pc:docMkLst>
        <pc:docMk/>
      </pc:docMkLst>
      <pc:sldChg chg="modSp">
        <pc:chgData name="Brandt Redd" userId="be8ed540b98adac0" providerId="LiveId" clId="{BAAB302C-A840-425F-8652-B9FF6442FE30}" dt="2020-03-25T20:38:35.173" v="1648" actId="20577"/>
        <pc:sldMkLst>
          <pc:docMk/>
          <pc:sldMk cId="1665343416" sldId="318"/>
        </pc:sldMkLst>
        <pc:spChg chg="mod">
          <ac:chgData name="Brandt Redd" userId="be8ed540b98adac0" providerId="LiveId" clId="{BAAB302C-A840-425F-8652-B9FF6442FE30}" dt="2020-03-25T20:38:35.173" v="1648" actId="20577"/>
          <ac:spMkLst>
            <pc:docMk/>
            <pc:sldMk cId="1665343416" sldId="318"/>
            <ac:spMk id="3" creationId="{120DCEF5-14C0-42D2-8A17-1B6E8A63DF6F}"/>
          </ac:spMkLst>
        </pc:spChg>
      </pc:sldChg>
      <pc:sldChg chg="modSp">
        <pc:chgData name="Brandt Redd" userId="be8ed540b98adac0" providerId="LiveId" clId="{BAAB302C-A840-425F-8652-B9FF6442FE30}" dt="2020-03-25T20:44:56.043" v="1737" actId="14100"/>
        <pc:sldMkLst>
          <pc:docMk/>
          <pc:sldMk cId="4171731122" sldId="328"/>
        </pc:sldMkLst>
        <pc:spChg chg="mod">
          <ac:chgData name="Brandt Redd" userId="be8ed540b98adac0" providerId="LiveId" clId="{BAAB302C-A840-425F-8652-B9FF6442FE30}" dt="2020-03-25T20:44:56.043" v="1737" actId="14100"/>
          <ac:spMkLst>
            <pc:docMk/>
            <pc:sldMk cId="4171731122" sldId="328"/>
            <ac:spMk id="3" creationId="{0F17AD00-0D59-42D2-BAB1-9465314C4003}"/>
          </ac:spMkLst>
        </pc:spChg>
      </pc:sldChg>
      <pc:sldChg chg="del">
        <pc:chgData name="Brandt Redd" userId="be8ed540b98adac0" providerId="LiveId" clId="{BAAB302C-A840-425F-8652-B9FF6442FE30}" dt="2020-03-25T20:02:47.611" v="804" actId="47"/>
        <pc:sldMkLst>
          <pc:docMk/>
          <pc:sldMk cId="1925113739" sldId="332"/>
        </pc:sldMkLst>
      </pc:sldChg>
      <pc:sldChg chg="modSp">
        <pc:chgData name="Brandt Redd" userId="be8ed540b98adac0" providerId="LiveId" clId="{BAAB302C-A840-425F-8652-B9FF6442FE30}" dt="2020-03-25T19:52:39.467" v="318" actId="207"/>
        <pc:sldMkLst>
          <pc:docMk/>
          <pc:sldMk cId="2721600692" sldId="333"/>
        </pc:sldMkLst>
        <pc:spChg chg="mod">
          <ac:chgData name="Brandt Redd" userId="be8ed540b98adac0" providerId="LiveId" clId="{BAAB302C-A840-425F-8652-B9FF6442FE30}" dt="2020-03-25T19:50:05.166" v="204" actId="20577"/>
          <ac:spMkLst>
            <pc:docMk/>
            <pc:sldMk cId="2721600692" sldId="333"/>
            <ac:spMk id="2" creationId="{98F0C8CE-2BEC-44E9-8169-523647679C18}"/>
          </ac:spMkLst>
        </pc:spChg>
        <pc:spChg chg="mod">
          <ac:chgData name="Brandt Redd" userId="be8ed540b98adac0" providerId="LiveId" clId="{BAAB302C-A840-425F-8652-B9FF6442FE30}" dt="2020-03-25T19:52:39.467" v="318" actId="207"/>
          <ac:spMkLst>
            <pc:docMk/>
            <pc:sldMk cId="2721600692" sldId="333"/>
            <ac:spMk id="3" creationId="{2617281A-8621-4324-88DB-E302686DC0AF}"/>
          </ac:spMkLst>
        </pc:spChg>
      </pc:sldChg>
      <pc:sldChg chg="modSp">
        <pc:chgData name="Brandt Redd" userId="be8ed540b98adac0" providerId="LiveId" clId="{BAAB302C-A840-425F-8652-B9FF6442FE30}" dt="2020-03-26T01:13:20.831" v="1770" actId="20577"/>
        <pc:sldMkLst>
          <pc:docMk/>
          <pc:sldMk cId="1460546100" sldId="334"/>
        </pc:sldMkLst>
        <pc:spChg chg="mod">
          <ac:chgData name="Brandt Redd" userId="be8ed540b98adac0" providerId="LiveId" clId="{BAAB302C-A840-425F-8652-B9FF6442FE30}" dt="2020-03-26T01:13:20.831" v="1770" actId="20577"/>
          <ac:spMkLst>
            <pc:docMk/>
            <pc:sldMk cId="1460546100" sldId="334"/>
            <ac:spMk id="3" creationId="{C7E4B73B-4079-45A7-84FF-206E3FD3EDD3}"/>
          </ac:spMkLst>
        </pc:spChg>
      </pc:sldChg>
      <pc:sldChg chg="addSp delSp modSp add">
        <pc:chgData name="Brandt Redd" userId="be8ed540b98adac0" providerId="LiveId" clId="{BAAB302C-A840-425F-8652-B9FF6442FE30}" dt="2020-03-25T20:14:54.548" v="1513" actId="14100"/>
        <pc:sldMkLst>
          <pc:docMk/>
          <pc:sldMk cId="3032397304" sldId="335"/>
        </pc:sldMkLst>
        <pc:spChg chg="del">
          <ac:chgData name="Brandt Redd" userId="be8ed540b98adac0" providerId="LiveId" clId="{BAAB302C-A840-425F-8652-B9FF6442FE30}" dt="2020-03-25T19:47:16.887" v="1"/>
          <ac:spMkLst>
            <pc:docMk/>
            <pc:sldMk cId="3032397304" sldId="335"/>
            <ac:spMk id="2" creationId="{B2BBA57C-F2CC-4FDB-8568-4413FB0B16CE}"/>
          </ac:spMkLst>
        </pc:spChg>
        <pc:spChg chg="add mod">
          <ac:chgData name="Brandt Redd" userId="be8ed540b98adac0" providerId="LiveId" clId="{BAAB302C-A840-425F-8652-B9FF6442FE30}" dt="2020-03-25T19:47:33.463" v="58" actId="20577"/>
          <ac:spMkLst>
            <pc:docMk/>
            <pc:sldMk cId="3032397304" sldId="335"/>
            <ac:spMk id="3" creationId="{EF84F061-F0F3-4142-91C9-3C5D135EF29D}"/>
          </ac:spMkLst>
        </pc:spChg>
        <pc:spChg chg="add mod">
          <ac:chgData name="Brandt Redd" userId="be8ed540b98adac0" providerId="LiveId" clId="{BAAB302C-A840-425F-8652-B9FF6442FE30}" dt="2020-03-25T20:14:54.548" v="1513" actId="14100"/>
          <ac:spMkLst>
            <pc:docMk/>
            <pc:sldMk cId="3032397304" sldId="335"/>
            <ac:spMk id="4" creationId="{D0E58EEF-8708-405E-9BCF-70C1981AA0A3}"/>
          </ac:spMkLst>
        </pc:spChg>
      </pc:sldChg>
      <pc:sldChg chg="addSp delSp modSp add mod setBg">
        <pc:chgData name="Brandt Redd" userId="be8ed540b98adac0" providerId="LiveId" clId="{BAAB302C-A840-425F-8652-B9FF6442FE30}" dt="2020-03-25T20:01:15.985" v="803" actId="20577"/>
        <pc:sldMkLst>
          <pc:docMk/>
          <pc:sldMk cId="154832715" sldId="336"/>
        </pc:sldMkLst>
        <pc:spChg chg="mod">
          <ac:chgData name="Brandt Redd" userId="be8ed540b98adac0" providerId="LiveId" clId="{BAAB302C-A840-425F-8652-B9FF6442FE30}" dt="2020-03-25T20:01:05.730" v="778" actId="20577"/>
          <ac:spMkLst>
            <pc:docMk/>
            <pc:sldMk cId="154832715" sldId="336"/>
            <ac:spMk id="2" creationId="{06EAE0C7-B349-400B-A99C-51A96B49E390}"/>
          </ac:spMkLst>
        </pc:spChg>
        <pc:spChg chg="del mod">
          <ac:chgData name="Brandt Redd" userId="be8ed540b98adac0" providerId="LiveId" clId="{BAAB302C-A840-425F-8652-B9FF6442FE30}" dt="2020-03-25T19:56:04.652" v="460"/>
          <ac:spMkLst>
            <pc:docMk/>
            <pc:sldMk cId="154832715" sldId="336"/>
            <ac:spMk id="3" creationId="{980D882D-2E99-4E56-B5A6-B3B22C4F7DCB}"/>
          </ac:spMkLst>
        </pc:spChg>
        <pc:spChg chg="add">
          <ac:chgData name="Brandt Redd" userId="be8ed540b98adac0" providerId="LiveId" clId="{BAAB302C-A840-425F-8652-B9FF6442FE30}" dt="2020-03-25T19:56:49.498" v="479" actId="26606"/>
          <ac:spMkLst>
            <pc:docMk/>
            <pc:sldMk cId="154832715" sldId="336"/>
            <ac:spMk id="73" creationId="{9F4444CE-BC8D-4D61-B303-4C05614E62AB}"/>
          </ac:spMkLst>
        </pc:spChg>
        <pc:spChg chg="add">
          <ac:chgData name="Brandt Redd" userId="be8ed540b98adac0" providerId="LiveId" clId="{BAAB302C-A840-425F-8652-B9FF6442FE30}" dt="2020-03-25T19:56:49.498" v="479" actId="26606"/>
          <ac:spMkLst>
            <pc:docMk/>
            <pc:sldMk cId="154832715" sldId="336"/>
            <ac:spMk id="75" creationId="{62423CA5-E2E1-4789-B759-9906C1C94063}"/>
          </ac:spMkLst>
        </pc:spChg>
        <pc:spChg chg="add">
          <ac:chgData name="Brandt Redd" userId="be8ed540b98adac0" providerId="LiveId" clId="{BAAB302C-A840-425F-8652-B9FF6442FE30}" dt="2020-03-25T19:56:49.498" v="479" actId="26606"/>
          <ac:spMkLst>
            <pc:docMk/>
            <pc:sldMk cId="154832715" sldId="336"/>
            <ac:spMk id="77" creationId="{73772B81-181F-48B7-8826-4D9686D15DF5}"/>
          </ac:spMkLst>
        </pc:spChg>
        <pc:spChg chg="add">
          <ac:chgData name="Brandt Redd" userId="be8ed540b98adac0" providerId="LiveId" clId="{BAAB302C-A840-425F-8652-B9FF6442FE30}" dt="2020-03-25T19:56:49.498" v="479" actId="26606"/>
          <ac:spMkLst>
            <pc:docMk/>
            <pc:sldMk cId="154832715" sldId="336"/>
            <ac:spMk id="79" creationId="{B2205F6E-03C6-4E92-877C-E2482F6599AA}"/>
          </ac:spMkLst>
        </pc:spChg>
        <pc:spChg chg="add mod">
          <ac:chgData name="Brandt Redd" userId="be8ed540b98adac0" providerId="LiveId" clId="{BAAB302C-A840-425F-8652-B9FF6442FE30}" dt="2020-03-25T20:01:15.985" v="803" actId="20577"/>
          <ac:spMkLst>
            <pc:docMk/>
            <pc:sldMk cId="154832715" sldId="336"/>
            <ac:spMk id="1030" creationId="{5A1AFF21-7EA1-416A-8DDF-5E16E90039BB}"/>
          </ac:spMkLst>
        </pc:spChg>
        <pc:picChg chg="add mod">
          <ac:chgData name="Brandt Redd" userId="be8ed540b98adac0" providerId="LiveId" clId="{BAAB302C-A840-425F-8652-B9FF6442FE30}" dt="2020-03-25T19:57:12.077" v="483" actId="14100"/>
          <ac:picMkLst>
            <pc:docMk/>
            <pc:sldMk cId="154832715" sldId="336"/>
            <ac:picMk id="1026" creationId="{0B589D87-0F15-4525-9A9D-53FAFCA4E45D}"/>
          </ac:picMkLst>
        </pc:picChg>
      </pc:sldChg>
      <pc:sldChg chg="modSp add">
        <pc:chgData name="Brandt Redd" userId="be8ed540b98adac0" providerId="LiveId" clId="{BAAB302C-A840-425F-8652-B9FF6442FE30}" dt="2020-03-25T20:07:12.072" v="1436" actId="14100"/>
        <pc:sldMkLst>
          <pc:docMk/>
          <pc:sldMk cId="1557994654" sldId="337"/>
        </pc:sldMkLst>
        <pc:spChg chg="mod">
          <ac:chgData name="Brandt Redd" userId="be8ed540b98adac0" providerId="LiveId" clId="{BAAB302C-A840-425F-8652-B9FF6442FE30}" dt="2020-03-25T20:05:44.054" v="1235" actId="20577"/>
          <ac:spMkLst>
            <pc:docMk/>
            <pc:sldMk cId="1557994654" sldId="337"/>
            <ac:spMk id="2" creationId="{8F13D80F-68BD-4CAA-A7DD-E7538F98E86F}"/>
          </ac:spMkLst>
        </pc:spChg>
        <pc:spChg chg="mod">
          <ac:chgData name="Brandt Redd" userId="be8ed540b98adac0" providerId="LiveId" clId="{BAAB302C-A840-425F-8652-B9FF6442FE30}" dt="2020-03-25T20:07:12.072" v="1436" actId="14100"/>
          <ac:spMkLst>
            <pc:docMk/>
            <pc:sldMk cId="1557994654" sldId="337"/>
            <ac:spMk id="3" creationId="{A264FAB6-EF16-4D07-9132-192B1BB4223E}"/>
          </ac:spMkLst>
        </pc:spChg>
      </pc:sldChg>
      <pc:sldChg chg="addSp modSp add">
        <pc:chgData name="Brandt Redd" userId="be8ed540b98adac0" providerId="LiveId" clId="{BAAB302C-A840-425F-8652-B9FF6442FE30}" dt="2020-03-25T20:14:03.396" v="1508" actId="1076"/>
        <pc:sldMkLst>
          <pc:docMk/>
          <pc:sldMk cId="2700981983" sldId="338"/>
        </pc:sldMkLst>
        <pc:spChg chg="mod">
          <ac:chgData name="Brandt Redd" userId="be8ed540b98adac0" providerId="LiveId" clId="{BAAB302C-A840-425F-8652-B9FF6442FE30}" dt="2020-03-25T20:11:26.057" v="1454" actId="1076"/>
          <ac:spMkLst>
            <pc:docMk/>
            <pc:sldMk cId="2700981983" sldId="338"/>
            <ac:spMk id="2" creationId="{494D1D01-4DB3-485C-AD8E-C9508BA8712D}"/>
          </ac:spMkLst>
        </pc:spChg>
        <pc:spChg chg="add mod">
          <ac:chgData name="Brandt Redd" userId="be8ed540b98adac0" providerId="LiveId" clId="{BAAB302C-A840-425F-8652-B9FF6442FE30}" dt="2020-03-25T20:13:03.346" v="1475" actId="14100"/>
          <ac:spMkLst>
            <pc:docMk/>
            <pc:sldMk cId="2700981983" sldId="338"/>
            <ac:spMk id="5" creationId="{445C02A9-AB6F-46AA-B569-D2319FC0CB08}"/>
          </ac:spMkLst>
        </pc:spChg>
        <pc:spChg chg="add mod">
          <ac:chgData name="Brandt Redd" userId="be8ed540b98adac0" providerId="LiveId" clId="{BAAB302C-A840-425F-8652-B9FF6442FE30}" dt="2020-03-25T20:13:45.129" v="1505" actId="207"/>
          <ac:spMkLst>
            <pc:docMk/>
            <pc:sldMk cId="2700981983" sldId="338"/>
            <ac:spMk id="6" creationId="{41275E3B-C4AA-4701-BBB5-BA2178931417}"/>
          </ac:spMkLst>
        </pc:spChg>
        <pc:spChg chg="add mod">
          <ac:chgData name="Brandt Redd" userId="be8ed540b98adac0" providerId="LiveId" clId="{BAAB302C-A840-425F-8652-B9FF6442FE30}" dt="2020-03-25T20:14:03.396" v="1508" actId="1076"/>
          <ac:spMkLst>
            <pc:docMk/>
            <pc:sldMk cId="2700981983" sldId="338"/>
            <ac:spMk id="7" creationId="{BDD8A68C-9330-4493-93A0-6FB4B9983A75}"/>
          </ac:spMkLst>
        </pc:spChg>
        <pc:picChg chg="add mod">
          <ac:chgData name="Brandt Redd" userId="be8ed540b98adac0" providerId="LiveId" clId="{BAAB302C-A840-425F-8652-B9FF6442FE30}" dt="2020-03-25T20:11:53.228" v="1458" actId="14100"/>
          <ac:picMkLst>
            <pc:docMk/>
            <pc:sldMk cId="2700981983" sldId="338"/>
            <ac:picMk id="3" creationId="{8DB435D4-D268-42F9-8AAD-230FDCBEF9B7}"/>
          </ac:picMkLst>
        </pc:picChg>
        <pc:picChg chg="add mod">
          <ac:chgData name="Brandt Redd" userId="be8ed540b98adac0" providerId="LiveId" clId="{BAAB302C-A840-425F-8652-B9FF6442FE30}" dt="2020-03-25T20:12:30.843" v="1461" actId="14100"/>
          <ac:picMkLst>
            <pc:docMk/>
            <pc:sldMk cId="2700981983" sldId="338"/>
            <ac:picMk id="4" creationId="{9DB7710D-79C8-4DCC-9F49-86FE662F6ACA}"/>
          </ac:picMkLst>
        </pc:picChg>
      </pc:sldChg>
    </pc:docChg>
  </pc:docChgLst>
  <pc:docChgLst>
    <pc:chgData name="Brandt Redd" userId="be8ed540b98adac0" providerId="LiveId" clId="{A87CF93C-A6B7-4500-97ED-2FD307F0D423}"/>
    <pc:docChg chg="undo redo custSel mod addSld delSld modSld sldOrd">
      <pc:chgData name="Brandt Redd" userId="be8ed540b98adac0" providerId="LiveId" clId="{A87CF93C-A6B7-4500-97ED-2FD307F0D423}" dt="2020-03-23T21:57:09.839" v="7833" actId="113"/>
      <pc:docMkLst>
        <pc:docMk/>
      </pc:docMkLst>
      <pc:sldChg chg="addSp delSp modSp">
        <pc:chgData name="Brandt Redd" userId="be8ed540b98adac0" providerId="LiveId" clId="{A87CF93C-A6B7-4500-97ED-2FD307F0D423}" dt="2020-03-23T16:22:00.584" v="2042" actId="20577"/>
        <pc:sldMkLst>
          <pc:docMk/>
          <pc:sldMk cId="1320179317" sldId="256"/>
        </pc:sldMkLst>
        <pc:spChg chg="mod">
          <ac:chgData name="Brandt Redd" userId="be8ed540b98adac0" providerId="LiveId" clId="{A87CF93C-A6B7-4500-97ED-2FD307F0D423}" dt="2020-03-23T16:22:00.584" v="2042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A87CF93C-A6B7-4500-97ED-2FD307F0D423}" dt="2020-03-23T15:35:05.729" v="87" actId="1076"/>
          <ac:spMkLst>
            <pc:docMk/>
            <pc:sldMk cId="1320179317" sldId="256"/>
            <ac:spMk id="3" creationId="{9AD67A8A-FD80-4E35-80F7-3544A15E4D4C}"/>
          </ac:spMkLst>
        </pc:spChg>
        <pc:spChg chg="add mod">
          <ac:chgData name="Brandt Redd" userId="be8ed540b98adac0" providerId="LiveId" clId="{A87CF93C-A6B7-4500-97ED-2FD307F0D423}" dt="2020-03-23T15:32:44.461" v="69" actId="1076"/>
          <ac:spMkLst>
            <pc:docMk/>
            <pc:sldMk cId="1320179317" sldId="256"/>
            <ac:spMk id="4" creationId="{C48CC46C-9BD5-4DEF-A65E-C70A6F42E760}"/>
          </ac:spMkLst>
        </pc:spChg>
        <pc:spChg chg="add mod">
          <ac:chgData name="Brandt Redd" userId="be8ed540b98adac0" providerId="LiveId" clId="{A87CF93C-A6B7-4500-97ED-2FD307F0D423}" dt="2020-03-23T15:34:46.879" v="84" actId="1076"/>
          <ac:spMkLst>
            <pc:docMk/>
            <pc:sldMk cId="1320179317" sldId="256"/>
            <ac:spMk id="6" creationId="{485C46BB-A405-499D-A608-677210844F69}"/>
          </ac:spMkLst>
        </pc:spChg>
        <pc:picChg chg="del">
          <ac:chgData name="Brandt Redd" userId="be8ed540b98adac0" providerId="LiveId" clId="{A87CF93C-A6B7-4500-97ED-2FD307F0D423}" dt="2020-03-23T15:28:44.094" v="28" actId="478"/>
          <ac:picMkLst>
            <pc:docMk/>
            <pc:sldMk cId="1320179317" sldId="256"/>
            <ac:picMk id="5" creationId="{949482BB-F9E9-4414-8FCC-679A07D04B79}"/>
          </ac:picMkLst>
        </pc:picChg>
        <pc:picChg chg="add mod">
          <ac:chgData name="Brandt Redd" userId="be8ed540b98adac0" providerId="LiveId" clId="{A87CF93C-A6B7-4500-97ED-2FD307F0D423}" dt="2020-03-23T15:33:50.977" v="73" actId="14100"/>
          <ac:picMkLst>
            <pc:docMk/>
            <pc:sldMk cId="1320179317" sldId="256"/>
            <ac:picMk id="1026" creationId="{2254E1D6-7BB4-4258-B823-11B100EDA455}"/>
          </ac:picMkLst>
        </pc:picChg>
      </pc:sldChg>
      <pc:sldChg chg="del">
        <pc:chgData name="Brandt Redd" userId="be8ed540b98adac0" providerId="LiveId" clId="{A87CF93C-A6B7-4500-97ED-2FD307F0D423}" dt="2020-03-23T15:53:31.827" v="1133" actId="47"/>
        <pc:sldMkLst>
          <pc:docMk/>
          <pc:sldMk cId="3896600030" sldId="313"/>
        </pc:sldMkLst>
      </pc:sldChg>
      <pc:sldChg chg="del">
        <pc:chgData name="Brandt Redd" userId="be8ed540b98adac0" providerId="LiveId" clId="{A87CF93C-A6B7-4500-97ED-2FD307F0D423}" dt="2020-03-23T15:53:34" v="1135" actId="47"/>
        <pc:sldMkLst>
          <pc:docMk/>
          <pc:sldMk cId="3533512268" sldId="314"/>
        </pc:sldMkLst>
      </pc:sldChg>
      <pc:sldChg chg="del">
        <pc:chgData name="Brandt Redd" userId="be8ed540b98adac0" providerId="LiveId" clId="{A87CF93C-A6B7-4500-97ED-2FD307F0D423}" dt="2020-03-23T15:53:32.651" v="1134" actId="47"/>
        <pc:sldMkLst>
          <pc:docMk/>
          <pc:sldMk cId="3656909005" sldId="315"/>
        </pc:sldMkLst>
      </pc:sldChg>
      <pc:sldChg chg="addSp delSp modSp">
        <pc:chgData name="Brandt Redd" userId="be8ed540b98adac0" providerId="LiveId" clId="{A87CF93C-A6B7-4500-97ED-2FD307F0D423}" dt="2020-03-23T15:40:43.532" v="655" actId="692"/>
        <pc:sldMkLst>
          <pc:docMk/>
          <pc:sldMk cId="1195763199" sldId="316"/>
        </pc:sldMkLst>
        <pc:spChg chg="mod">
          <ac:chgData name="Brandt Redd" userId="be8ed540b98adac0" providerId="LiveId" clId="{A87CF93C-A6B7-4500-97ED-2FD307F0D423}" dt="2020-03-23T15:37:41.214" v="270" actId="20577"/>
          <ac:spMkLst>
            <pc:docMk/>
            <pc:sldMk cId="1195763199" sldId="316"/>
            <ac:spMk id="2" creationId="{1C1CC58B-0326-4CC1-9F59-4E59FDEB81C3}"/>
          </ac:spMkLst>
        </pc:spChg>
        <pc:spChg chg="mod">
          <ac:chgData name="Brandt Redd" userId="be8ed540b98adac0" providerId="LiveId" clId="{A87CF93C-A6B7-4500-97ED-2FD307F0D423}" dt="2020-03-23T15:40:18.087" v="653" actId="403"/>
          <ac:spMkLst>
            <pc:docMk/>
            <pc:sldMk cId="1195763199" sldId="316"/>
            <ac:spMk id="3" creationId="{4BEFF67F-FAD0-4B57-9A95-2BF8A80BDEDB}"/>
          </ac:spMkLst>
        </pc:spChg>
        <pc:picChg chg="del">
          <ac:chgData name="Brandt Redd" userId="be8ed540b98adac0" providerId="LiveId" clId="{A87CF93C-A6B7-4500-97ED-2FD307F0D423}" dt="2020-03-23T15:36:11.219" v="119" actId="478"/>
          <ac:picMkLst>
            <pc:docMk/>
            <pc:sldMk cId="1195763199" sldId="316"/>
            <ac:picMk id="4" creationId="{C8FD62A2-89E3-490C-9CCC-DC09D426FD91}"/>
          </ac:picMkLst>
        </pc:picChg>
        <pc:picChg chg="add mod">
          <ac:chgData name="Brandt Redd" userId="be8ed540b98adac0" providerId="LiveId" clId="{A87CF93C-A6B7-4500-97ED-2FD307F0D423}" dt="2020-03-23T15:40:43.532" v="655" actId="692"/>
          <ac:picMkLst>
            <pc:docMk/>
            <pc:sldMk cId="1195763199" sldId="316"/>
            <ac:picMk id="5" creationId="{48545FBD-47CF-47C3-B2C9-A390B21E6A5E}"/>
          </ac:picMkLst>
        </pc:picChg>
      </pc:sldChg>
      <pc:sldChg chg="del">
        <pc:chgData name="Brandt Redd" userId="be8ed540b98adac0" providerId="LiveId" clId="{A87CF93C-A6B7-4500-97ED-2FD307F0D423}" dt="2020-03-23T16:15:58.861" v="1994" actId="47"/>
        <pc:sldMkLst>
          <pc:docMk/>
          <pc:sldMk cId="652405937" sldId="317"/>
        </pc:sldMkLst>
      </pc:sldChg>
      <pc:sldChg chg="modSp ord">
        <pc:chgData name="Brandt Redd" userId="be8ed540b98adac0" providerId="LiveId" clId="{A87CF93C-A6B7-4500-97ED-2FD307F0D423}" dt="2020-03-23T16:13:36.670" v="1992" actId="20577"/>
        <pc:sldMkLst>
          <pc:docMk/>
          <pc:sldMk cId="1665343416" sldId="318"/>
        </pc:sldMkLst>
        <pc:spChg chg="mod">
          <ac:chgData name="Brandt Redd" userId="be8ed540b98adac0" providerId="LiveId" clId="{A87CF93C-A6B7-4500-97ED-2FD307F0D423}" dt="2020-03-23T16:13:36.670" v="1992" actId="20577"/>
          <ac:spMkLst>
            <pc:docMk/>
            <pc:sldMk cId="1665343416" sldId="318"/>
            <ac:spMk id="3" creationId="{120DCEF5-14C0-42D2-8A17-1B6E8A63DF6F}"/>
          </ac:spMkLst>
        </pc:spChg>
      </pc:sldChg>
      <pc:sldChg chg="addSp delSp modSp">
        <pc:chgData name="Brandt Redd" userId="be8ed540b98adac0" providerId="LiveId" clId="{A87CF93C-A6B7-4500-97ED-2FD307F0D423}" dt="2020-03-23T15:30:58.589" v="62"/>
        <pc:sldMkLst>
          <pc:docMk/>
          <pc:sldMk cId="1541831570" sldId="319"/>
        </pc:sldMkLst>
        <pc:spChg chg="mod">
          <ac:chgData name="Brandt Redd" userId="be8ed540b98adac0" providerId="LiveId" clId="{A87CF93C-A6B7-4500-97ED-2FD307F0D423}" dt="2020-03-23T15:30:43.295" v="61"/>
          <ac:spMkLst>
            <pc:docMk/>
            <pc:sldMk cId="1541831570" sldId="319"/>
            <ac:spMk id="5" creationId="{B221DCC8-9F7E-4E35-8661-84BCF3514FFE}"/>
          </ac:spMkLst>
        </pc:spChg>
        <pc:picChg chg="add mod">
          <ac:chgData name="Brandt Redd" userId="be8ed540b98adac0" providerId="LiveId" clId="{A87CF93C-A6B7-4500-97ED-2FD307F0D423}" dt="2020-03-23T15:30:58.589" v="62"/>
          <ac:picMkLst>
            <pc:docMk/>
            <pc:sldMk cId="1541831570" sldId="319"/>
            <ac:picMk id="2" creationId="{6D260665-9C0C-41AE-B814-825FBCE045EE}"/>
          </ac:picMkLst>
        </pc:picChg>
        <pc:picChg chg="del">
          <ac:chgData name="Brandt Redd" userId="be8ed540b98adac0" providerId="LiveId" clId="{A87CF93C-A6B7-4500-97ED-2FD307F0D423}" dt="2020-03-23T15:29:14.371" v="29" actId="478"/>
          <ac:picMkLst>
            <pc:docMk/>
            <pc:sldMk cId="1541831570" sldId="319"/>
            <ac:picMk id="4" creationId="{2DA66701-268A-4BAA-A37D-9590D325AD26}"/>
          </ac:picMkLst>
        </pc:picChg>
      </pc:sldChg>
      <pc:sldChg chg="del">
        <pc:chgData name="Brandt Redd" userId="be8ed540b98adac0" providerId="LiveId" clId="{A87CF93C-A6B7-4500-97ED-2FD307F0D423}" dt="2020-03-23T15:35:40.172" v="88" actId="47"/>
        <pc:sldMkLst>
          <pc:docMk/>
          <pc:sldMk cId="741384127" sldId="320"/>
        </pc:sldMkLst>
      </pc:sldChg>
      <pc:sldChg chg="del">
        <pc:chgData name="Brandt Redd" userId="be8ed540b98adac0" providerId="LiveId" clId="{A87CF93C-A6B7-4500-97ED-2FD307F0D423}" dt="2020-03-23T16:13:55.204" v="1993" actId="47"/>
        <pc:sldMkLst>
          <pc:docMk/>
          <pc:sldMk cId="2423058684" sldId="321"/>
        </pc:sldMkLst>
      </pc:sldChg>
      <pc:sldChg chg="modSp add">
        <pc:chgData name="Brandt Redd" userId="be8ed540b98adac0" providerId="LiveId" clId="{A87CF93C-A6B7-4500-97ED-2FD307F0D423}" dt="2020-03-23T15:46:03.064" v="1096" actId="20577"/>
        <pc:sldMkLst>
          <pc:docMk/>
          <pc:sldMk cId="389614088" sldId="322"/>
        </pc:sldMkLst>
        <pc:spChg chg="mod">
          <ac:chgData name="Brandt Redd" userId="be8ed540b98adac0" providerId="LiveId" clId="{A87CF93C-A6B7-4500-97ED-2FD307F0D423}" dt="2020-03-23T15:41:10.240" v="671" actId="14100"/>
          <ac:spMkLst>
            <pc:docMk/>
            <pc:sldMk cId="389614088" sldId="322"/>
            <ac:spMk id="2" creationId="{1BFB6417-5388-47B4-B239-EBD3182436F4}"/>
          </ac:spMkLst>
        </pc:spChg>
        <pc:spChg chg="mod">
          <ac:chgData name="Brandt Redd" userId="be8ed540b98adac0" providerId="LiveId" clId="{A87CF93C-A6B7-4500-97ED-2FD307F0D423}" dt="2020-03-23T15:46:03.064" v="1096" actId="20577"/>
          <ac:spMkLst>
            <pc:docMk/>
            <pc:sldMk cId="389614088" sldId="322"/>
            <ac:spMk id="3" creationId="{A0191945-9D19-4C65-94C6-2CFA5B781FE6}"/>
          </ac:spMkLst>
        </pc:spChg>
      </pc:sldChg>
      <pc:sldChg chg="addSp delSp modSp add mod setBg">
        <pc:chgData name="Brandt Redd" userId="be8ed540b98adac0" providerId="LiveId" clId="{A87CF93C-A6B7-4500-97ED-2FD307F0D423}" dt="2020-03-23T15:53:16.517" v="1132" actId="14100"/>
        <pc:sldMkLst>
          <pc:docMk/>
          <pc:sldMk cId="3139468776" sldId="323"/>
        </pc:sldMkLst>
        <pc:spChg chg="mod">
          <ac:chgData name="Brandt Redd" userId="be8ed540b98adac0" providerId="LiveId" clId="{A87CF93C-A6B7-4500-97ED-2FD307F0D423}" dt="2020-03-23T15:51:34.555" v="1127" actId="1076"/>
          <ac:spMkLst>
            <pc:docMk/>
            <pc:sldMk cId="3139468776" sldId="323"/>
            <ac:spMk id="2" creationId="{F5C67D79-298B-4927-90FF-7E753D182F5F}"/>
          </ac:spMkLst>
        </pc:spChg>
        <pc:spChg chg="del">
          <ac:chgData name="Brandt Redd" userId="be8ed540b98adac0" providerId="LiveId" clId="{A87CF93C-A6B7-4500-97ED-2FD307F0D423}" dt="2020-03-23T15:46:27.151" v="1119"/>
          <ac:spMkLst>
            <pc:docMk/>
            <pc:sldMk cId="3139468776" sldId="323"/>
            <ac:spMk id="3" creationId="{4800DF99-68A6-4006-A63D-C794EFC7ACB9}"/>
          </ac:spMkLst>
        </pc:spChg>
        <pc:spChg chg="add mod">
          <ac:chgData name="Brandt Redd" userId="be8ed540b98adac0" providerId="LiveId" clId="{A87CF93C-A6B7-4500-97ED-2FD307F0D423}" dt="2020-03-23T15:53:16.517" v="1132" actId="14100"/>
          <ac:spMkLst>
            <pc:docMk/>
            <pc:sldMk cId="3139468776" sldId="323"/>
            <ac:spMk id="5" creationId="{DF5CA83D-7442-4F3D-8F50-A884B719B76E}"/>
          </ac:spMkLst>
        </pc:spChg>
        <pc:grpChg chg="add">
          <ac:chgData name="Brandt Redd" userId="be8ed540b98adac0" providerId="LiveId" clId="{A87CF93C-A6B7-4500-97ED-2FD307F0D423}" dt="2020-03-23T15:51:20.494" v="1124" actId="26606"/>
          <ac:grpSpMkLst>
            <pc:docMk/>
            <pc:sldMk cId="3139468776" sldId="323"/>
            <ac:grpSpMk id="9" creationId="{A5AFB369-4673-4727-A7CD-D86AFE0AE069}"/>
          </ac:grpSpMkLst>
        </pc:grpChg>
        <pc:picChg chg="add mod">
          <ac:chgData name="Brandt Redd" userId="be8ed540b98adac0" providerId="LiveId" clId="{A87CF93C-A6B7-4500-97ED-2FD307F0D423}" dt="2020-03-23T15:51:38.105" v="1128" actId="14100"/>
          <ac:picMkLst>
            <pc:docMk/>
            <pc:sldMk cId="3139468776" sldId="323"/>
            <ac:picMk id="4" creationId="{F5CCCC7C-4F58-458E-976F-571CDBA9D584}"/>
          </ac:picMkLst>
        </pc:picChg>
      </pc:sldChg>
      <pc:sldChg chg="addSp delSp modSp add">
        <pc:chgData name="Brandt Redd" userId="be8ed540b98adac0" providerId="LiveId" clId="{A87CF93C-A6B7-4500-97ED-2FD307F0D423}" dt="2020-03-23T21:53:27.155" v="7339" actId="403"/>
        <pc:sldMkLst>
          <pc:docMk/>
          <pc:sldMk cId="2032230638" sldId="324"/>
        </pc:sldMkLst>
        <pc:spChg chg="del">
          <ac:chgData name="Brandt Redd" userId="be8ed540b98adac0" providerId="LiveId" clId="{A87CF93C-A6B7-4500-97ED-2FD307F0D423}" dt="2020-03-23T16:20:55.696" v="1996"/>
          <ac:spMkLst>
            <pc:docMk/>
            <pc:sldMk cId="2032230638" sldId="324"/>
            <ac:spMk id="2" creationId="{6D8D8A51-BB7F-4A92-AC73-692EC3A3A8F3}"/>
          </ac:spMkLst>
        </pc:spChg>
        <pc:spChg chg="add mod">
          <ac:chgData name="Brandt Redd" userId="be8ed540b98adac0" providerId="LiveId" clId="{A87CF93C-A6B7-4500-97ED-2FD307F0D423}" dt="2020-03-23T18:26:32.444" v="5143" actId="20577"/>
          <ac:spMkLst>
            <pc:docMk/>
            <pc:sldMk cId="2032230638" sldId="324"/>
            <ac:spMk id="3" creationId="{6EFA7758-74F5-49B3-943F-BA87260E19FD}"/>
          </ac:spMkLst>
        </pc:spChg>
        <pc:spChg chg="add mod">
          <ac:chgData name="Brandt Redd" userId="be8ed540b98adac0" providerId="LiveId" clId="{A87CF93C-A6B7-4500-97ED-2FD307F0D423}" dt="2020-03-23T21:53:27.155" v="7339" actId="403"/>
          <ac:spMkLst>
            <pc:docMk/>
            <pc:sldMk cId="2032230638" sldId="324"/>
            <ac:spMk id="4" creationId="{5A3F34E5-5BB8-4445-AF4B-5D6A48F541B5}"/>
          </ac:spMkLst>
        </pc:spChg>
      </pc:sldChg>
      <pc:sldChg chg="modSp add">
        <pc:chgData name="Brandt Redd" userId="be8ed540b98adac0" providerId="LiveId" clId="{A87CF93C-A6B7-4500-97ED-2FD307F0D423}" dt="2020-03-23T16:37:55.973" v="3172" actId="20577"/>
        <pc:sldMkLst>
          <pc:docMk/>
          <pc:sldMk cId="328830466" sldId="325"/>
        </pc:sldMkLst>
        <pc:spChg chg="mod">
          <ac:chgData name="Brandt Redd" userId="be8ed540b98adac0" providerId="LiveId" clId="{A87CF93C-A6B7-4500-97ED-2FD307F0D423}" dt="2020-03-23T16:29:15.541" v="2182" actId="20577"/>
          <ac:spMkLst>
            <pc:docMk/>
            <pc:sldMk cId="328830466" sldId="325"/>
            <ac:spMk id="2" creationId="{E93B8F06-A9B3-4F33-A887-244CB110E75F}"/>
          </ac:spMkLst>
        </pc:spChg>
        <pc:spChg chg="mod">
          <ac:chgData name="Brandt Redd" userId="be8ed540b98adac0" providerId="LiveId" clId="{A87CF93C-A6B7-4500-97ED-2FD307F0D423}" dt="2020-03-23T16:37:55.973" v="3172" actId="20577"/>
          <ac:spMkLst>
            <pc:docMk/>
            <pc:sldMk cId="328830466" sldId="325"/>
            <ac:spMk id="3" creationId="{E166877B-B8CA-45B7-9B25-7B00BDCE1720}"/>
          </ac:spMkLst>
        </pc:spChg>
      </pc:sldChg>
      <pc:sldChg chg="addSp modSp add">
        <pc:chgData name="Brandt Redd" userId="be8ed540b98adac0" providerId="LiveId" clId="{A87CF93C-A6B7-4500-97ED-2FD307F0D423}" dt="2020-03-23T18:26:18.953" v="5123" actId="14100"/>
        <pc:sldMkLst>
          <pc:docMk/>
          <pc:sldMk cId="532910552" sldId="326"/>
        </pc:sldMkLst>
        <pc:spChg chg="mod">
          <ac:chgData name="Brandt Redd" userId="be8ed540b98adac0" providerId="LiveId" clId="{A87CF93C-A6B7-4500-97ED-2FD307F0D423}" dt="2020-03-23T18:26:18.953" v="5123" actId="14100"/>
          <ac:spMkLst>
            <pc:docMk/>
            <pc:sldMk cId="532910552" sldId="326"/>
            <ac:spMk id="2" creationId="{B8222F1B-D4BF-4993-A12B-D9778D75655F}"/>
          </ac:spMkLst>
        </pc:spChg>
        <pc:spChg chg="add mod">
          <ac:chgData name="Brandt Redd" userId="be8ed540b98adac0" providerId="LiveId" clId="{A87CF93C-A6B7-4500-97ED-2FD307F0D423}" dt="2020-03-23T18:26:01.685" v="5121" actId="20577"/>
          <ac:spMkLst>
            <pc:docMk/>
            <pc:sldMk cId="532910552" sldId="326"/>
            <ac:spMk id="3" creationId="{C49331E4-6D08-4B40-B0BE-5950AFE6E79D}"/>
          </ac:spMkLst>
        </pc:spChg>
      </pc:sldChg>
      <pc:sldChg chg="modSp add">
        <pc:chgData name="Brandt Redd" userId="be8ed540b98adac0" providerId="LiveId" clId="{A87CF93C-A6B7-4500-97ED-2FD307F0D423}" dt="2020-03-23T19:09:55.570" v="5847" actId="403"/>
        <pc:sldMkLst>
          <pc:docMk/>
          <pc:sldMk cId="2762375499" sldId="327"/>
        </pc:sldMkLst>
        <pc:spChg chg="mod">
          <ac:chgData name="Brandt Redd" userId="be8ed540b98adac0" providerId="LiveId" clId="{A87CF93C-A6B7-4500-97ED-2FD307F0D423}" dt="2020-03-23T18:27:08.019" v="5192" actId="20577"/>
          <ac:spMkLst>
            <pc:docMk/>
            <pc:sldMk cId="2762375499" sldId="327"/>
            <ac:spMk id="2" creationId="{DDFD4917-F13C-4723-8DFA-A12EBED6E3EA}"/>
          </ac:spMkLst>
        </pc:spChg>
        <pc:spChg chg="mod">
          <ac:chgData name="Brandt Redd" userId="be8ed540b98adac0" providerId="LiveId" clId="{A87CF93C-A6B7-4500-97ED-2FD307F0D423}" dt="2020-03-23T19:09:55.570" v="5847" actId="403"/>
          <ac:spMkLst>
            <pc:docMk/>
            <pc:sldMk cId="2762375499" sldId="327"/>
            <ac:spMk id="3" creationId="{0A4C08AE-DA6F-42CE-A6FA-A7B990CBB499}"/>
          </ac:spMkLst>
        </pc:spChg>
      </pc:sldChg>
      <pc:sldChg chg="modSp add">
        <pc:chgData name="Brandt Redd" userId="be8ed540b98adac0" providerId="LiveId" clId="{A87CF93C-A6B7-4500-97ED-2FD307F0D423}" dt="2020-03-23T19:25:03.214" v="6001" actId="20577"/>
        <pc:sldMkLst>
          <pc:docMk/>
          <pc:sldMk cId="4171731122" sldId="328"/>
        </pc:sldMkLst>
        <pc:spChg chg="mod">
          <ac:chgData name="Brandt Redd" userId="be8ed540b98adac0" providerId="LiveId" clId="{A87CF93C-A6B7-4500-97ED-2FD307F0D423}" dt="2020-03-23T19:22:58.723" v="5924" actId="20577"/>
          <ac:spMkLst>
            <pc:docMk/>
            <pc:sldMk cId="4171731122" sldId="328"/>
            <ac:spMk id="2" creationId="{B3E993B3-696C-4E5F-89F1-0ECAC108EE22}"/>
          </ac:spMkLst>
        </pc:spChg>
        <pc:spChg chg="mod">
          <ac:chgData name="Brandt Redd" userId="be8ed540b98adac0" providerId="LiveId" clId="{A87CF93C-A6B7-4500-97ED-2FD307F0D423}" dt="2020-03-23T19:25:03.214" v="6001" actId="20577"/>
          <ac:spMkLst>
            <pc:docMk/>
            <pc:sldMk cId="4171731122" sldId="328"/>
            <ac:spMk id="3" creationId="{0F17AD00-0D59-42D2-BAB1-9465314C4003}"/>
          </ac:spMkLst>
        </pc:spChg>
      </pc:sldChg>
      <pc:sldChg chg="addSp delSp modSp add">
        <pc:chgData name="Brandt Redd" userId="be8ed540b98adac0" providerId="LiveId" clId="{A87CF93C-A6B7-4500-97ED-2FD307F0D423}" dt="2020-03-23T20:40:52.971" v="6845" actId="798"/>
        <pc:sldMkLst>
          <pc:docMk/>
          <pc:sldMk cId="3893277212" sldId="329"/>
        </pc:sldMkLst>
        <pc:spChg chg="mod">
          <ac:chgData name="Brandt Redd" userId="be8ed540b98adac0" providerId="LiveId" clId="{A87CF93C-A6B7-4500-97ED-2FD307F0D423}" dt="2020-03-23T20:32:58.057" v="6400" actId="20577"/>
          <ac:spMkLst>
            <pc:docMk/>
            <pc:sldMk cId="3893277212" sldId="329"/>
            <ac:spMk id="2" creationId="{64CD1208-5FC5-416D-8C28-F1307A55A8EE}"/>
          </ac:spMkLst>
        </pc:spChg>
        <pc:spChg chg="del">
          <ac:chgData name="Brandt Redd" userId="be8ed540b98adac0" providerId="LiveId" clId="{A87CF93C-A6B7-4500-97ED-2FD307F0D423}" dt="2020-03-23T20:33:12.051" v="6401" actId="3680"/>
          <ac:spMkLst>
            <pc:docMk/>
            <pc:sldMk cId="3893277212" sldId="329"/>
            <ac:spMk id="3" creationId="{773246D3-D64A-4689-A8E5-AF04C6941D55}"/>
          </ac:spMkLst>
        </pc:spChg>
        <pc:spChg chg="add mod">
          <ac:chgData name="Brandt Redd" userId="be8ed540b98adac0" providerId="LiveId" clId="{A87CF93C-A6B7-4500-97ED-2FD307F0D423}" dt="2020-03-23T20:40:27.816" v="6828" actId="1076"/>
          <ac:spMkLst>
            <pc:docMk/>
            <pc:sldMk cId="3893277212" sldId="329"/>
            <ac:spMk id="6" creationId="{8DAF3031-6FD3-4B7B-8836-351D44A3FE4D}"/>
          </ac:spMkLst>
        </pc:spChg>
        <pc:graphicFrameChg chg="add mod ord modGraphic">
          <ac:chgData name="Brandt Redd" userId="be8ed540b98adac0" providerId="LiveId" clId="{A87CF93C-A6B7-4500-97ED-2FD307F0D423}" dt="2020-03-23T20:40:52.971" v="6845" actId="798"/>
          <ac:graphicFrameMkLst>
            <pc:docMk/>
            <pc:sldMk cId="3893277212" sldId="329"/>
            <ac:graphicFrameMk id="4" creationId="{CEAEF11A-25A9-47E3-9D60-44BF1DE702F8}"/>
          </ac:graphicFrameMkLst>
        </pc:graphicFrameChg>
      </pc:sldChg>
      <pc:sldChg chg="addSp delSp modSp add">
        <pc:chgData name="Brandt Redd" userId="be8ed540b98adac0" providerId="LiveId" clId="{A87CF93C-A6B7-4500-97ED-2FD307F0D423}" dt="2020-03-23T21:35:44.608" v="6965" actId="20577"/>
        <pc:sldMkLst>
          <pc:docMk/>
          <pc:sldMk cId="1760725112" sldId="330"/>
        </pc:sldMkLst>
        <pc:spChg chg="del">
          <ac:chgData name="Brandt Redd" userId="be8ed540b98adac0" providerId="LiveId" clId="{A87CF93C-A6B7-4500-97ED-2FD307F0D423}" dt="2020-03-23T21:34:05.344" v="6847"/>
          <ac:spMkLst>
            <pc:docMk/>
            <pc:sldMk cId="1760725112" sldId="330"/>
            <ac:spMk id="2" creationId="{779DF06D-ADF0-431C-9FCB-EEABC4538A9D}"/>
          </ac:spMkLst>
        </pc:spChg>
        <pc:spChg chg="del">
          <ac:chgData name="Brandt Redd" userId="be8ed540b98adac0" providerId="LiveId" clId="{A87CF93C-A6B7-4500-97ED-2FD307F0D423}" dt="2020-03-23T21:34:05.344" v="6847"/>
          <ac:spMkLst>
            <pc:docMk/>
            <pc:sldMk cId="1760725112" sldId="330"/>
            <ac:spMk id="3" creationId="{7CF9E7ED-AA82-42DC-9C6C-0DF23A61C539}"/>
          </ac:spMkLst>
        </pc:spChg>
        <pc:spChg chg="add mod">
          <ac:chgData name="Brandt Redd" userId="be8ed540b98adac0" providerId="LiveId" clId="{A87CF93C-A6B7-4500-97ED-2FD307F0D423}" dt="2020-03-23T21:34:31.304" v="6881" actId="20577"/>
          <ac:spMkLst>
            <pc:docMk/>
            <pc:sldMk cId="1760725112" sldId="330"/>
            <ac:spMk id="4" creationId="{F7B8C078-C20B-4DA0-AC4A-B69280919662}"/>
          </ac:spMkLst>
        </pc:spChg>
        <pc:spChg chg="add del mod">
          <ac:chgData name="Brandt Redd" userId="be8ed540b98adac0" providerId="LiveId" clId="{A87CF93C-A6B7-4500-97ED-2FD307F0D423}" dt="2020-03-23T21:34:34.750" v="6882" actId="478"/>
          <ac:spMkLst>
            <pc:docMk/>
            <pc:sldMk cId="1760725112" sldId="330"/>
            <ac:spMk id="5" creationId="{89B6DB0E-C95B-4A9B-9057-D73921A012B9}"/>
          </ac:spMkLst>
        </pc:spChg>
        <pc:spChg chg="add mod">
          <ac:chgData name="Brandt Redd" userId="be8ed540b98adac0" providerId="LiveId" clId="{A87CF93C-A6B7-4500-97ED-2FD307F0D423}" dt="2020-03-23T21:35:44.608" v="6965" actId="20577"/>
          <ac:spMkLst>
            <pc:docMk/>
            <pc:sldMk cId="1760725112" sldId="330"/>
            <ac:spMk id="6" creationId="{5BF682B8-291B-4BFC-B6F2-024F5D7F1FB1}"/>
          </ac:spMkLst>
        </pc:spChg>
      </pc:sldChg>
      <pc:sldChg chg="modSp add ord">
        <pc:chgData name="Brandt Redd" userId="be8ed540b98adac0" providerId="LiveId" clId="{A87CF93C-A6B7-4500-97ED-2FD307F0D423}" dt="2020-03-23T21:36:31.815" v="7011" actId="20577"/>
        <pc:sldMkLst>
          <pc:docMk/>
          <pc:sldMk cId="168570217" sldId="331"/>
        </pc:sldMkLst>
        <pc:spChg chg="mod">
          <ac:chgData name="Brandt Redd" userId="be8ed540b98adac0" providerId="LiveId" clId="{A87CF93C-A6B7-4500-97ED-2FD307F0D423}" dt="2020-03-23T21:36:18.867" v="6981" actId="20577"/>
          <ac:spMkLst>
            <pc:docMk/>
            <pc:sldMk cId="168570217" sldId="331"/>
            <ac:spMk id="4" creationId="{F7B8C078-C20B-4DA0-AC4A-B69280919662}"/>
          </ac:spMkLst>
        </pc:spChg>
        <pc:spChg chg="mod">
          <ac:chgData name="Brandt Redd" userId="be8ed540b98adac0" providerId="LiveId" clId="{A87CF93C-A6B7-4500-97ED-2FD307F0D423}" dt="2020-03-23T21:36:31.815" v="7011" actId="20577"/>
          <ac:spMkLst>
            <pc:docMk/>
            <pc:sldMk cId="168570217" sldId="331"/>
            <ac:spMk id="6" creationId="{5BF682B8-291B-4BFC-B6F2-024F5D7F1FB1}"/>
          </ac:spMkLst>
        </pc:spChg>
      </pc:sldChg>
      <pc:sldChg chg="modSp add">
        <pc:chgData name="Brandt Redd" userId="be8ed540b98adac0" providerId="LiveId" clId="{A87CF93C-A6B7-4500-97ED-2FD307F0D423}" dt="2020-03-23T21:57:09.839" v="7833" actId="113"/>
        <pc:sldMkLst>
          <pc:docMk/>
          <pc:sldMk cId="1925113739" sldId="332"/>
        </pc:sldMkLst>
        <pc:spChg chg="mod">
          <ac:chgData name="Brandt Redd" userId="be8ed540b98adac0" providerId="LiveId" clId="{A87CF93C-A6B7-4500-97ED-2FD307F0D423}" dt="2020-03-23T21:51:16.078" v="7029" actId="20577"/>
          <ac:spMkLst>
            <pc:docMk/>
            <pc:sldMk cId="1925113739" sldId="332"/>
            <ac:spMk id="2" creationId="{45B92F57-7F91-4860-9619-FC971A1BB1C9}"/>
          </ac:spMkLst>
        </pc:spChg>
        <pc:spChg chg="mod">
          <ac:chgData name="Brandt Redd" userId="be8ed540b98adac0" providerId="LiveId" clId="{A87CF93C-A6B7-4500-97ED-2FD307F0D423}" dt="2020-03-23T21:57:09.839" v="7833" actId="113"/>
          <ac:spMkLst>
            <pc:docMk/>
            <pc:sldMk cId="1925113739" sldId="332"/>
            <ac:spMk id="3" creationId="{819F936E-4AA0-4858-A13B-B5067C6A87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965B-73F6-474C-B51E-AC80F4296191}" type="datetimeFigureOut">
              <a:rPr lang="en-US" smtClean="0"/>
              <a:t>2020-04-01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B1185-3E2F-490F-8EF1-C8C65556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3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B1185-3E2F-490F-8EF1-C8C65556F0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41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2020-04-01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2020-04-01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2020-04-01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2020-04-01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2020-04-01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2020-04-01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2020-04-01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2020-04-01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2020-04-01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2020-04-01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2020-04-01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2020-04-01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2020-04-01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2020-04-01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2020-04-01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2020-04-01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2020-04-01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randtredd.org/files/IS201/BollardSample.zip" TargetMode="External"/><Relationship Id="rId2" Type="http://schemas.openxmlformats.org/officeDocument/2006/relationships/hyperlink" Target="https://newsroom.churchofjesuschrist.org/article/president-nelson-message-covid-19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randtredd.org/files/IS201/COVID-19-data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ronavirus.utah.gov/case-counts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default.asp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default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CB32-A10E-4F6D-8419-F46F5F475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92100"/>
            <a:ext cx="7766936" cy="1919258"/>
          </a:xfrm>
        </p:spPr>
        <p:txBody>
          <a:bodyPr/>
          <a:lstStyle/>
          <a:p>
            <a:pPr algn="l"/>
            <a:r>
              <a:rPr lang="en-US" dirty="0"/>
              <a:t>Web Development</a:t>
            </a:r>
            <a:br>
              <a:rPr lang="en-US" dirty="0"/>
            </a:br>
            <a:r>
              <a:rPr lang="en-US" dirty="0"/>
              <a:t>HTML with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67A8A-FD80-4E35-80F7-3544A15E4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479479"/>
            <a:ext cx="7766936" cy="581222"/>
          </a:xfrm>
        </p:spPr>
        <p:txBody>
          <a:bodyPr/>
          <a:lstStyle/>
          <a:p>
            <a:pPr algn="l"/>
            <a:r>
              <a:rPr lang="en-US" dirty="0"/>
              <a:t>2020-04-01 – IS201 - Prof Redd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CC46C-9BD5-4DEF-A65E-C70A6F42E760}"/>
              </a:ext>
            </a:extLst>
          </p:cNvPr>
          <p:cNvSpPr txBox="1"/>
          <p:nvPr/>
        </p:nvSpPr>
        <p:spPr>
          <a:xfrm>
            <a:off x="419100" y="4830232"/>
            <a:ext cx="5372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“These unique challenges will pass in due time.”</a:t>
            </a:r>
            <a:br>
              <a:rPr lang="en-US" dirty="0"/>
            </a:br>
            <a:r>
              <a:rPr lang="en-US" sz="1200" dirty="0"/>
              <a:t>-President Russel M. Nelson, “Message of Hope During COVID-19 Outbreak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https://newsroom.churchofjesuschrist.org/article/president-nelson-message-covid-19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EF053-95E0-4E47-83EA-B18AA7F35204}"/>
              </a:ext>
            </a:extLst>
          </p:cNvPr>
          <p:cNvSpPr txBox="1"/>
          <p:nvPr/>
        </p:nvSpPr>
        <p:spPr>
          <a:xfrm>
            <a:off x="6648091" y="3145766"/>
            <a:ext cx="4520241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 follow along in today’s lesson, download and unpack the base website from Monday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https://brandtredd.org/files/IS201/BollardSample.zip</a:t>
            </a:r>
            <a:endParaRPr lang="en-US" dirty="0"/>
          </a:p>
          <a:p>
            <a:endParaRPr lang="en-US" dirty="0"/>
          </a:p>
          <a:p>
            <a:r>
              <a:rPr lang="en-US" dirty="0"/>
              <a:t>Or: Learning Suite – Content – Slides, Videos, and Lecture Notes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7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14B6-9163-416F-81C8-679A1002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3199"/>
            <a:ext cx="8596668" cy="736601"/>
          </a:xfrm>
        </p:spPr>
        <p:txBody>
          <a:bodyPr/>
          <a:lstStyle/>
          <a:p>
            <a:r>
              <a:rPr lang="en-US" dirty="0"/>
              <a:t>Announcements (Mostly Repeats)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DCEF5-14C0-42D2-8A17-1B6E8A63D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39800"/>
            <a:ext cx="9185123" cy="5715001"/>
          </a:xfrm>
        </p:spPr>
        <p:txBody>
          <a:bodyPr>
            <a:normAutofit/>
          </a:bodyPr>
          <a:lstStyle/>
          <a:p>
            <a:r>
              <a:rPr lang="en-US" sz="2000" dirty="0"/>
              <a:t>Digital Dialog</a:t>
            </a:r>
          </a:p>
          <a:p>
            <a:pPr lvl="1"/>
            <a:r>
              <a:rPr lang="en-US" sz="1800" dirty="0"/>
              <a:t>Share your website ideas there.</a:t>
            </a:r>
          </a:p>
          <a:p>
            <a:r>
              <a:rPr lang="en-US" sz="2000" dirty="0"/>
              <a:t>Get your domain name ASAP.</a:t>
            </a:r>
          </a:p>
          <a:p>
            <a:pPr lvl="1"/>
            <a:r>
              <a:rPr lang="en-US" sz="1800" dirty="0"/>
              <a:t>Details are in the </a:t>
            </a:r>
            <a:r>
              <a:rPr lang="en-US" sz="1800" dirty="0" err="1"/>
              <a:t>LearningSuite</a:t>
            </a:r>
            <a:r>
              <a:rPr lang="en-US" sz="1800" dirty="0"/>
              <a:t> Schedule</a:t>
            </a:r>
          </a:p>
          <a:p>
            <a:r>
              <a:rPr lang="en-US" sz="2000" dirty="0"/>
              <a:t>Only two more assignments</a:t>
            </a:r>
          </a:p>
          <a:p>
            <a:pPr lvl="1"/>
            <a:r>
              <a:rPr lang="en-US" sz="1800" dirty="0" err="1"/>
              <a:t>WebDev</a:t>
            </a:r>
            <a:r>
              <a:rPr lang="en-US" sz="1800" dirty="0"/>
              <a:t> Walkthrough – Due Wednesday, April 8</a:t>
            </a:r>
          </a:p>
          <a:p>
            <a:pPr lvl="1"/>
            <a:r>
              <a:rPr lang="en-US" sz="1800" dirty="0"/>
              <a:t>Web Development Final Project – Due April 15</a:t>
            </a:r>
          </a:p>
          <a:p>
            <a:pPr lvl="2"/>
            <a:r>
              <a:rPr lang="en-US" sz="1600" dirty="0"/>
              <a:t>Get started well before April 8</a:t>
            </a:r>
          </a:p>
          <a:p>
            <a:r>
              <a:rPr lang="en-US" sz="2000" dirty="0"/>
              <a:t>The final project is also your final exam!</a:t>
            </a:r>
          </a:p>
          <a:p>
            <a:pPr lvl="1"/>
            <a:r>
              <a:rPr lang="en-US" sz="1800" dirty="0"/>
              <a:t>Accounts for 15% of your final grade.</a:t>
            </a:r>
          </a:p>
          <a:p>
            <a:pPr lvl="1"/>
            <a:r>
              <a:rPr lang="en-US" sz="1800" dirty="0"/>
              <a:t>The assignment is to build a personal resume site. If you want to do some other, professional, site. Please get my permission in advance.</a:t>
            </a:r>
          </a:p>
        </p:txBody>
      </p:sp>
    </p:spTree>
    <p:extLst>
      <p:ext uri="{BB962C8B-B14F-4D97-AF65-F5344CB8AC3E}">
        <p14:creationId xmlns:p14="http://schemas.microsoft.com/office/powerpoint/2010/main" val="166534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C67D79-298B-4927-90FF-7E753D18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66" y="2406087"/>
            <a:ext cx="3179146" cy="23675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 dirty="0"/>
              <a:t>COVID-19 Data Update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5CA83D-7442-4F3D-8F50-A884B719B76E}"/>
              </a:ext>
            </a:extLst>
          </p:cNvPr>
          <p:cNvSpPr/>
          <p:nvPr/>
        </p:nvSpPr>
        <p:spPr>
          <a:xfrm>
            <a:off x="7422093" y="5403273"/>
            <a:ext cx="4032845" cy="645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/>
              </a:rPr>
              <a:t>https://brandtredd.org/files/IS201/COVID-19-data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5B236F-B203-4F34-863C-4D745E626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9" y="420110"/>
            <a:ext cx="6415395" cy="541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6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1D01-4DB3-485C-AD8E-C9508BA8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4" y="139700"/>
            <a:ext cx="8596668" cy="723900"/>
          </a:xfrm>
        </p:spPr>
        <p:txBody>
          <a:bodyPr/>
          <a:lstStyle/>
          <a:p>
            <a:r>
              <a:rPr lang="en-US" dirty="0"/>
              <a:t>Utah COVID-19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C02A9-AB6F-46AA-B569-D2319FC0CB08}"/>
              </a:ext>
            </a:extLst>
          </p:cNvPr>
          <p:cNvSpPr txBox="1"/>
          <p:nvPr/>
        </p:nvSpPr>
        <p:spPr>
          <a:xfrm>
            <a:off x="245534" y="5858687"/>
            <a:ext cx="43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Cases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75E3B-C4AA-4701-BBB5-BA2178931417}"/>
              </a:ext>
            </a:extLst>
          </p:cNvPr>
          <p:cNvSpPr txBox="1"/>
          <p:nvPr/>
        </p:nvSpPr>
        <p:spPr>
          <a:xfrm>
            <a:off x="6201834" y="5858687"/>
            <a:ext cx="44218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Tests Performed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8A68C-9330-4493-93A0-6FB4B9983A75}"/>
              </a:ext>
            </a:extLst>
          </p:cNvPr>
          <p:cNvSpPr txBox="1"/>
          <p:nvPr/>
        </p:nvSpPr>
        <p:spPr>
          <a:xfrm>
            <a:off x="787400" y="6368534"/>
            <a:ext cx="715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https://coronavirus.utah.gov/case-counts/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E0733-3C81-4D6F-8C13-BEF8BB225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34" y="1344337"/>
            <a:ext cx="6342880" cy="3824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CE9DE5-0D04-4694-918E-0BA5C4FBC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798" y="1004115"/>
            <a:ext cx="4747868" cy="439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8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72DD-464F-4269-A1AA-3A3F9ED2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0589"/>
            <a:ext cx="8596668" cy="836815"/>
          </a:xfrm>
        </p:spPr>
        <p:txBody>
          <a:bodyPr/>
          <a:lstStyle/>
          <a:p>
            <a:r>
              <a:rPr lang="en-US" dirty="0"/>
              <a:t>Webpage Validation: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2E84-B723-4DB1-9052-9EB76FD32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47404"/>
            <a:ext cx="8596668" cy="631767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https://validator.w3.org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4B073-CA6D-4954-B7A2-3DFB90B64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195" y="1884219"/>
            <a:ext cx="8386824" cy="441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9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84F061-F0F3-4142-91C9-3C5D135E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300"/>
          </a:xfrm>
        </p:spPr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58EEF-8708-405E-9BCF-70C1981AA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2835" y="1460500"/>
            <a:ext cx="3450166" cy="458086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u="sng" dirty="0"/>
              <a:t>Visual Markup</a:t>
            </a:r>
          </a:p>
          <a:p>
            <a:r>
              <a:rPr lang="en-US" sz="2800" dirty="0"/>
              <a:t>&lt;b&gt; (bold)</a:t>
            </a:r>
          </a:p>
          <a:p>
            <a:r>
              <a:rPr lang="en-US" sz="2800" dirty="0"/>
              <a:t>&lt;</a:t>
            </a:r>
            <a:r>
              <a:rPr lang="en-US" sz="2800" dirty="0" err="1"/>
              <a:t>i</a:t>
            </a:r>
            <a:r>
              <a:rPr lang="en-US" sz="2800" dirty="0"/>
              <a:t>&gt; (italic)</a:t>
            </a:r>
          </a:p>
          <a:p>
            <a:r>
              <a:rPr lang="en-US" sz="2800" dirty="0"/>
              <a:t>&lt;u&gt; (underline)</a:t>
            </a:r>
          </a:p>
          <a:p>
            <a:r>
              <a:rPr lang="en-US" sz="2800" dirty="0"/>
              <a:t>&lt;</a:t>
            </a:r>
            <a:r>
              <a:rPr lang="en-US" sz="2800" dirty="0" err="1"/>
              <a:t>br</a:t>
            </a:r>
            <a:r>
              <a:rPr lang="en-US" sz="2800" dirty="0"/>
              <a:t>/&gt; (line break)</a:t>
            </a:r>
          </a:p>
          <a:p>
            <a:r>
              <a:rPr lang="en-US" sz="2800" dirty="0"/>
              <a:t>&lt;sup&gt; (superscript)</a:t>
            </a:r>
          </a:p>
          <a:p>
            <a:r>
              <a:rPr lang="en-US" sz="2800" dirty="0"/>
              <a:t>&lt;center&gt;</a:t>
            </a:r>
          </a:p>
          <a:p>
            <a:r>
              <a:rPr lang="en-US" sz="2800" dirty="0"/>
              <a:t>&lt;table&gt;</a:t>
            </a:r>
          </a:p>
          <a:p>
            <a:r>
              <a:rPr lang="en-US" sz="2800" dirty="0"/>
              <a:t>&lt;s&gt; (strikethrough)</a:t>
            </a:r>
          </a:p>
          <a:p>
            <a:r>
              <a:rPr lang="en-US" sz="2800" dirty="0"/>
              <a:t>&lt;small&gt;</a:t>
            </a:r>
          </a:p>
          <a:p>
            <a:endParaRPr lang="en-US" sz="2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298F2E-C1FB-4FE8-B6CD-D77C1E927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83470" y="1485900"/>
            <a:ext cx="3558730" cy="45808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u="sng" dirty="0"/>
              <a:t>Semantic Markup</a:t>
            </a:r>
          </a:p>
          <a:p>
            <a:r>
              <a:rPr lang="en-US" sz="2800" dirty="0"/>
              <a:t>&lt;h1&gt; &lt;h8&gt; (headings)</a:t>
            </a:r>
          </a:p>
          <a:p>
            <a:r>
              <a:rPr lang="en-US" sz="2800" dirty="0"/>
              <a:t>&lt;header&gt;</a:t>
            </a:r>
          </a:p>
          <a:p>
            <a:r>
              <a:rPr lang="en-US" sz="2800" dirty="0"/>
              <a:t>&lt;footer&gt;</a:t>
            </a:r>
          </a:p>
          <a:p>
            <a:r>
              <a:rPr lang="en-US" sz="2800" dirty="0"/>
              <a:t>&lt;main&gt;</a:t>
            </a:r>
          </a:p>
          <a:p>
            <a:r>
              <a:rPr lang="en-US" sz="2800" dirty="0"/>
              <a:t>&lt;article&gt;</a:t>
            </a:r>
          </a:p>
          <a:p>
            <a:r>
              <a:rPr lang="en-US" sz="2800" dirty="0"/>
              <a:t>&lt;p&gt; (paragraph)</a:t>
            </a:r>
          </a:p>
          <a:p>
            <a:r>
              <a:rPr lang="en-US" sz="2800" dirty="0"/>
              <a:t>&lt;q&gt; (quotation)</a:t>
            </a:r>
          </a:p>
          <a:p>
            <a:r>
              <a:rPr lang="en-US" sz="2800" dirty="0"/>
              <a:t>&lt;blockquote&gt;</a:t>
            </a:r>
          </a:p>
          <a:p>
            <a:r>
              <a:rPr lang="en-US" sz="2800" dirty="0"/>
              <a:t>&lt;code&gt;</a:t>
            </a:r>
          </a:p>
          <a:p>
            <a:r>
              <a:rPr lang="en-US" sz="2800" dirty="0"/>
              <a:t>&lt;</a:t>
            </a:r>
            <a:r>
              <a:rPr lang="en-US" sz="2800" dirty="0" err="1"/>
              <a:t>em</a:t>
            </a:r>
            <a:r>
              <a:rPr lang="en-US" sz="2800" dirty="0"/>
              <a:t>&gt;, &lt;strong&gt;</a:t>
            </a:r>
          </a:p>
          <a:p>
            <a:r>
              <a:rPr lang="en-US" sz="2800" dirty="0"/>
              <a:t>&lt;ul&gt;, &lt;li&gt;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BD7607-5829-4528-A2E3-12946B442A5C}"/>
              </a:ext>
            </a:extLst>
          </p:cNvPr>
          <p:cNvSpPr txBox="1"/>
          <p:nvPr/>
        </p:nvSpPr>
        <p:spPr>
          <a:xfrm>
            <a:off x="677334" y="6388100"/>
            <a:ext cx="859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good HTML Reference is at: </a:t>
            </a:r>
            <a:r>
              <a:rPr lang="en-US" dirty="0">
                <a:hlinkClick r:id="rId2"/>
              </a:rPr>
              <a:t>https://www.w3schools.com/tags/default.asp</a:t>
            </a: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CAE2D3-E54C-402F-8E09-DE3EEF571319}"/>
              </a:ext>
            </a:extLst>
          </p:cNvPr>
          <p:cNvSpPr txBox="1">
            <a:spLocks/>
          </p:cNvSpPr>
          <p:nvPr/>
        </p:nvSpPr>
        <p:spPr>
          <a:xfrm>
            <a:off x="8226870" y="1460499"/>
            <a:ext cx="3558730" cy="458086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u="sng" dirty="0"/>
              <a:t>Functional Markup</a:t>
            </a:r>
          </a:p>
          <a:p>
            <a:r>
              <a:rPr lang="en-US" sz="2000" dirty="0"/>
              <a:t>&lt;div&gt;</a:t>
            </a:r>
          </a:p>
          <a:p>
            <a:r>
              <a:rPr lang="en-US" sz="2000" dirty="0"/>
              <a:t>&lt;span&gt;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="" alt=""&gt;</a:t>
            </a:r>
          </a:p>
          <a:p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="“&gt;</a:t>
            </a:r>
          </a:p>
          <a:p>
            <a:r>
              <a:rPr lang="en-US" sz="2000" dirty="0"/>
              <a:t>&lt;audio&gt;</a:t>
            </a:r>
          </a:p>
          <a:p>
            <a:r>
              <a:rPr lang="en-US" sz="2000" dirty="0"/>
              <a:t>&lt;video&gt;</a:t>
            </a:r>
          </a:p>
        </p:txBody>
      </p:sp>
    </p:spTree>
    <p:extLst>
      <p:ext uri="{BB962C8B-B14F-4D97-AF65-F5344CB8AC3E}">
        <p14:creationId xmlns:p14="http://schemas.microsoft.com/office/powerpoint/2010/main" val="303239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0824-C7EA-4A90-9077-2197B52C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Stylesheet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6F272-F389-4180-8C16-700D1279B0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font-family:</a:t>
            </a:r>
          </a:p>
          <a:p>
            <a:r>
              <a:rPr lang="en-US" sz="2000" dirty="0"/>
              <a:t>font-size:</a:t>
            </a:r>
          </a:p>
          <a:p>
            <a:r>
              <a:rPr lang="en-US" sz="2000" dirty="0"/>
              <a:t>font-weight:</a:t>
            </a:r>
          </a:p>
          <a:p>
            <a:r>
              <a:rPr lang="en-US" sz="2000" dirty="0"/>
              <a:t>font-style:</a:t>
            </a:r>
          </a:p>
          <a:p>
            <a:r>
              <a:rPr lang="en-US" sz="2000" dirty="0"/>
              <a:t>font: (all of the  above)</a:t>
            </a:r>
          </a:p>
          <a:p>
            <a:r>
              <a:rPr lang="en-US" sz="2000" dirty="0"/>
              <a:t>color</a:t>
            </a:r>
          </a:p>
          <a:p>
            <a:r>
              <a:rPr lang="en-US" sz="2000" dirty="0"/>
              <a:t>text-align: (right, left, center)</a:t>
            </a:r>
          </a:p>
          <a:p>
            <a:r>
              <a:rPr lang="en-US" sz="2000" dirty="0"/>
              <a:t>text-decoration: (underline)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6A530-7A16-40E1-8AEB-FC6A81C6F7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padding:</a:t>
            </a:r>
          </a:p>
          <a:p>
            <a:r>
              <a:rPr lang="en-US" sz="2000" dirty="0"/>
              <a:t>margin:</a:t>
            </a:r>
          </a:p>
          <a:p>
            <a:r>
              <a:rPr lang="en-US" sz="2000" dirty="0"/>
              <a:t>border:</a:t>
            </a:r>
          </a:p>
          <a:p>
            <a:r>
              <a:rPr lang="en-US" sz="2000" dirty="0"/>
              <a:t>background-color:</a:t>
            </a:r>
          </a:p>
          <a:p>
            <a:r>
              <a:rPr lang="en-US" sz="2000" dirty="0"/>
              <a:t>background-image:</a:t>
            </a:r>
          </a:p>
          <a:p>
            <a:r>
              <a:rPr lang="en-US" sz="2000" dirty="0"/>
              <a:t>background-repeat:</a:t>
            </a:r>
          </a:p>
          <a:p>
            <a:r>
              <a:rPr lang="en-US" sz="2000" dirty="0"/>
              <a:t>background-position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74BF0-2BA7-416E-8ED8-8D414691AEA2}"/>
              </a:ext>
            </a:extLst>
          </p:cNvPr>
          <p:cNvSpPr txBox="1"/>
          <p:nvPr/>
        </p:nvSpPr>
        <p:spPr>
          <a:xfrm>
            <a:off x="677334" y="6388100"/>
            <a:ext cx="859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good CSS Reference is at: </a:t>
            </a:r>
            <a:r>
              <a:rPr lang="en-US" dirty="0">
                <a:hlinkClick r:id="rId3"/>
              </a:rPr>
              <a:t>https://www.w3schools.com/cssref/default.asp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116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4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9465B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B5462"/>
      </a:hlink>
      <a:folHlink>
        <a:srgbClr val="265B6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443</Words>
  <Application>Microsoft Office PowerPoint</Application>
  <PresentationFormat>Widescreen</PresentationFormat>
  <Paragraphs>77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Web Development HTML with CSS</vt:lpstr>
      <vt:lpstr>Announcements (Mostly Repeats)</vt:lpstr>
      <vt:lpstr>COVID-19 Data Update</vt:lpstr>
      <vt:lpstr>Utah COVID-19</vt:lpstr>
      <vt:lpstr>Webpage Validation:</vt:lpstr>
      <vt:lpstr>HTML Tags</vt:lpstr>
      <vt:lpstr>Stylesheet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Exam Review</dc:title>
  <dc:creator>Brandt Redd</dc:creator>
  <cp:lastModifiedBy>Brandt Redd</cp:lastModifiedBy>
  <cp:revision>1</cp:revision>
  <dcterms:created xsi:type="dcterms:W3CDTF">2020-03-25T19:56:49Z</dcterms:created>
  <dcterms:modified xsi:type="dcterms:W3CDTF">2020-04-02T00:57:03Z</dcterms:modified>
</cp:coreProperties>
</file>