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48D0B-B0C7-4C26-A766-17532DE8D8B5}" v="53" dt="2020-01-29T09:05:44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A7848D0B-B0C7-4C26-A766-17532DE8D8B5}"/>
    <pc:docChg chg="undo redo custSel addSld delSld modSld sldOrd">
      <pc:chgData name="Brandt Redd" userId="be8ed540b98adac0" providerId="LiveId" clId="{A7848D0B-B0C7-4C26-A766-17532DE8D8B5}" dt="2020-01-29T22:54:34.414" v="888"/>
      <pc:docMkLst>
        <pc:docMk/>
      </pc:docMkLst>
      <pc:sldChg chg="modSp">
        <pc:chgData name="Brandt Redd" userId="be8ed540b98adac0" providerId="LiveId" clId="{A7848D0B-B0C7-4C26-A766-17532DE8D8B5}" dt="2020-01-29T06:29:48.749" v="31" actId="404"/>
        <pc:sldMkLst>
          <pc:docMk/>
          <pc:sldMk cId="941805276" sldId="256"/>
        </pc:sldMkLst>
        <pc:spChg chg="mod">
          <ac:chgData name="Brandt Redd" userId="be8ed540b98adac0" providerId="LiveId" clId="{A7848D0B-B0C7-4C26-A766-17532DE8D8B5}" dt="2020-01-29T06:29:48.749" v="31" actId="404"/>
          <ac:spMkLst>
            <pc:docMk/>
            <pc:sldMk cId="941805276" sldId="256"/>
            <ac:spMk id="2" creationId="{537CF658-B381-49C2-AFF0-678FA5ACF8B3}"/>
          </ac:spMkLst>
        </pc:spChg>
      </pc:sldChg>
      <pc:sldChg chg="modSp ord">
        <pc:chgData name="Brandt Redd" userId="be8ed540b98adac0" providerId="LiveId" clId="{A7848D0B-B0C7-4C26-A766-17532DE8D8B5}" dt="2020-01-29T22:54:34.414" v="888"/>
        <pc:sldMkLst>
          <pc:docMk/>
          <pc:sldMk cId="3856563495" sldId="257"/>
        </pc:sldMkLst>
        <pc:spChg chg="mod">
          <ac:chgData name="Brandt Redd" userId="be8ed540b98adac0" providerId="LiveId" clId="{A7848D0B-B0C7-4C26-A766-17532DE8D8B5}" dt="2020-01-29T07:14:12.320" v="708" actId="20577"/>
          <ac:spMkLst>
            <pc:docMk/>
            <pc:sldMk cId="3856563495" sldId="257"/>
            <ac:spMk id="2" creationId="{0B2D6F48-59A7-47CB-A44E-AD4788817694}"/>
          </ac:spMkLst>
        </pc:spChg>
        <pc:spChg chg="mod">
          <ac:chgData name="Brandt Redd" userId="be8ed540b98adac0" providerId="LiveId" clId="{A7848D0B-B0C7-4C26-A766-17532DE8D8B5}" dt="2020-01-29T07:11:40.512" v="691" actId="13926"/>
          <ac:spMkLst>
            <pc:docMk/>
            <pc:sldMk cId="3856563495" sldId="257"/>
            <ac:spMk id="3" creationId="{A9184920-7249-4E21-860A-06240C471988}"/>
          </ac:spMkLst>
        </pc:spChg>
      </pc:sldChg>
      <pc:sldChg chg="del">
        <pc:chgData name="Brandt Redd" userId="be8ed540b98adac0" providerId="LiveId" clId="{A7848D0B-B0C7-4C26-A766-17532DE8D8B5}" dt="2020-01-29T06:56:21.110" v="630" actId="47"/>
        <pc:sldMkLst>
          <pc:docMk/>
          <pc:sldMk cId="1582714422" sldId="258"/>
        </pc:sldMkLst>
      </pc:sldChg>
      <pc:sldChg chg="del">
        <pc:chgData name="Brandt Redd" userId="be8ed540b98adac0" providerId="LiveId" clId="{A7848D0B-B0C7-4C26-A766-17532DE8D8B5}" dt="2020-01-29T06:55:49.074" v="590" actId="47"/>
        <pc:sldMkLst>
          <pc:docMk/>
          <pc:sldMk cId="447529243" sldId="259"/>
        </pc:sldMkLst>
      </pc:sldChg>
      <pc:sldChg chg="del">
        <pc:chgData name="Brandt Redd" userId="be8ed540b98adac0" providerId="LiveId" clId="{A7848D0B-B0C7-4C26-A766-17532DE8D8B5}" dt="2020-01-29T06:56:25.914" v="631" actId="47"/>
        <pc:sldMkLst>
          <pc:docMk/>
          <pc:sldMk cId="1205663894" sldId="260"/>
        </pc:sldMkLst>
      </pc:sldChg>
      <pc:sldChg chg="del">
        <pc:chgData name="Brandt Redd" userId="be8ed540b98adac0" providerId="LiveId" clId="{A7848D0B-B0C7-4C26-A766-17532DE8D8B5}" dt="2020-01-29T07:11:10.013" v="632" actId="47"/>
        <pc:sldMkLst>
          <pc:docMk/>
          <pc:sldMk cId="3140969429" sldId="261"/>
        </pc:sldMkLst>
      </pc:sldChg>
      <pc:sldChg chg="del">
        <pc:chgData name="Brandt Redd" userId="be8ed540b98adac0" providerId="LiveId" clId="{A7848D0B-B0C7-4C26-A766-17532DE8D8B5}" dt="2020-01-29T07:11:13.012" v="634" actId="47"/>
        <pc:sldMkLst>
          <pc:docMk/>
          <pc:sldMk cId="3436936607" sldId="262"/>
        </pc:sldMkLst>
      </pc:sldChg>
      <pc:sldChg chg="del">
        <pc:chgData name="Brandt Redd" userId="be8ed540b98adac0" providerId="LiveId" clId="{A7848D0B-B0C7-4C26-A766-17532DE8D8B5}" dt="2020-01-29T07:11:13.641" v="635" actId="47"/>
        <pc:sldMkLst>
          <pc:docMk/>
          <pc:sldMk cId="1165011016" sldId="264"/>
        </pc:sldMkLst>
      </pc:sldChg>
      <pc:sldChg chg="del">
        <pc:chgData name="Brandt Redd" userId="be8ed540b98adac0" providerId="LiveId" clId="{A7848D0B-B0C7-4C26-A766-17532DE8D8B5}" dt="2020-01-29T07:11:12.295" v="633" actId="47"/>
        <pc:sldMkLst>
          <pc:docMk/>
          <pc:sldMk cId="3847292524" sldId="265"/>
        </pc:sldMkLst>
      </pc:sldChg>
      <pc:sldChg chg="addSp delSp modSp add">
        <pc:chgData name="Brandt Redd" userId="be8ed540b98adac0" providerId="LiveId" clId="{A7848D0B-B0C7-4C26-A766-17532DE8D8B5}" dt="2020-01-29T06:36:50.813" v="158" actId="1076"/>
        <pc:sldMkLst>
          <pc:docMk/>
          <pc:sldMk cId="1625277422" sldId="266"/>
        </pc:sldMkLst>
        <pc:spChg chg="del">
          <ac:chgData name="Brandt Redd" userId="be8ed540b98adac0" providerId="LiveId" clId="{A7848D0B-B0C7-4C26-A766-17532DE8D8B5}" dt="2020-01-29T06:30:07.654" v="33"/>
          <ac:spMkLst>
            <pc:docMk/>
            <pc:sldMk cId="1625277422" sldId="266"/>
            <ac:spMk id="2" creationId="{1CEE60FC-AFDF-42CC-9AA1-1296F65DE3FB}"/>
          </ac:spMkLst>
        </pc:spChg>
        <pc:spChg chg="del">
          <ac:chgData name="Brandt Redd" userId="be8ed540b98adac0" providerId="LiveId" clId="{A7848D0B-B0C7-4C26-A766-17532DE8D8B5}" dt="2020-01-29T06:30:07.654" v="33"/>
          <ac:spMkLst>
            <pc:docMk/>
            <pc:sldMk cId="1625277422" sldId="266"/>
            <ac:spMk id="3" creationId="{8B919C4D-FDE1-41C4-A630-B7C55F67A632}"/>
          </ac:spMkLst>
        </pc:spChg>
        <pc:spChg chg="add mod">
          <ac:chgData name="Brandt Redd" userId="be8ed540b98adac0" providerId="LiveId" clId="{A7848D0B-B0C7-4C26-A766-17532DE8D8B5}" dt="2020-01-29T06:36:23.114" v="131" actId="1036"/>
          <ac:spMkLst>
            <pc:docMk/>
            <pc:sldMk cId="1625277422" sldId="266"/>
            <ac:spMk id="6" creationId="{A7C0CC5F-07E8-43B3-9110-7E74F520CC79}"/>
          </ac:spMkLst>
        </pc:spChg>
        <pc:spChg chg="add mod">
          <ac:chgData name="Brandt Redd" userId="be8ed540b98adac0" providerId="LiveId" clId="{A7848D0B-B0C7-4C26-A766-17532DE8D8B5}" dt="2020-01-29T06:36:50.813" v="158" actId="1076"/>
          <ac:spMkLst>
            <pc:docMk/>
            <pc:sldMk cId="1625277422" sldId="266"/>
            <ac:spMk id="7" creationId="{957BD44C-EC42-4A53-893E-F84EE3E7AD5C}"/>
          </ac:spMkLst>
        </pc:spChg>
        <pc:picChg chg="add mod">
          <ac:chgData name="Brandt Redd" userId="be8ed540b98adac0" providerId="LiveId" clId="{A7848D0B-B0C7-4C26-A766-17532DE8D8B5}" dt="2020-01-29T06:36:23.114" v="131" actId="1036"/>
          <ac:picMkLst>
            <pc:docMk/>
            <pc:sldMk cId="1625277422" sldId="266"/>
            <ac:picMk id="5" creationId="{7D0AB520-0A11-438A-A2C0-6EF7B54B96B6}"/>
          </ac:picMkLst>
        </pc:picChg>
      </pc:sldChg>
      <pc:sldChg chg="addSp delSp modSp add">
        <pc:chgData name="Brandt Redd" userId="be8ed540b98adac0" providerId="LiveId" clId="{A7848D0B-B0C7-4C26-A766-17532DE8D8B5}" dt="2020-01-29T06:52:35.527" v="574" actId="207"/>
        <pc:sldMkLst>
          <pc:docMk/>
          <pc:sldMk cId="495763434" sldId="267"/>
        </pc:sldMkLst>
        <pc:spChg chg="add mod">
          <ac:chgData name="Brandt Redd" userId="be8ed540b98adac0" providerId="LiveId" clId="{A7848D0B-B0C7-4C26-A766-17532DE8D8B5}" dt="2020-01-29T06:48:17.771" v="426" actId="1076"/>
          <ac:spMkLst>
            <pc:docMk/>
            <pc:sldMk cId="495763434" sldId="267"/>
            <ac:spMk id="2" creationId="{F69A1205-787A-4CD0-8EFE-7BF36A140845}"/>
          </ac:spMkLst>
        </pc:spChg>
        <pc:spChg chg="add mod">
          <ac:chgData name="Brandt Redd" userId="be8ed540b98adac0" providerId="LiveId" clId="{A7848D0B-B0C7-4C26-A766-17532DE8D8B5}" dt="2020-01-29T06:42:51.530" v="234" actId="1076"/>
          <ac:spMkLst>
            <pc:docMk/>
            <pc:sldMk cId="495763434" sldId="267"/>
            <ac:spMk id="3" creationId="{5E04BFAD-4CD4-49F9-9D9E-D9359839D7D6}"/>
          </ac:spMkLst>
        </pc:spChg>
        <pc:spChg chg="add mod">
          <ac:chgData name="Brandt Redd" userId="be8ed540b98adac0" providerId="LiveId" clId="{A7848D0B-B0C7-4C26-A766-17532DE8D8B5}" dt="2020-01-29T06:42:51.530" v="234" actId="1076"/>
          <ac:spMkLst>
            <pc:docMk/>
            <pc:sldMk cId="495763434" sldId="267"/>
            <ac:spMk id="4" creationId="{12B857C8-FAA4-4736-A4E7-FFB7DFF0DB2B}"/>
          </ac:spMkLst>
        </pc:spChg>
        <pc:spChg chg="add mod">
          <ac:chgData name="Brandt Redd" userId="be8ed540b98adac0" providerId="LiveId" clId="{A7848D0B-B0C7-4C26-A766-17532DE8D8B5}" dt="2020-01-29T06:42:51.530" v="234" actId="1076"/>
          <ac:spMkLst>
            <pc:docMk/>
            <pc:sldMk cId="495763434" sldId="267"/>
            <ac:spMk id="5" creationId="{F3595149-C36B-40C2-99B1-4B211BF55F94}"/>
          </ac:spMkLst>
        </pc:spChg>
        <pc:spChg chg="add mod">
          <ac:chgData name="Brandt Redd" userId="be8ed540b98adac0" providerId="LiveId" clId="{A7848D0B-B0C7-4C26-A766-17532DE8D8B5}" dt="2020-01-29T06:47:51.579" v="419" actId="14100"/>
          <ac:spMkLst>
            <pc:docMk/>
            <pc:sldMk cId="495763434" sldId="267"/>
            <ac:spMk id="6" creationId="{A0609612-3A01-41A5-9A2A-95A9C48A557D}"/>
          </ac:spMkLst>
        </pc:spChg>
        <pc:spChg chg="add mod">
          <ac:chgData name="Brandt Redd" userId="be8ed540b98adac0" providerId="LiveId" clId="{A7848D0B-B0C7-4C26-A766-17532DE8D8B5}" dt="2020-01-29T06:48:11.988" v="424" actId="14100"/>
          <ac:spMkLst>
            <pc:docMk/>
            <pc:sldMk cId="495763434" sldId="267"/>
            <ac:spMk id="7" creationId="{0F55AA0F-FC5C-4920-880C-F11169B17590}"/>
          </ac:spMkLst>
        </pc:spChg>
        <pc:spChg chg="add mod">
          <ac:chgData name="Brandt Redd" userId="be8ed540b98adac0" providerId="LiveId" clId="{A7848D0B-B0C7-4C26-A766-17532DE8D8B5}" dt="2020-01-29T06:45:12.455" v="388" actId="313"/>
          <ac:spMkLst>
            <pc:docMk/>
            <pc:sldMk cId="495763434" sldId="267"/>
            <ac:spMk id="8" creationId="{BEE6D3E7-D09B-4344-A8C5-E5C48498BB46}"/>
          </ac:spMkLst>
        </pc:spChg>
        <pc:spChg chg="add mod">
          <ac:chgData name="Brandt Redd" userId="be8ed540b98adac0" providerId="LiveId" clId="{A7848D0B-B0C7-4C26-A766-17532DE8D8B5}" dt="2020-01-29T06:46:45.061" v="405" actId="692"/>
          <ac:spMkLst>
            <pc:docMk/>
            <pc:sldMk cId="495763434" sldId="267"/>
            <ac:spMk id="11" creationId="{9DF1F042-E4F2-40FA-AD4D-8D08B58915A8}"/>
          </ac:spMkLst>
        </pc:spChg>
        <pc:spChg chg="add mod">
          <ac:chgData name="Brandt Redd" userId="be8ed540b98adac0" providerId="LiveId" clId="{A7848D0B-B0C7-4C26-A766-17532DE8D8B5}" dt="2020-01-29T06:47:10.019" v="416" actId="14100"/>
          <ac:spMkLst>
            <pc:docMk/>
            <pc:sldMk cId="495763434" sldId="267"/>
            <ac:spMk id="12" creationId="{6E87714E-8BB1-4015-A30C-D42B30433FBC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3" creationId="{74CFE439-DD48-405B-A49F-53020BB8026F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4" creationId="{71D666F0-EA33-4E14-9649-5E093674AE8A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5" creationId="{491B831D-8A06-4434-8DFA-B30E9B04E1C4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6" creationId="{A1E04DFF-F377-42D4-BFDD-BDFE23F5DD43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7" creationId="{3418F8AF-5826-4377-9AE9-10B8220FCDEB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8" creationId="{C2540715-34EA-4A11-A3F4-11FC105CDEDE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19" creationId="{83C2819D-D5BE-421D-80D2-82C8E35C66C6}"/>
          </ac:spMkLst>
        </pc:spChg>
        <pc:spChg chg="add del mod">
          <ac:chgData name="Brandt Redd" userId="be8ed540b98adac0" providerId="LiveId" clId="{A7848D0B-B0C7-4C26-A766-17532DE8D8B5}" dt="2020-01-29T06:48:21.391" v="427" actId="478"/>
          <ac:spMkLst>
            <pc:docMk/>
            <pc:sldMk cId="495763434" sldId="267"/>
            <ac:spMk id="20" creationId="{5B198D3A-B77F-4CF3-8D87-5D5DE757A5A6}"/>
          </ac:spMkLst>
        </pc:spChg>
        <pc:spChg chg="add mod">
          <ac:chgData name="Brandt Redd" userId="be8ed540b98adac0" providerId="LiveId" clId="{A7848D0B-B0C7-4C26-A766-17532DE8D8B5}" dt="2020-01-29T06:48:33.891" v="429" actId="1076"/>
          <ac:spMkLst>
            <pc:docMk/>
            <pc:sldMk cId="495763434" sldId="267"/>
            <ac:spMk id="21" creationId="{66D39D11-BA27-45DE-9E6A-BCA45828A979}"/>
          </ac:spMkLst>
        </pc:spChg>
        <pc:spChg chg="add mod">
          <ac:chgData name="Brandt Redd" userId="be8ed540b98adac0" providerId="LiveId" clId="{A7848D0B-B0C7-4C26-A766-17532DE8D8B5}" dt="2020-01-29T06:48:33.891" v="429" actId="1076"/>
          <ac:spMkLst>
            <pc:docMk/>
            <pc:sldMk cId="495763434" sldId="267"/>
            <ac:spMk id="22" creationId="{D956F9D5-790C-47A6-B75E-DCC678F2455E}"/>
          </ac:spMkLst>
        </pc:spChg>
        <pc:spChg chg="add mod">
          <ac:chgData name="Brandt Redd" userId="be8ed540b98adac0" providerId="LiveId" clId="{A7848D0B-B0C7-4C26-A766-17532DE8D8B5}" dt="2020-01-29T06:48:33.891" v="429" actId="1076"/>
          <ac:spMkLst>
            <pc:docMk/>
            <pc:sldMk cId="495763434" sldId="267"/>
            <ac:spMk id="23" creationId="{DCFA551D-5FAB-4BDD-9F9F-91546FD4F4F9}"/>
          </ac:spMkLst>
        </pc:spChg>
        <pc:spChg chg="add mod">
          <ac:chgData name="Brandt Redd" userId="be8ed540b98adac0" providerId="LiveId" clId="{A7848D0B-B0C7-4C26-A766-17532DE8D8B5}" dt="2020-01-29T06:50:00.932" v="472" actId="20577"/>
          <ac:spMkLst>
            <pc:docMk/>
            <pc:sldMk cId="495763434" sldId="267"/>
            <ac:spMk id="24" creationId="{10B72430-9EA6-4E9B-8CD9-FA9472223E2A}"/>
          </ac:spMkLst>
        </pc:spChg>
        <pc:spChg chg="add mod">
          <ac:chgData name="Brandt Redd" userId="be8ed540b98adac0" providerId="LiveId" clId="{A7848D0B-B0C7-4C26-A766-17532DE8D8B5}" dt="2020-01-29T06:48:33.891" v="429" actId="1076"/>
          <ac:spMkLst>
            <pc:docMk/>
            <pc:sldMk cId="495763434" sldId="267"/>
            <ac:spMk id="25" creationId="{9C2CE45C-8342-4501-8183-7C7C1FC5D924}"/>
          </ac:spMkLst>
        </pc:spChg>
        <pc:spChg chg="add mod">
          <ac:chgData name="Brandt Redd" userId="be8ed540b98adac0" providerId="LiveId" clId="{A7848D0B-B0C7-4C26-A766-17532DE8D8B5}" dt="2020-01-29T06:52:35.527" v="574" actId="207"/>
          <ac:spMkLst>
            <pc:docMk/>
            <pc:sldMk cId="495763434" sldId="267"/>
            <ac:spMk id="26" creationId="{0B6D64C0-72C9-4421-A506-44B14DDCC5B7}"/>
          </ac:spMkLst>
        </pc:spChg>
        <pc:spChg chg="add mod">
          <ac:chgData name="Brandt Redd" userId="be8ed540b98adac0" providerId="LiveId" clId="{A7848D0B-B0C7-4C26-A766-17532DE8D8B5}" dt="2020-01-29T06:48:51.765" v="431" actId="1076"/>
          <ac:spMkLst>
            <pc:docMk/>
            <pc:sldMk cId="495763434" sldId="267"/>
            <ac:spMk id="27" creationId="{D91AE0DB-90EC-4E38-800C-EE0DC860DABF}"/>
          </ac:spMkLst>
        </pc:spChg>
        <pc:spChg chg="add del mod">
          <ac:chgData name="Brandt Redd" userId="be8ed540b98adac0" providerId="LiveId" clId="{A7848D0B-B0C7-4C26-A766-17532DE8D8B5}" dt="2020-01-29T06:48:47.164" v="430" actId="478"/>
          <ac:spMkLst>
            <pc:docMk/>
            <pc:sldMk cId="495763434" sldId="267"/>
            <ac:spMk id="28" creationId="{555898DD-9599-4548-9606-C48AF0E2D26A}"/>
          </ac:spMkLst>
        </pc:spChg>
        <pc:cxnChg chg="add del mod">
          <ac:chgData name="Brandt Redd" userId="be8ed540b98adac0" providerId="LiveId" clId="{A7848D0B-B0C7-4C26-A766-17532DE8D8B5}" dt="2020-01-29T06:45:35.445" v="390" actId="478"/>
          <ac:cxnSpMkLst>
            <pc:docMk/>
            <pc:sldMk cId="495763434" sldId="267"/>
            <ac:cxnSpMk id="10" creationId="{E8880143-81C3-4D0C-B71A-7238AC0A32D4}"/>
          </ac:cxnSpMkLst>
        </pc:cxnChg>
      </pc:sldChg>
      <pc:sldChg chg="addSp delSp modSp add">
        <pc:chgData name="Brandt Redd" userId="be8ed540b98adac0" providerId="LiveId" clId="{A7848D0B-B0C7-4C26-A766-17532DE8D8B5}" dt="2020-01-29T06:54:56.695" v="589" actId="14100"/>
        <pc:sldMkLst>
          <pc:docMk/>
          <pc:sldMk cId="1953685649" sldId="268"/>
        </pc:sldMkLst>
        <pc:spChg chg="del">
          <ac:chgData name="Brandt Redd" userId="be8ed540b98adac0" providerId="LiveId" clId="{A7848D0B-B0C7-4C26-A766-17532DE8D8B5}" dt="2020-01-29T06:53:49.858" v="576"/>
          <ac:spMkLst>
            <pc:docMk/>
            <pc:sldMk cId="1953685649" sldId="268"/>
            <ac:spMk id="2" creationId="{D3E20804-8E4A-4B67-BB4F-68F5978DEA2F}"/>
          </ac:spMkLst>
        </pc:spChg>
        <pc:picChg chg="add mod">
          <ac:chgData name="Brandt Redd" userId="be8ed540b98adac0" providerId="LiveId" clId="{A7848D0B-B0C7-4C26-A766-17532DE8D8B5}" dt="2020-01-29T06:54:56.695" v="589" actId="14100"/>
          <ac:picMkLst>
            <pc:docMk/>
            <pc:sldMk cId="1953685649" sldId="268"/>
            <ac:picMk id="4" creationId="{6D9158FD-3FF3-43E8-86ED-68596807A87D}"/>
          </ac:picMkLst>
        </pc:picChg>
        <pc:picChg chg="add mod">
          <ac:chgData name="Brandt Redd" userId="be8ed540b98adac0" providerId="LiveId" clId="{A7848D0B-B0C7-4C26-A766-17532DE8D8B5}" dt="2020-01-29T06:54:52.887" v="588" actId="14100"/>
          <ac:picMkLst>
            <pc:docMk/>
            <pc:sldMk cId="1953685649" sldId="268"/>
            <ac:picMk id="6" creationId="{80A5F466-608F-4870-B70D-8542B2FB0E1F}"/>
          </ac:picMkLst>
        </pc:picChg>
      </pc:sldChg>
      <pc:sldChg chg="modSp add">
        <pc:chgData name="Brandt Redd" userId="be8ed540b98adac0" providerId="LiveId" clId="{A7848D0B-B0C7-4C26-A766-17532DE8D8B5}" dt="2020-01-29T09:13:50.208" v="885" actId="20577"/>
        <pc:sldMkLst>
          <pc:docMk/>
          <pc:sldMk cId="3935156280" sldId="269"/>
        </pc:sldMkLst>
        <pc:spChg chg="mod">
          <ac:chgData name="Brandt Redd" userId="be8ed540b98adac0" providerId="LiveId" clId="{A7848D0B-B0C7-4C26-A766-17532DE8D8B5}" dt="2020-01-29T07:26:09.329" v="787" actId="20577"/>
          <ac:spMkLst>
            <pc:docMk/>
            <pc:sldMk cId="3935156280" sldId="269"/>
            <ac:spMk id="2" creationId="{EC606E6E-E7A0-4C0A-9ECB-3540B6BBE4CE}"/>
          </ac:spMkLst>
        </pc:spChg>
        <pc:spChg chg="mod">
          <ac:chgData name="Brandt Redd" userId="be8ed540b98adac0" providerId="LiveId" clId="{A7848D0B-B0C7-4C26-A766-17532DE8D8B5}" dt="2020-01-29T09:13:50.208" v="885" actId="20577"/>
          <ac:spMkLst>
            <pc:docMk/>
            <pc:sldMk cId="3935156280" sldId="269"/>
            <ac:spMk id="3" creationId="{2B0C199C-976F-4517-83C9-290D7240C336}"/>
          </ac:spMkLst>
        </pc:spChg>
      </pc:sldChg>
      <pc:sldChg chg="addSp delSp modSp add del">
        <pc:chgData name="Brandt Redd" userId="be8ed540b98adac0" providerId="LiveId" clId="{A7848D0B-B0C7-4C26-A766-17532DE8D8B5}" dt="2020-01-29T22:54:29.504" v="886" actId="2696"/>
        <pc:sldMkLst>
          <pc:docMk/>
          <pc:sldMk cId="1420650539" sldId="270"/>
        </pc:sldMkLst>
        <pc:spChg chg="del">
          <ac:chgData name="Brandt Redd" userId="be8ed540b98adac0" providerId="LiveId" clId="{A7848D0B-B0C7-4C26-A766-17532DE8D8B5}" dt="2020-01-29T07:41:54.025" v="789"/>
          <ac:spMkLst>
            <pc:docMk/>
            <pc:sldMk cId="1420650539" sldId="270"/>
            <ac:spMk id="2" creationId="{FF96A823-3E3E-4C89-81E0-C9FBD9F160A8}"/>
          </ac:spMkLst>
        </pc:spChg>
        <pc:spChg chg="del">
          <ac:chgData name="Brandt Redd" userId="be8ed540b98adac0" providerId="LiveId" clId="{A7848D0B-B0C7-4C26-A766-17532DE8D8B5}" dt="2020-01-29T07:41:54.025" v="789"/>
          <ac:spMkLst>
            <pc:docMk/>
            <pc:sldMk cId="1420650539" sldId="270"/>
            <ac:spMk id="3" creationId="{E6FD2A5B-3FE6-45C2-8573-40A3112A5BF2}"/>
          </ac:spMkLst>
        </pc:spChg>
        <pc:spChg chg="add del mod">
          <ac:chgData name="Brandt Redd" userId="be8ed540b98adac0" providerId="LiveId" clId="{A7848D0B-B0C7-4C26-A766-17532DE8D8B5}" dt="2020-01-29T07:42:05.384" v="792"/>
          <ac:spMkLst>
            <pc:docMk/>
            <pc:sldMk cId="1420650539" sldId="270"/>
            <ac:spMk id="5" creationId="{91A5A937-C17E-4C54-857F-107CB516E8F4}"/>
          </ac:spMkLst>
        </pc:spChg>
        <pc:spChg chg="add del mod">
          <ac:chgData name="Brandt Redd" userId="be8ed540b98adac0" providerId="LiveId" clId="{A7848D0B-B0C7-4C26-A766-17532DE8D8B5}" dt="2020-01-29T07:42:05.384" v="792"/>
          <ac:spMkLst>
            <pc:docMk/>
            <pc:sldMk cId="1420650539" sldId="270"/>
            <ac:spMk id="6" creationId="{3D3E4255-13B3-466A-AE87-1410F7553AF5}"/>
          </ac:spMkLst>
        </pc:spChg>
        <pc:spChg chg="add mod">
          <ac:chgData name="Brandt Redd" userId="be8ed540b98adac0" providerId="LiveId" clId="{A7848D0B-B0C7-4C26-A766-17532DE8D8B5}" dt="2020-01-29T07:42:17.192" v="806" actId="1076"/>
          <ac:spMkLst>
            <pc:docMk/>
            <pc:sldMk cId="1420650539" sldId="270"/>
            <ac:spMk id="7" creationId="{1B08E0F7-8A89-43AC-9A18-BED9F196D373}"/>
          </ac:spMkLst>
        </pc:spChg>
        <pc:spChg chg="add mod">
          <ac:chgData name="Brandt Redd" userId="be8ed540b98adac0" providerId="LiveId" clId="{A7848D0B-B0C7-4C26-A766-17532DE8D8B5}" dt="2020-01-29T07:43:18.960" v="816" actId="6549"/>
          <ac:spMkLst>
            <pc:docMk/>
            <pc:sldMk cId="1420650539" sldId="270"/>
            <ac:spMk id="8" creationId="{FA6E1FFB-5057-42AE-ADD6-78E0E4FD4D4F}"/>
          </ac:spMkLst>
        </pc:spChg>
        <pc:picChg chg="add mod">
          <ac:chgData name="Brandt Redd" userId="be8ed540b98adac0" providerId="LiveId" clId="{A7848D0B-B0C7-4C26-A766-17532DE8D8B5}" dt="2020-01-29T07:42:53.777" v="810"/>
          <ac:picMkLst>
            <pc:docMk/>
            <pc:sldMk cId="1420650539" sldId="270"/>
            <ac:picMk id="4" creationId="{8771FC3C-0412-41C0-A70A-AE15D7433D7B}"/>
          </ac:picMkLst>
        </pc:picChg>
      </pc:sldChg>
    </pc:docChg>
  </pc:docChgLst>
  <pc:docChgLst>
    <pc:chgData name="Brandt Redd" userId="be8ed540b98adac0" providerId="LiveId" clId="{CC5A3AEA-817F-411B-A3AE-2C7A64DBA942}"/>
    <pc:docChg chg="custSel addSld delSld modSld">
      <pc:chgData name="Brandt Redd" userId="be8ed540b98adac0" providerId="LiveId" clId="{CC5A3AEA-817F-411B-A3AE-2C7A64DBA942}" dt="2020-01-27T20:50:25.388" v="246" actId="20577"/>
      <pc:docMkLst>
        <pc:docMk/>
      </pc:docMkLst>
      <pc:sldChg chg="del">
        <pc:chgData name="Brandt Redd" userId="be8ed540b98adac0" providerId="LiveId" clId="{CC5A3AEA-817F-411B-A3AE-2C7A64DBA942}" dt="2020-01-27T20:47:41.299" v="0" actId="47"/>
        <pc:sldMkLst>
          <pc:docMk/>
          <pc:sldMk cId="4062919830" sldId="263"/>
        </pc:sldMkLst>
      </pc:sldChg>
      <pc:sldChg chg="modSp add">
        <pc:chgData name="Brandt Redd" userId="be8ed540b98adac0" providerId="LiveId" clId="{CC5A3AEA-817F-411B-A3AE-2C7A64DBA942}" dt="2020-01-27T20:50:25.388" v="246" actId="20577"/>
        <pc:sldMkLst>
          <pc:docMk/>
          <pc:sldMk cId="3847292524" sldId="265"/>
        </pc:sldMkLst>
        <pc:spChg chg="mod">
          <ac:chgData name="Brandt Redd" userId="be8ed540b98adac0" providerId="LiveId" clId="{CC5A3AEA-817F-411B-A3AE-2C7A64DBA942}" dt="2020-01-27T20:47:59.041" v="15" actId="14100"/>
          <ac:spMkLst>
            <pc:docMk/>
            <pc:sldMk cId="3847292524" sldId="265"/>
            <ac:spMk id="2" creationId="{A424727A-CEE0-4298-A059-1D62CABDE186}"/>
          </ac:spMkLst>
        </pc:spChg>
        <pc:spChg chg="mod">
          <ac:chgData name="Brandt Redd" userId="be8ed540b98adac0" providerId="LiveId" clId="{CC5A3AEA-817F-411B-A3AE-2C7A64DBA942}" dt="2020-01-27T20:50:25.388" v="246" actId="20577"/>
          <ac:spMkLst>
            <pc:docMk/>
            <pc:sldMk cId="3847292524" sldId="265"/>
            <ac:spMk id="3" creationId="{D56DDEFE-EFC1-44B8-8C5C-18ADBF8499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2020-01-29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2020-01-29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kcd.com/32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bredd/gettingtoknowyou" TargetMode="External"/><Relationship Id="rId2" Type="http://schemas.openxmlformats.org/officeDocument/2006/relationships/hyperlink" Target="https://data.world/jamesgaskin/mov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es.ed.gov/" TargetMode="External"/><Relationship Id="rId4" Type="http://schemas.openxmlformats.org/officeDocument/2006/relationships/hyperlink" Target="https://data.world/bredd/numb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658-B381-49C2-AFF0-678FA5ACF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– Part 2</a:t>
            </a:r>
            <a:br>
              <a:rPr lang="en-US" dirty="0"/>
            </a:br>
            <a:r>
              <a:rPr lang="en-US" sz="5400" cap="none" dirty="0"/>
              <a:t>Structured Query Language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141B-70AF-4F97-97F6-EBBDDDF5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IS201 - 27 Jan 2020</a:t>
            </a:r>
          </a:p>
        </p:txBody>
      </p:sp>
    </p:spTree>
    <p:extLst>
      <p:ext uri="{BB962C8B-B14F-4D97-AF65-F5344CB8AC3E}">
        <p14:creationId xmlns:p14="http://schemas.microsoft.com/office/powerpoint/2010/main" val="9418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0AB520-0A11-438A-A2C0-6EF7B54B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6" y="1080004"/>
            <a:ext cx="11128664" cy="3425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0CC5F-07E8-43B3-9110-7E74F520CC79}"/>
              </a:ext>
            </a:extLst>
          </p:cNvPr>
          <p:cNvSpPr/>
          <p:nvPr/>
        </p:nvSpPr>
        <p:spPr>
          <a:xfrm>
            <a:off x="2727621" y="4973377"/>
            <a:ext cx="8411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Credit: Randall Munroe XKCD </a:t>
            </a:r>
            <a:r>
              <a:rPr lang="en-US" sz="2400" dirty="0">
                <a:hlinkClick r:id="rId3"/>
              </a:rPr>
              <a:t>https://www.xkcd.com/327/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BD44C-EC42-4A53-893E-F84EE3E7AD5C}"/>
              </a:ext>
            </a:extLst>
          </p:cNvPr>
          <p:cNvSpPr txBox="1"/>
          <p:nvPr/>
        </p:nvSpPr>
        <p:spPr>
          <a:xfrm>
            <a:off x="4464784" y="261287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Exploits of a Mom</a:t>
            </a:r>
          </a:p>
        </p:txBody>
      </p:sp>
    </p:spTree>
    <p:extLst>
      <p:ext uri="{BB962C8B-B14F-4D97-AF65-F5344CB8AC3E}">
        <p14:creationId xmlns:p14="http://schemas.microsoft.com/office/powerpoint/2010/main" val="162527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1205-787A-4CD0-8EFE-7BF36A1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1300"/>
            <a:ext cx="9601200" cy="736600"/>
          </a:xfrm>
        </p:spPr>
        <p:txBody>
          <a:bodyPr/>
          <a:lstStyle/>
          <a:p>
            <a:r>
              <a:rPr lang="en-US" dirty="0"/>
              <a:t>SQL Injection Attack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04BFAD-4CD4-49F9-9D9E-D9359839D7D6}"/>
              </a:ext>
            </a:extLst>
          </p:cNvPr>
          <p:cNvSpPr/>
          <p:nvPr/>
        </p:nvSpPr>
        <p:spPr>
          <a:xfrm>
            <a:off x="1193800" y="1295400"/>
            <a:ext cx="4152900" cy="213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857C8-FAA4-4736-A4E7-FFB7DFF0DB2B}"/>
              </a:ext>
            </a:extLst>
          </p:cNvPr>
          <p:cNvSpPr txBox="1"/>
          <p:nvPr/>
        </p:nvSpPr>
        <p:spPr>
          <a:xfrm>
            <a:off x="1473200" y="15875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95149-C36B-40C2-99B1-4B211BF55F94}"/>
              </a:ext>
            </a:extLst>
          </p:cNvPr>
          <p:cNvSpPr txBox="1"/>
          <p:nvPr/>
        </p:nvSpPr>
        <p:spPr>
          <a:xfrm>
            <a:off x="1473200" y="202823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Birthdate: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09612-3A01-41A5-9A2A-95A9C48A557D}"/>
              </a:ext>
            </a:extLst>
          </p:cNvPr>
          <p:cNvSpPr/>
          <p:nvPr/>
        </p:nvSpPr>
        <p:spPr>
          <a:xfrm>
            <a:off x="2755900" y="1622862"/>
            <a:ext cx="2273300" cy="33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5AA0F-FC5C-4920-880C-F11169B17590}"/>
              </a:ext>
            </a:extLst>
          </p:cNvPr>
          <p:cNvSpPr/>
          <p:nvPr/>
        </p:nvSpPr>
        <p:spPr>
          <a:xfrm>
            <a:off x="2755900" y="2028230"/>
            <a:ext cx="2273300" cy="374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2003-11-17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D3E7-D09B-4344-A8C5-E5C48498BB46}"/>
              </a:ext>
            </a:extLst>
          </p:cNvPr>
          <p:cNvSpPr txBox="1"/>
          <p:nvPr/>
        </p:nvSpPr>
        <p:spPr>
          <a:xfrm>
            <a:off x="1295400" y="3848100"/>
            <a:ext cx="36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users</a:t>
            </a:r>
          </a:p>
          <a:p>
            <a:r>
              <a:rPr lang="en-US" dirty="0"/>
              <a:t>WHERE name = ‘Robert’</a:t>
            </a:r>
          </a:p>
          <a:p>
            <a:r>
              <a:rPr lang="en-US" dirty="0"/>
              <a:t>AND birthdate = ‘2003-11-17’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DF1F042-E4F2-40FA-AD4D-8D08B58915A8}"/>
              </a:ext>
            </a:extLst>
          </p:cNvPr>
          <p:cNvSpPr/>
          <p:nvPr/>
        </p:nvSpPr>
        <p:spPr>
          <a:xfrm>
            <a:off x="2933700" y="1772166"/>
            <a:ext cx="1282700" cy="2552700"/>
          </a:xfrm>
          <a:prstGeom prst="arc">
            <a:avLst>
              <a:gd name="adj1" fmla="val 16200000"/>
              <a:gd name="adj2" fmla="val 477993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7714E-8BB1-4015-A30C-D42B30433FBC}"/>
              </a:ext>
            </a:extLst>
          </p:cNvPr>
          <p:cNvSpPr/>
          <p:nvPr/>
        </p:nvSpPr>
        <p:spPr>
          <a:xfrm>
            <a:off x="3509734" y="2152650"/>
            <a:ext cx="1405166" cy="2356882"/>
          </a:xfrm>
          <a:prstGeom prst="arc">
            <a:avLst>
              <a:gd name="adj1" fmla="val 16200000"/>
              <a:gd name="adj2" fmla="val 4689458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39D11-BA27-45DE-9E6A-BCA45828A979}"/>
              </a:ext>
            </a:extLst>
          </p:cNvPr>
          <p:cNvSpPr/>
          <p:nvPr/>
        </p:nvSpPr>
        <p:spPr>
          <a:xfrm>
            <a:off x="7086600" y="1330762"/>
            <a:ext cx="4152900" cy="213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6F9D5-790C-47A6-B75E-DCC678F2455E}"/>
              </a:ext>
            </a:extLst>
          </p:cNvPr>
          <p:cNvSpPr txBox="1"/>
          <p:nvPr/>
        </p:nvSpPr>
        <p:spPr>
          <a:xfrm>
            <a:off x="7366000" y="1622862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Name: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A551D-5FAB-4BDD-9F9F-91546FD4F4F9}"/>
              </a:ext>
            </a:extLst>
          </p:cNvPr>
          <p:cNvSpPr txBox="1"/>
          <p:nvPr/>
        </p:nvSpPr>
        <p:spPr>
          <a:xfrm>
            <a:off x="7366000" y="2063592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Birthdate: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72430-9EA6-4E9B-8CD9-FA9472223E2A}"/>
              </a:ext>
            </a:extLst>
          </p:cNvPr>
          <p:cNvSpPr/>
          <p:nvPr/>
        </p:nvSpPr>
        <p:spPr>
          <a:xfrm>
            <a:off x="8648700" y="1658224"/>
            <a:ext cx="2273300" cy="333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dirty="0">
                <a:solidFill>
                  <a:schemeClr val="tx1"/>
                </a:solidFill>
              </a:rPr>
              <a:t>Robert’); Drop Table 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2CE45C-8342-4501-8183-7C7C1FC5D924}"/>
              </a:ext>
            </a:extLst>
          </p:cNvPr>
          <p:cNvSpPr/>
          <p:nvPr/>
        </p:nvSpPr>
        <p:spPr>
          <a:xfrm>
            <a:off x="8648700" y="2063592"/>
            <a:ext cx="2273300" cy="374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2003-11-17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D64C0-72C9-4421-A506-44B14DDCC5B7}"/>
              </a:ext>
            </a:extLst>
          </p:cNvPr>
          <p:cNvSpPr txBox="1"/>
          <p:nvPr/>
        </p:nvSpPr>
        <p:spPr>
          <a:xfrm>
            <a:off x="7188200" y="3883462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users</a:t>
            </a:r>
          </a:p>
          <a:p>
            <a:r>
              <a:rPr lang="en-US" dirty="0"/>
              <a:t>WHERE name = ‘Robert’);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DROP TABLE Students;</a:t>
            </a:r>
            <a:r>
              <a:rPr lang="en-US" dirty="0"/>
              <a:t>--’ AND birthdate = ‘2003-11-17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91AE0DB-90EC-4E38-800C-EE0DC860DABF}"/>
              </a:ext>
            </a:extLst>
          </p:cNvPr>
          <p:cNvSpPr/>
          <p:nvPr/>
        </p:nvSpPr>
        <p:spPr>
          <a:xfrm>
            <a:off x="10519229" y="1867575"/>
            <a:ext cx="1282700" cy="2552700"/>
          </a:xfrm>
          <a:prstGeom prst="arc">
            <a:avLst>
              <a:gd name="adj1" fmla="val 16200000"/>
              <a:gd name="adj2" fmla="val 477993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D9158FD-3FF3-43E8-86ED-68596807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6" y="269734"/>
            <a:ext cx="7582235" cy="3159265"/>
          </a:xfrm>
          <a:prstGeom prst="rect">
            <a:avLst/>
          </a:prstGeom>
        </p:spPr>
      </p:pic>
      <p:pic>
        <p:nvPicPr>
          <p:cNvPr id="6" name="Picture 5" descr="A close up of a toy car&#10;&#10;Description automatically generated">
            <a:extLst>
              <a:ext uri="{FF2B5EF4-FFF2-40B4-BE49-F238E27FC236}">
                <a16:creationId xmlns:a16="http://schemas.microsoft.com/office/drawing/2014/main" id="{80A5F466-608F-4870-B70D-8542B2FB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64" y="3682791"/>
            <a:ext cx="8219343" cy="2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6F48-59A7-47CB-A44E-AD478881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Announcements (Mostly Repeats)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4920-7249-4E21-860A-06240C47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927600"/>
          </a:xfrm>
        </p:spPr>
        <p:txBody>
          <a:bodyPr>
            <a:normAutofit fontScale="92500"/>
          </a:bodyPr>
          <a:lstStyle/>
          <a:p>
            <a:r>
              <a:rPr lang="en-US" dirty="0"/>
              <a:t>No Homework or Quiz Due Today</a:t>
            </a:r>
          </a:p>
          <a:p>
            <a:r>
              <a:rPr lang="en-US" dirty="0"/>
              <a:t>Do the whole Lesson 3.3 – spend some time on it!</a:t>
            </a:r>
          </a:p>
          <a:p>
            <a:r>
              <a:rPr lang="en-US" dirty="0"/>
              <a:t>SQL Project Due Friday</a:t>
            </a:r>
          </a:p>
          <a:p>
            <a:pPr lvl="1"/>
            <a:r>
              <a:rPr lang="en-US" b="1" dirty="0"/>
              <a:t>Start early</a:t>
            </a:r>
            <a:r>
              <a:rPr lang="en-US" dirty="0"/>
              <a:t>. This will take you hours and you will probably need help from the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/>
              <a:t>Midterm on Data Storage and Extraction due Saturday (all of this info is in </a:t>
            </a:r>
            <a:r>
              <a:rPr lang="en-US" dirty="0" err="1"/>
              <a:t>MyEducator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Big one – you have 2 hours 30 minutes to complete</a:t>
            </a:r>
          </a:p>
          <a:p>
            <a:pPr lvl="1"/>
            <a:r>
              <a:rPr lang="en-US" b="1" dirty="0"/>
              <a:t>Data Quality:</a:t>
            </a:r>
            <a:r>
              <a:rPr lang="en-US" dirty="0"/>
              <a:t> 6 Questions, 24 points</a:t>
            </a:r>
          </a:p>
          <a:p>
            <a:pPr lvl="1"/>
            <a:r>
              <a:rPr lang="en-US" b="1" dirty="0"/>
              <a:t>ERDs:</a:t>
            </a:r>
            <a:r>
              <a:rPr lang="en-US" dirty="0"/>
              <a:t> 8 Questions, 32 points</a:t>
            </a:r>
          </a:p>
          <a:p>
            <a:pPr lvl="1"/>
            <a:r>
              <a:rPr lang="en-US" b="1" dirty="0"/>
              <a:t>SQL Multiple Choice:</a:t>
            </a:r>
            <a:r>
              <a:rPr lang="en-US" dirty="0"/>
              <a:t> 8 Questions, 32 points</a:t>
            </a:r>
          </a:p>
          <a:p>
            <a:pPr lvl="1"/>
            <a:r>
              <a:rPr lang="en-US" b="1" dirty="0"/>
              <a:t>SQL Skills (written):</a:t>
            </a:r>
            <a:r>
              <a:rPr lang="en-US" dirty="0"/>
              <a:t> 9 Questions, 72 points</a:t>
            </a:r>
          </a:p>
          <a:p>
            <a:pPr lvl="1"/>
            <a:r>
              <a:rPr lang="en-US" dirty="0"/>
              <a:t>150 minutes / 31 questions = 4.8 minutes per question. SQL will take longer than multiple choice.</a:t>
            </a:r>
          </a:p>
          <a:p>
            <a:r>
              <a:rPr lang="en-US" dirty="0">
                <a:highlight>
                  <a:srgbClr val="FFFF00"/>
                </a:highlight>
              </a:rPr>
              <a:t>Do the “How Was Class Today” survey!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6E6E-E7A0-4C0A-9ECB-3540B6BB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900"/>
          </a:xfrm>
        </p:spPr>
        <p:txBody>
          <a:bodyPr/>
          <a:lstStyle/>
          <a:p>
            <a:r>
              <a:rPr lang="en-US" dirty="0"/>
              <a:t>Some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199C-976F-4517-83C9-290D7240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https://data.world/jamesgaskin/movies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https://data.world/bredd/gettingtoknowyou</a:t>
            </a:r>
            <a:endParaRPr lang="en-US" dirty="0"/>
          </a:p>
          <a:p>
            <a:r>
              <a:rPr lang="en-US" dirty="0">
                <a:hlinkClick r:id="rId4"/>
              </a:rPr>
              <a:t>https://data.world/bredd/numbers</a:t>
            </a:r>
            <a:endParaRPr lang="en-US" dirty="0"/>
          </a:p>
          <a:p>
            <a:r>
              <a:rPr lang="en-US" dirty="0"/>
              <a:t>National Center for Education Statistics: </a:t>
            </a:r>
            <a:r>
              <a:rPr lang="en-US" dirty="0">
                <a:hlinkClick r:id="rId5"/>
              </a:rPr>
              <a:t>https://nces.ed.gov/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Learning Suite – </a:t>
            </a:r>
            <a:r>
              <a:rPr lang="en-US"/>
              <a:t>Content – Data Sets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562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325366"/>
      </a:hlink>
      <a:folHlink>
        <a:srgbClr val="32536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274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SQL – Part 2 Structured Query Language</vt:lpstr>
      <vt:lpstr>PowerPoint Presentation</vt:lpstr>
      <vt:lpstr>SQL Injection Attack</vt:lpstr>
      <vt:lpstr>PowerPoint Presentation</vt:lpstr>
      <vt:lpstr>Announcements (Mostly Repeats)</vt:lpstr>
      <vt:lpstr>Some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Part 1</dc:title>
  <dc:creator>Brandt Redd</dc:creator>
  <cp:lastModifiedBy>Brandt Redd</cp:lastModifiedBy>
  <cp:revision>3</cp:revision>
  <dcterms:created xsi:type="dcterms:W3CDTF">2020-01-27T20:12:32Z</dcterms:created>
  <dcterms:modified xsi:type="dcterms:W3CDTF">2020-01-29T22:54:39Z</dcterms:modified>
</cp:coreProperties>
</file>