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316" r:id="rId3"/>
    <p:sldId id="313" r:id="rId4"/>
    <p:sldId id="315" r:id="rId5"/>
    <p:sldId id="31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39B6-B2FC-4DE3-93F0-0165DC03F489}" v="15" dt="2020-03-16T20:06:0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3208" autoAdjust="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B1185-3E2F-490F-8EF1-C8C65556F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oom.us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yu.zoom.us/j/1889306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3500"/>
            <a:ext cx="7766936" cy="2717336"/>
          </a:xfrm>
        </p:spPr>
        <p:txBody>
          <a:bodyPr/>
          <a:lstStyle/>
          <a:p>
            <a:pPr algn="l"/>
            <a:r>
              <a:rPr lang="en-US" dirty="0"/>
              <a:t>Practice Class</a:t>
            </a:r>
            <a:br>
              <a:rPr lang="en-US" dirty="0"/>
            </a:br>
            <a:r>
              <a:rPr lang="en-US" dirty="0"/>
              <a:t>Online with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2020-03-16 – Brother Redd</a:t>
            </a:r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58B-0326-4CC1-9F59-4E59FDE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Before Your First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F67F-FAD0-4B57-9A95-2BF8A80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Install Zoom (If you’re seeing this you have already done so.)</a:t>
            </a:r>
          </a:p>
          <a:p>
            <a:pPr lvl="1"/>
            <a:r>
              <a:rPr lang="en-US" dirty="0"/>
              <a:t>For your friends: </a:t>
            </a:r>
            <a:r>
              <a:rPr lang="en-US" dirty="0">
                <a:hlinkClick r:id="rId2"/>
              </a:rPr>
              <a:t>https://zoom.us/downloads</a:t>
            </a:r>
            <a:endParaRPr lang="en-US" dirty="0"/>
          </a:p>
          <a:p>
            <a:r>
              <a:rPr lang="en-US" dirty="0"/>
              <a:t>Run zoom and create your own account.</a:t>
            </a:r>
          </a:p>
          <a:p>
            <a:pPr lvl="1"/>
            <a:r>
              <a:rPr lang="en-US" dirty="0"/>
              <a:t>Creating an account is not required. But it will automatically make your name and, optionally, a photo available to other participants. That’s really helpful to your instructor.</a:t>
            </a:r>
          </a:p>
          <a:p>
            <a:pPr lvl="1"/>
            <a:r>
              <a:rPr lang="en-US" dirty="0"/>
              <a:t>You can sign in with Google or Facebook but I don’t recommend it. Best to segment your accounts to preserve some degree of privacy.</a:t>
            </a:r>
          </a:p>
          <a:p>
            <a:pPr lvl="1"/>
            <a:r>
              <a:rPr lang="en-US" dirty="0"/>
              <a:t>You can “Sign in with SSO” and use your BYU ID.</a:t>
            </a:r>
          </a:p>
          <a:p>
            <a:pPr lvl="1"/>
            <a:r>
              <a:rPr lang="en-US" dirty="0"/>
              <a:t>You can “Sign up for Free” and use your email</a:t>
            </a:r>
            <a:br>
              <a:rPr lang="en-US" dirty="0"/>
            </a:br>
            <a:r>
              <a:rPr lang="en-US" dirty="0"/>
              <a:t>and a password.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D62A2-89E3-490C-9CCC-DC09D426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76" y="4038589"/>
            <a:ext cx="5434052" cy="2590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57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DE4A-3ECF-4806-930B-218B6101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010"/>
            <a:ext cx="8596668" cy="716627"/>
          </a:xfrm>
        </p:spPr>
        <p:txBody>
          <a:bodyPr/>
          <a:lstStyle/>
          <a:p>
            <a:r>
              <a:rPr lang="en-US" dirty="0"/>
              <a:t>Zoom Meetings: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A4F6-3D66-4D34-8098-7F5C82C6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7"/>
            <a:ext cx="8596668" cy="5224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the link to join a meeting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https://byu.zoom.us/j/188930602</a:t>
            </a:r>
            <a:endParaRPr lang="en-US" dirty="0"/>
          </a:p>
          <a:p>
            <a:r>
              <a:rPr lang="en-US" dirty="0"/>
              <a:t>Video</a:t>
            </a:r>
          </a:p>
          <a:p>
            <a:pPr lvl="1"/>
            <a:r>
              <a:rPr lang="en-US" dirty="0"/>
              <a:t>Turning on your camera is optional. If you turn it on, everyone can see you.</a:t>
            </a:r>
          </a:p>
          <a:p>
            <a:r>
              <a:rPr lang="en-US" dirty="0"/>
              <a:t>Audio:</a:t>
            </a:r>
          </a:p>
          <a:p>
            <a:pPr lvl="1"/>
            <a:r>
              <a:rPr lang="en-US" dirty="0"/>
              <a:t>You can use the computer or dial in by phone.</a:t>
            </a:r>
          </a:p>
          <a:p>
            <a:pPr lvl="1"/>
            <a:r>
              <a:rPr lang="en-US" dirty="0"/>
              <a:t>If you have a slower internet connection, phone will be a better choice.</a:t>
            </a:r>
          </a:p>
          <a:p>
            <a:pPr lvl="1"/>
            <a:r>
              <a:rPr lang="en-US" dirty="0"/>
              <a:t>Mute yourself when you are not talking so that background noise doesn’t bother other participants.</a:t>
            </a:r>
          </a:p>
          <a:p>
            <a:pPr lvl="1"/>
            <a:r>
              <a:rPr lang="en-US" dirty="0"/>
              <a:t>Some meetings, like this one, will mute you automatically when you join. You will have to unmute before you can talk.</a:t>
            </a:r>
          </a:p>
          <a:p>
            <a:r>
              <a:rPr lang="en-US" dirty="0"/>
              <a:t>Recordings:</a:t>
            </a:r>
          </a:p>
          <a:p>
            <a:pPr lvl="1"/>
            <a:r>
              <a:rPr lang="en-US" dirty="0"/>
              <a:t>Some meetings will be recorded.</a:t>
            </a:r>
          </a:p>
          <a:p>
            <a:pPr lvl="1"/>
            <a:r>
              <a:rPr lang="en-US" dirty="0"/>
              <a:t> Anything you say or put into the chat will be included in the recording.</a:t>
            </a:r>
          </a:p>
          <a:p>
            <a:pPr lvl="1"/>
            <a:r>
              <a:rPr lang="en-US" dirty="0"/>
              <a:t>You can tell if recording is on by looking for this in the upper-left: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ED40-4DC5-446A-ACED-08AF0ECB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36" y="5531772"/>
            <a:ext cx="2714645" cy="1019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660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F5F-9C62-4D43-A988-9F99AF14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863600"/>
          </a:xfrm>
        </p:spPr>
        <p:txBody>
          <a:bodyPr/>
          <a:lstStyle/>
          <a:p>
            <a:r>
              <a:rPr lang="en-US" dirty="0"/>
              <a:t>Zoom Meetings: Your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91B0-CC2D-4AE7-962A-8DCDCC94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699"/>
            <a:ext cx="8596668" cy="4123663"/>
          </a:xfrm>
        </p:spPr>
        <p:txBody>
          <a:bodyPr/>
          <a:lstStyle/>
          <a:p>
            <a:r>
              <a:rPr lang="en-US" dirty="0"/>
              <a:t>Mute: Turns on and off your microphone.</a:t>
            </a:r>
          </a:p>
          <a:p>
            <a:r>
              <a:rPr lang="en-US" dirty="0"/>
              <a:t>(Start/Stop) Video: Turns on and off your camera.</a:t>
            </a:r>
          </a:p>
          <a:p>
            <a:r>
              <a:rPr lang="en-US" dirty="0"/>
              <a:t>Participants: Let’s you see who else is in the class. Also displays</a:t>
            </a:r>
            <a:br>
              <a:rPr lang="en-US" dirty="0"/>
            </a:br>
            <a:r>
              <a:rPr lang="en-US" dirty="0"/>
              <a:t>the icons you can use to send feedback:</a:t>
            </a:r>
          </a:p>
          <a:p>
            <a:r>
              <a:rPr lang="en-US" dirty="0"/>
              <a:t>Polls: The instructor may use this feature to gather live feedback from the class.</a:t>
            </a:r>
          </a:p>
          <a:p>
            <a:r>
              <a:rPr lang="en-US" dirty="0"/>
              <a:t>Share: Lets you share your screen with other participants. Typically only the instructor will do this.</a:t>
            </a:r>
          </a:p>
          <a:p>
            <a:r>
              <a:rPr lang="en-US" dirty="0"/>
              <a:t>Leave/End Meeting: Hang up when the meeting is over or when you need to leave.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A0751-4C50-4D78-A9FA-26F63CB00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18"/>
          <a:stretch/>
        </p:blipFill>
        <p:spPr>
          <a:xfrm>
            <a:off x="880737" y="969038"/>
            <a:ext cx="8393265" cy="814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1B2AA-13A0-495C-9B32-05E008D7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62" y="2719383"/>
            <a:ext cx="3448075" cy="595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690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AFD6-8A32-4FC7-85F7-83C0BE3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dirty="0"/>
              <a:t>Zoom Meetings: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6BC3-DF22-44E9-9728-293450A3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/>
          <a:lstStyle/>
          <a:p>
            <a:r>
              <a:rPr lang="en-US" dirty="0"/>
              <a:t>Click the “Chat” icon to open the chat box.</a:t>
            </a:r>
          </a:p>
          <a:p>
            <a:pPr lvl="1"/>
            <a:r>
              <a:rPr lang="en-US" dirty="0"/>
              <a:t>The best way to ask questions is to type them into the chat.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Click the participants icon to see who else is in the class, to</a:t>
            </a:r>
            <a:br>
              <a:rPr lang="en-US" dirty="0"/>
            </a:br>
            <a:r>
              <a:rPr lang="en-US" dirty="0"/>
              <a:t>see their icons, and to set your own.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72ECC-054B-4ABB-A326-0BEA775D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5" y="1308100"/>
            <a:ext cx="542929" cy="476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1C8E7-4AC1-4FEE-95D0-99535008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51" y="2586379"/>
            <a:ext cx="3448075" cy="595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3512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451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Practice Class Online with Zoom</vt:lpstr>
      <vt:lpstr>Before Your First Class</vt:lpstr>
      <vt:lpstr>Zoom Meetings: Basics</vt:lpstr>
      <vt:lpstr>Zoom Meetings: Your Controls</vt:lpstr>
      <vt:lpstr>Zoom Meetings: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Intelligence: Introduction and the “BI Stack”</dc:title>
  <dc:creator>Brandt Redd</dc:creator>
  <cp:lastModifiedBy>Brandt Redd</cp:lastModifiedBy>
  <cp:revision>1</cp:revision>
  <dcterms:created xsi:type="dcterms:W3CDTF">2020-03-04T20:20:14Z</dcterms:created>
  <dcterms:modified xsi:type="dcterms:W3CDTF">2020-03-16T20:06:12Z</dcterms:modified>
</cp:coreProperties>
</file>