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10" d="100"/>
          <a:sy n="110" d="100"/>
        </p:scale>
        <p:origin x="816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C634-E5C4-4567-96DE-36879665A84F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78C1-29C4-446D-824A-54F441A4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8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C634-E5C4-4567-96DE-36879665A84F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78C1-29C4-446D-824A-54F441A4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8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C634-E5C4-4567-96DE-36879665A84F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78C1-29C4-446D-824A-54F441A4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C634-E5C4-4567-96DE-36879665A84F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78C1-29C4-446D-824A-54F441A4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1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C634-E5C4-4567-96DE-36879665A84F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78C1-29C4-446D-824A-54F441A4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4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C634-E5C4-4567-96DE-36879665A84F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78C1-29C4-446D-824A-54F441A4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3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C634-E5C4-4567-96DE-36879665A84F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78C1-29C4-446D-824A-54F441A4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2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C634-E5C4-4567-96DE-36879665A84F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78C1-29C4-446D-824A-54F441A4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7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C634-E5C4-4567-96DE-36879665A84F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78C1-29C4-446D-824A-54F441A4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0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C634-E5C4-4567-96DE-36879665A84F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78C1-29C4-446D-824A-54F441A4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4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C634-E5C4-4567-96DE-36879665A84F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78C1-29C4-446D-824A-54F441A4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1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3C634-E5C4-4567-96DE-36879665A84F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778C1-29C4-446D-824A-54F441A4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0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gular Pentagon 4"/>
          <p:cNvSpPr/>
          <p:nvPr/>
        </p:nvSpPr>
        <p:spPr>
          <a:xfrm>
            <a:off x="500130" y="4028939"/>
            <a:ext cx="837126" cy="772733"/>
          </a:xfrm>
          <a:prstGeom prst="pentagon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91440" rtlCol="0" anchor="t" anchorCtr="0"/>
          <a:lstStyle/>
          <a:p>
            <a:pPr algn="ctr"/>
            <a:r>
              <a:rPr lang="en-US" sz="2800" dirty="0" smtClean="0">
                <a:ln w="57150">
                  <a:solidFill>
                    <a:srgbClr val="FF3300"/>
                  </a:solidFill>
                </a:ln>
                <a:latin typeface="Microsoft JhengHei UI Light" panose="020B0304030504040204" pitchFamily="34" charset="-128"/>
                <a:ea typeface="Microsoft JhengHei UI Light" panose="020B0304030504040204" pitchFamily="34" charset="-128"/>
                <a:cs typeface="Microsoft JhengHei UI Light" panose="020B0304030504040204" pitchFamily="34" charset="-128"/>
              </a:rPr>
              <a:t>1</a:t>
            </a:r>
            <a:endParaRPr lang="en-US" sz="2800" dirty="0">
              <a:ln w="57150">
                <a:solidFill>
                  <a:srgbClr val="FF3300"/>
                </a:solidFill>
              </a:ln>
              <a:latin typeface="Microsoft JhengHei UI Light" panose="020B0304030504040204" pitchFamily="34" charset="-128"/>
              <a:ea typeface="Microsoft JhengHei UI Light" panose="020B0304030504040204" pitchFamily="34" charset="-128"/>
              <a:cs typeface="Microsoft JhengHei UI Light" panose="020B0304030504040204" pitchFamily="34" charset="-128"/>
            </a:endParaRPr>
          </a:p>
        </p:txBody>
      </p:sp>
      <p:sp>
        <p:nvSpPr>
          <p:cNvPr id="7" name="Regular Pentagon 6"/>
          <p:cNvSpPr/>
          <p:nvPr/>
        </p:nvSpPr>
        <p:spPr>
          <a:xfrm>
            <a:off x="1581956" y="2741054"/>
            <a:ext cx="837126" cy="772733"/>
          </a:xfrm>
          <a:prstGeom prst="pentagon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91440" rtlCol="0" anchor="t" anchorCtr="1">
            <a:noAutofit/>
          </a:bodyPr>
          <a:lstStyle/>
          <a:p>
            <a:pPr algn="ctr"/>
            <a:r>
              <a:rPr lang="en-US" sz="2400" dirty="0" smtClean="0">
                <a:ln w="57150">
                  <a:solidFill>
                    <a:srgbClr val="0070C0"/>
                  </a:solidFill>
                </a:ln>
                <a:latin typeface="Microsoft JhengHei UI Light" panose="020B0304030504040204" pitchFamily="34" charset="-128"/>
                <a:ea typeface="Microsoft JhengHei UI Light" panose="020B0304030504040204" pitchFamily="34" charset="-128"/>
                <a:cs typeface="Microsoft JhengHei UI Light" panose="020B0304030504040204" pitchFamily="34" charset="-128"/>
              </a:rPr>
              <a:t>2</a:t>
            </a:r>
            <a:endParaRPr lang="en-US" sz="2400" dirty="0">
              <a:ln w="57150">
                <a:solidFill>
                  <a:srgbClr val="0070C0"/>
                </a:solidFill>
              </a:ln>
              <a:latin typeface="Microsoft JhengHei UI Light" panose="020B0304030504040204" pitchFamily="34" charset="-128"/>
              <a:ea typeface="Microsoft JhengHei UI Light" panose="020B0304030504040204" pitchFamily="34" charset="-128"/>
              <a:cs typeface="Microsoft JhengHei UI Light" panose="020B0304030504040204" pitchFamily="34" charset="-128"/>
            </a:endParaRPr>
          </a:p>
        </p:txBody>
      </p:sp>
      <p:sp>
        <p:nvSpPr>
          <p:cNvPr id="8" name="Regular Pentagon 7"/>
          <p:cNvSpPr/>
          <p:nvPr/>
        </p:nvSpPr>
        <p:spPr>
          <a:xfrm>
            <a:off x="2702420" y="2713146"/>
            <a:ext cx="837126" cy="772733"/>
          </a:xfrm>
          <a:prstGeom prst="pentagon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91440" rtlCol="0" anchor="t" anchorCtr="1">
            <a:noAutofit/>
          </a:bodyPr>
          <a:lstStyle/>
          <a:p>
            <a:pPr algn="ctr"/>
            <a:r>
              <a:rPr lang="en-US" sz="2400" dirty="0" smtClean="0">
                <a:ln w="57150">
                  <a:solidFill>
                    <a:srgbClr val="0070C0"/>
                  </a:solidFill>
                </a:ln>
                <a:latin typeface="Microsoft JhengHei UI Light" panose="020B0304030504040204" pitchFamily="34" charset="-128"/>
                <a:ea typeface="Microsoft JhengHei UI Light" panose="020B0304030504040204" pitchFamily="34" charset="-128"/>
                <a:cs typeface="Microsoft JhengHei UI Light" panose="020B0304030504040204" pitchFamily="34" charset="-128"/>
              </a:rPr>
              <a:t>3</a:t>
            </a:r>
            <a:endParaRPr lang="en-US" sz="2400" dirty="0">
              <a:ln w="57150">
                <a:solidFill>
                  <a:srgbClr val="0070C0"/>
                </a:solidFill>
              </a:ln>
              <a:latin typeface="Microsoft JhengHei UI Light" panose="020B0304030504040204" pitchFamily="34" charset="-128"/>
              <a:ea typeface="Microsoft JhengHei UI Light" panose="020B0304030504040204" pitchFamily="34" charset="-128"/>
              <a:cs typeface="Microsoft JhengHei UI Light" panose="020B0304030504040204" pitchFamily="34" charset="-128"/>
            </a:endParaRPr>
          </a:p>
        </p:txBody>
      </p:sp>
      <p:sp>
        <p:nvSpPr>
          <p:cNvPr id="9" name="Regular Pentagon 8"/>
          <p:cNvSpPr/>
          <p:nvPr/>
        </p:nvSpPr>
        <p:spPr>
          <a:xfrm>
            <a:off x="3909821" y="4028939"/>
            <a:ext cx="837126" cy="772733"/>
          </a:xfrm>
          <a:prstGeom prst="pentagon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91440" rtlCol="0" anchor="t" anchorCtr="1">
            <a:noAutofit/>
          </a:bodyPr>
          <a:lstStyle/>
          <a:p>
            <a:pPr algn="ctr"/>
            <a:r>
              <a:rPr lang="en-US" sz="2400" dirty="0" smtClean="0">
                <a:ln w="57150">
                  <a:solidFill>
                    <a:srgbClr val="FF3300"/>
                  </a:solidFill>
                </a:ln>
                <a:latin typeface="Microsoft JhengHei UI Light" panose="020B0304030504040204" pitchFamily="34" charset="-128"/>
                <a:ea typeface="Microsoft JhengHei UI Light" panose="020B0304030504040204" pitchFamily="34" charset="-128"/>
                <a:cs typeface="Microsoft JhengHei UI Light" panose="020B0304030504040204" pitchFamily="34" charset="-128"/>
              </a:rPr>
              <a:t>4</a:t>
            </a:r>
            <a:endParaRPr lang="en-US" sz="2400" dirty="0">
              <a:ln w="57150">
                <a:solidFill>
                  <a:srgbClr val="FF3300"/>
                </a:solidFill>
              </a:ln>
              <a:latin typeface="Microsoft JhengHei UI Light" panose="020B0304030504040204" pitchFamily="34" charset="-128"/>
              <a:ea typeface="Microsoft JhengHei UI Light" panose="020B0304030504040204" pitchFamily="34" charset="-128"/>
              <a:cs typeface="Microsoft JhengHei UI Light" panose="020B0304030504040204" pitchFamily="34" charset="-128"/>
            </a:endParaRPr>
          </a:p>
        </p:txBody>
      </p:sp>
      <p:sp>
        <p:nvSpPr>
          <p:cNvPr id="10" name="Regular Pentagon 9"/>
          <p:cNvSpPr/>
          <p:nvPr/>
        </p:nvSpPr>
        <p:spPr>
          <a:xfrm>
            <a:off x="5041018" y="4021422"/>
            <a:ext cx="837126" cy="772733"/>
          </a:xfrm>
          <a:prstGeom prst="pentagon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91440" rtlCol="0" anchor="t" anchorCtr="1">
            <a:noAutofit/>
          </a:bodyPr>
          <a:lstStyle/>
          <a:p>
            <a:pPr algn="ctr"/>
            <a:r>
              <a:rPr lang="en-US" sz="2400" dirty="0" smtClean="0">
                <a:ln w="57150">
                  <a:solidFill>
                    <a:srgbClr val="FF3300"/>
                  </a:solidFill>
                </a:ln>
                <a:latin typeface="Microsoft JhengHei UI Light" panose="020B0304030504040204" pitchFamily="34" charset="-128"/>
                <a:ea typeface="Microsoft JhengHei UI Light" panose="020B0304030504040204" pitchFamily="34" charset="-128"/>
                <a:cs typeface="Microsoft JhengHei UI Light" panose="020B0304030504040204" pitchFamily="34" charset="-128"/>
              </a:rPr>
              <a:t>5</a:t>
            </a:r>
            <a:endParaRPr lang="en-US" sz="2400" dirty="0">
              <a:ln w="57150">
                <a:solidFill>
                  <a:srgbClr val="FF3300"/>
                </a:solidFill>
              </a:ln>
              <a:latin typeface="Microsoft JhengHei UI Light" panose="020B0304030504040204" pitchFamily="34" charset="-128"/>
              <a:ea typeface="Microsoft JhengHei UI Light" panose="020B0304030504040204" pitchFamily="34" charset="-128"/>
              <a:cs typeface="Microsoft JhengHei UI Light" panose="020B0304030504040204" pitchFamily="34" charset="-128"/>
            </a:endParaRPr>
          </a:p>
        </p:txBody>
      </p:sp>
      <p:sp>
        <p:nvSpPr>
          <p:cNvPr id="11" name="Regular Pentagon 10"/>
          <p:cNvSpPr/>
          <p:nvPr/>
        </p:nvSpPr>
        <p:spPr>
          <a:xfrm>
            <a:off x="6172215" y="4003174"/>
            <a:ext cx="837126" cy="772733"/>
          </a:xfrm>
          <a:prstGeom prst="pentagon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91440" rtlCol="0" anchor="t" anchorCtr="1">
            <a:noAutofit/>
          </a:bodyPr>
          <a:lstStyle/>
          <a:p>
            <a:pPr algn="ctr"/>
            <a:r>
              <a:rPr lang="en-US" sz="2400" dirty="0" smtClean="0">
                <a:ln w="57150">
                  <a:solidFill>
                    <a:srgbClr val="FF3300"/>
                  </a:solidFill>
                </a:ln>
                <a:latin typeface="Microsoft JhengHei UI Light" panose="020B0304030504040204" pitchFamily="34" charset="-128"/>
                <a:ea typeface="Microsoft JhengHei UI Light" panose="020B0304030504040204" pitchFamily="34" charset="-128"/>
                <a:cs typeface="Microsoft JhengHei UI Light" panose="020B0304030504040204" pitchFamily="34" charset="-128"/>
              </a:rPr>
              <a:t>6</a:t>
            </a:r>
            <a:endParaRPr lang="en-US" sz="2400" dirty="0">
              <a:ln w="57150">
                <a:solidFill>
                  <a:srgbClr val="FF3300"/>
                </a:solidFill>
              </a:ln>
              <a:latin typeface="Microsoft JhengHei UI Light" panose="020B0304030504040204" pitchFamily="34" charset="-128"/>
              <a:ea typeface="Microsoft JhengHei UI Light" panose="020B0304030504040204" pitchFamily="34" charset="-128"/>
              <a:cs typeface="Microsoft JhengHei UI Light" panose="020B0304030504040204" pitchFamily="34" charset="-128"/>
            </a:endParaRPr>
          </a:p>
        </p:txBody>
      </p:sp>
      <p:sp>
        <p:nvSpPr>
          <p:cNvPr id="12" name="Regular Pentagon 11"/>
          <p:cNvSpPr/>
          <p:nvPr/>
        </p:nvSpPr>
        <p:spPr>
          <a:xfrm>
            <a:off x="9597971" y="3979557"/>
            <a:ext cx="837126" cy="772733"/>
          </a:xfrm>
          <a:prstGeom prst="pentagon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91440" rtlCol="0" anchor="t" anchorCtr="1">
            <a:noAutofit/>
          </a:bodyPr>
          <a:lstStyle/>
          <a:p>
            <a:pPr algn="ctr"/>
            <a:r>
              <a:rPr lang="en-US" sz="2400" dirty="0" smtClean="0">
                <a:ln w="57150">
                  <a:solidFill>
                    <a:srgbClr val="FF3300"/>
                  </a:solidFill>
                </a:ln>
                <a:latin typeface="Microsoft JhengHei UI Light" panose="020B0304030504040204" pitchFamily="34" charset="-128"/>
                <a:ea typeface="Microsoft JhengHei UI Light" panose="020B0304030504040204" pitchFamily="34" charset="-128"/>
                <a:cs typeface="Microsoft JhengHei UI Light" panose="020B0304030504040204" pitchFamily="34" charset="-128"/>
              </a:rPr>
              <a:t>9</a:t>
            </a:r>
            <a:endParaRPr lang="en-US" sz="2400" dirty="0">
              <a:ln w="57150">
                <a:solidFill>
                  <a:srgbClr val="FF3300"/>
                </a:solidFill>
              </a:ln>
              <a:latin typeface="Microsoft JhengHei UI Light" panose="020B0304030504040204" pitchFamily="34" charset="-128"/>
              <a:ea typeface="Microsoft JhengHei UI Light" panose="020B0304030504040204" pitchFamily="34" charset="-128"/>
              <a:cs typeface="Microsoft JhengHei UI Light" panose="020B0304030504040204" pitchFamily="34" charset="-128"/>
            </a:endParaRPr>
          </a:p>
        </p:txBody>
      </p:sp>
      <p:sp>
        <p:nvSpPr>
          <p:cNvPr id="13" name="Regular Pentagon 12"/>
          <p:cNvSpPr/>
          <p:nvPr/>
        </p:nvSpPr>
        <p:spPr>
          <a:xfrm>
            <a:off x="10586440" y="2713145"/>
            <a:ext cx="837126" cy="772733"/>
          </a:xfrm>
          <a:prstGeom prst="pentagon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91440" rtlCol="0" anchor="t" anchorCtr="1">
            <a:noAutofit/>
          </a:bodyPr>
          <a:lstStyle/>
          <a:p>
            <a:pPr algn="ctr"/>
            <a:r>
              <a:rPr lang="en-US" sz="2400" dirty="0" smtClean="0">
                <a:ln w="57150">
                  <a:solidFill>
                    <a:srgbClr val="0070C0"/>
                  </a:solidFill>
                </a:ln>
                <a:latin typeface="Microsoft JhengHei UI Light" panose="020B0304030504040204" pitchFamily="34" charset="-128"/>
                <a:ea typeface="Microsoft JhengHei UI Light" panose="020B0304030504040204" pitchFamily="34" charset="-128"/>
                <a:cs typeface="Microsoft JhengHei UI Light" panose="020B0304030504040204" pitchFamily="34" charset="-128"/>
              </a:rPr>
              <a:t>10</a:t>
            </a:r>
            <a:endParaRPr lang="en-US" sz="2400" dirty="0">
              <a:ln w="57150">
                <a:solidFill>
                  <a:srgbClr val="0070C0"/>
                </a:solidFill>
              </a:ln>
              <a:latin typeface="Microsoft JhengHei UI Light" panose="020B0304030504040204" pitchFamily="34" charset="-128"/>
              <a:ea typeface="Microsoft JhengHei UI Light" panose="020B0304030504040204" pitchFamily="34" charset="-128"/>
              <a:cs typeface="Microsoft JhengHei UI Light" panose="020B0304030504040204" pitchFamily="34" charset="-128"/>
            </a:endParaRPr>
          </a:p>
        </p:txBody>
      </p:sp>
      <p:sp>
        <p:nvSpPr>
          <p:cNvPr id="14" name="Regular Pentagon 13"/>
          <p:cNvSpPr/>
          <p:nvPr/>
        </p:nvSpPr>
        <p:spPr>
          <a:xfrm>
            <a:off x="8444252" y="3979557"/>
            <a:ext cx="837126" cy="772733"/>
          </a:xfrm>
          <a:prstGeom prst="pentagon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91440" rtlCol="0" anchor="t" anchorCtr="1">
            <a:noAutofit/>
          </a:bodyPr>
          <a:lstStyle/>
          <a:p>
            <a:pPr algn="ctr"/>
            <a:r>
              <a:rPr lang="en-US" sz="2400" dirty="0" smtClean="0">
                <a:ln w="57150">
                  <a:solidFill>
                    <a:srgbClr val="FF3300"/>
                  </a:solidFill>
                </a:ln>
                <a:latin typeface="Microsoft JhengHei UI Light" panose="020B0304030504040204" pitchFamily="34" charset="-128"/>
                <a:ea typeface="Microsoft JhengHei UI Light" panose="020B0304030504040204" pitchFamily="34" charset="-128"/>
                <a:cs typeface="Microsoft JhengHei UI Light" panose="020B0304030504040204" pitchFamily="34" charset="-128"/>
              </a:rPr>
              <a:t>8</a:t>
            </a:r>
            <a:endParaRPr lang="en-US" sz="2400" dirty="0">
              <a:ln w="57150">
                <a:solidFill>
                  <a:srgbClr val="FF3300"/>
                </a:solidFill>
              </a:ln>
              <a:latin typeface="Microsoft JhengHei UI Light" panose="020B0304030504040204" pitchFamily="34" charset="-128"/>
              <a:ea typeface="Microsoft JhengHei UI Light" panose="020B0304030504040204" pitchFamily="34" charset="-128"/>
              <a:cs typeface="Microsoft JhengHei UI Light" panose="020B0304030504040204" pitchFamily="34" charset="-128"/>
            </a:endParaRPr>
          </a:p>
        </p:txBody>
      </p:sp>
      <p:sp>
        <p:nvSpPr>
          <p:cNvPr id="15" name="Regular Pentagon 14"/>
          <p:cNvSpPr/>
          <p:nvPr/>
        </p:nvSpPr>
        <p:spPr>
          <a:xfrm>
            <a:off x="7303412" y="3997805"/>
            <a:ext cx="837126" cy="772733"/>
          </a:xfrm>
          <a:prstGeom prst="pentagon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91440" rtlCol="0" anchor="t" anchorCtr="1">
            <a:noAutofit/>
          </a:bodyPr>
          <a:lstStyle/>
          <a:p>
            <a:pPr algn="ctr"/>
            <a:r>
              <a:rPr lang="en-US" sz="2400" dirty="0" smtClean="0">
                <a:ln w="57150">
                  <a:solidFill>
                    <a:srgbClr val="FF3300"/>
                  </a:solidFill>
                </a:ln>
                <a:latin typeface="Microsoft JhengHei UI Light" panose="020B0304030504040204" pitchFamily="34" charset="-128"/>
                <a:ea typeface="Microsoft JhengHei UI Light" panose="020B0304030504040204" pitchFamily="34" charset="-128"/>
                <a:cs typeface="Microsoft JhengHei UI Light" panose="020B0304030504040204" pitchFamily="34" charset="-128"/>
              </a:rPr>
              <a:t>7</a:t>
            </a:r>
            <a:endParaRPr lang="en-US" sz="2400" dirty="0">
              <a:ln w="57150">
                <a:solidFill>
                  <a:srgbClr val="FF3300"/>
                </a:solidFill>
              </a:ln>
              <a:latin typeface="Microsoft JhengHei UI Light" panose="020B0304030504040204" pitchFamily="34" charset="-128"/>
              <a:ea typeface="Microsoft JhengHei UI Light" panose="020B0304030504040204" pitchFamily="34" charset="-128"/>
              <a:cs typeface="Microsoft JhengHei UI Light" panose="020B0304030504040204" pitchFamily="34" charset="-128"/>
            </a:endParaRPr>
          </a:p>
        </p:txBody>
      </p:sp>
      <p:sp>
        <p:nvSpPr>
          <p:cNvPr id="16" name="Regular Pentagon 15"/>
          <p:cNvSpPr/>
          <p:nvPr/>
        </p:nvSpPr>
        <p:spPr>
          <a:xfrm>
            <a:off x="500130" y="2713149"/>
            <a:ext cx="418563" cy="386362"/>
          </a:xfrm>
          <a:prstGeom prst="pentagon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91440" rtlCol="0" anchor="t" anchorCtr="0"/>
          <a:lstStyle/>
          <a:p>
            <a:pPr algn="ctr"/>
            <a:r>
              <a:rPr lang="en-US" sz="1000" dirty="0" smtClean="0">
                <a:ln w="57150">
                  <a:solidFill>
                    <a:srgbClr val="0070C0"/>
                  </a:solidFill>
                </a:ln>
                <a:latin typeface="Times New Roman" panose="02020603050405020304" pitchFamily="18" charset="0"/>
                <a:ea typeface="Microsoft JhengHei UI Light" panose="020B0304030504040204" pitchFamily="34" charset="-128"/>
                <a:cs typeface="Times New Roman" panose="02020603050405020304" pitchFamily="18" charset="0"/>
              </a:rPr>
              <a:t>1</a:t>
            </a:r>
            <a:endParaRPr lang="en-US" sz="1000" dirty="0">
              <a:ln w="57150">
                <a:solidFill>
                  <a:srgbClr val="0070C0"/>
                </a:solidFill>
              </a:ln>
              <a:latin typeface="Times New Roman" panose="02020603050405020304" pitchFamily="18" charset="0"/>
              <a:ea typeface="Microsoft JhengHei UI Light" panose="020B03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7" name="Regular Pentagon 16"/>
          <p:cNvSpPr/>
          <p:nvPr/>
        </p:nvSpPr>
        <p:spPr>
          <a:xfrm>
            <a:off x="1624886" y="4028939"/>
            <a:ext cx="837126" cy="772733"/>
          </a:xfrm>
          <a:prstGeom prst="pentagon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91440" rtlCol="0" anchor="t" anchorCtr="1">
            <a:noAutofit/>
          </a:bodyPr>
          <a:lstStyle/>
          <a:p>
            <a:pPr algn="ctr"/>
            <a:r>
              <a:rPr lang="en-US" sz="2400" dirty="0" smtClean="0">
                <a:ln w="57150">
                  <a:solidFill>
                    <a:srgbClr val="FF3300"/>
                  </a:solidFill>
                </a:ln>
                <a:latin typeface="Microsoft JhengHei UI Light" panose="020B0304030504040204" pitchFamily="34" charset="-128"/>
                <a:ea typeface="Microsoft JhengHei UI Light" panose="020B0304030504040204" pitchFamily="34" charset="-128"/>
                <a:cs typeface="Microsoft JhengHei UI Light" panose="020B0304030504040204" pitchFamily="34" charset="-128"/>
              </a:rPr>
              <a:t>2</a:t>
            </a:r>
            <a:endParaRPr lang="en-US" sz="2400" dirty="0">
              <a:ln w="57150">
                <a:solidFill>
                  <a:srgbClr val="FF3300"/>
                </a:solidFill>
              </a:ln>
              <a:latin typeface="Microsoft JhengHei UI Light" panose="020B0304030504040204" pitchFamily="34" charset="-128"/>
              <a:ea typeface="Microsoft JhengHei UI Light" panose="020B0304030504040204" pitchFamily="34" charset="-128"/>
              <a:cs typeface="Microsoft JhengHei UI Light" panose="020B0304030504040204" pitchFamily="34" charset="-128"/>
            </a:endParaRPr>
          </a:p>
        </p:txBody>
      </p:sp>
      <p:sp>
        <p:nvSpPr>
          <p:cNvPr id="18" name="Regular Pentagon 17"/>
          <p:cNvSpPr/>
          <p:nvPr/>
        </p:nvSpPr>
        <p:spPr>
          <a:xfrm>
            <a:off x="2766816" y="4021423"/>
            <a:ext cx="837126" cy="772733"/>
          </a:xfrm>
          <a:prstGeom prst="pentagon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91440" rtlCol="0" anchor="t" anchorCtr="1">
            <a:noAutofit/>
          </a:bodyPr>
          <a:lstStyle/>
          <a:p>
            <a:pPr algn="ctr"/>
            <a:r>
              <a:rPr lang="en-US" sz="2400" dirty="0" smtClean="0">
                <a:ln w="57150">
                  <a:solidFill>
                    <a:srgbClr val="FF3300"/>
                  </a:solidFill>
                </a:ln>
                <a:latin typeface="Microsoft JhengHei UI Light" panose="020B0304030504040204" pitchFamily="34" charset="-128"/>
                <a:ea typeface="Microsoft JhengHei UI Light" panose="020B0304030504040204" pitchFamily="34" charset="-128"/>
                <a:cs typeface="Microsoft JhengHei UI Light" panose="020B0304030504040204" pitchFamily="34" charset="-128"/>
              </a:rPr>
              <a:t>3</a:t>
            </a:r>
            <a:endParaRPr lang="en-US" sz="2400" dirty="0">
              <a:ln w="57150">
                <a:solidFill>
                  <a:srgbClr val="FF3300"/>
                </a:solidFill>
              </a:ln>
              <a:latin typeface="Microsoft JhengHei UI Light" panose="020B0304030504040204" pitchFamily="34" charset="-128"/>
              <a:ea typeface="Microsoft JhengHei UI Light" panose="020B0304030504040204" pitchFamily="34" charset="-128"/>
              <a:cs typeface="Microsoft JhengHei UI Light" panose="020B0304030504040204" pitchFamily="34" charset="-128"/>
            </a:endParaRPr>
          </a:p>
        </p:txBody>
      </p:sp>
      <p:sp>
        <p:nvSpPr>
          <p:cNvPr id="19" name="Regular Pentagon 18"/>
          <p:cNvSpPr/>
          <p:nvPr/>
        </p:nvSpPr>
        <p:spPr>
          <a:xfrm>
            <a:off x="3970988" y="2713148"/>
            <a:ext cx="837126" cy="772733"/>
          </a:xfrm>
          <a:prstGeom prst="pentagon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91440" rtlCol="0" anchor="t" anchorCtr="1">
            <a:noAutofit/>
          </a:bodyPr>
          <a:lstStyle/>
          <a:p>
            <a:pPr algn="ctr"/>
            <a:r>
              <a:rPr lang="en-US" sz="2400" dirty="0" smtClean="0">
                <a:ln w="57150">
                  <a:solidFill>
                    <a:srgbClr val="0070C0"/>
                  </a:solidFill>
                </a:ln>
                <a:latin typeface="Microsoft JhengHei UI Light" panose="020B0304030504040204" pitchFamily="34" charset="-128"/>
                <a:ea typeface="Microsoft JhengHei UI Light" panose="020B0304030504040204" pitchFamily="34" charset="-128"/>
                <a:cs typeface="Microsoft JhengHei UI Light" panose="020B0304030504040204" pitchFamily="34" charset="-128"/>
              </a:rPr>
              <a:t>4</a:t>
            </a:r>
            <a:endParaRPr lang="en-US" sz="2400" dirty="0">
              <a:ln w="57150">
                <a:solidFill>
                  <a:srgbClr val="0070C0"/>
                </a:solidFill>
              </a:ln>
              <a:latin typeface="Microsoft JhengHei UI Light" panose="020B0304030504040204" pitchFamily="34" charset="-128"/>
              <a:ea typeface="Microsoft JhengHei UI Light" panose="020B0304030504040204" pitchFamily="34" charset="-128"/>
              <a:cs typeface="Microsoft JhengHei UI Light" panose="020B0304030504040204" pitchFamily="34" charset="-128"/>
            </a:endParaRPr>
          </a:p>
        </p:txBody>
      </p:sp>
      <p:sp>
        <p:nvSpPr>
          <p:cNvPr id="20" name="Regular Pentagon 19"/>
          <p:cNvSpPr/>
          <p:nvPr/>
        </p:nvSpPr>
        <p:spPr>
          <a:xfrm>
            <a:off x="5089304" y="2713148"/>
            <a:ext cx="837126" cy="772733"/>
          </a:xfrm>
          <a:prstGeom prst="pentagon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91440" rtlCol="0" anchor="t" anchorCtr="1">
            <a:noAutofit/>
          </a:bodyPr>
          <a:lstStyle/>
          <a:p>
            <a:pPr algn="ctr"/>
            <a:r>
              <a:rPr lang="en-US" sz="2400" dirty="0" smtClean="0">
                <a:ln w="57150">
                  <a:solidFill>
                    <a:srgbClr val="0070C0"/>
                  </a:solidFill>
                </a:ln>
                <a:latin typeface="Microsoft JhengHei UI Light" panose="020B0304030504040204" pitchFamily="34" charset="-128"/>
                <a:ea typeface="Microsoft JhengHei UI Light" panose="020B0304030504040204" pitchFamily="34" charset="-128"/>
                <a:cs typeface="Microsoft JhengHei UI Light" panose="020B0304030504040204" pitchFamily="34" charset="-128"/>
              </a:rPr>
              <a:t>5</a:t>
            </a:r>
            <a:endParaRPr lang="en-US" sz="2400" dirty="0">
              <a:ln w="57150">
                <a:solidFill>
                  <a:srgbClr val="0070C0"/>
                </a:solidFill>
              </a:ln>
              <a:latin typeface="Microsoft JhengHei UI Light" panose="020B0304030504040204" pitchFamily="34" charset="-128"/>
              <a:ea typeface="Microsoft JhengHei UI Light" panose="020B0304030504040204" pitchFamily="34" charset="-128"/>
              <a:cs typeface="Microsoft JhengHei UI Light" panose="020B0304030504040204" pitchFamily="34" charset="-128"/>
            </a:endParaRPr>
          </a:p>
        </p:txBody>
      </p:sp>
      <p:sp>
        <p:nvSpPr>
          <p:cNvPr id="21" name="Regular Pentagon 20"/>
          <p:cNvSpPr/>
          <p:nvPr/>
        </p:nvSpPr>
        <p:spPr>
          <a:xfrm>
            <a:off x="6207620" y="2713148"/>
            <a:ext cx="837126" cy="772733"/>
          </a:xfrm>
          <a:prstGeom prst="pentagon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91440" rtlCol="0" anchor="t" anchorCtr="1">
            <a:noAutofit/>
          </a:bodyPr>
          <a:lstStyle/>
          <a:p>
            <a:pPr algn="ctr"/>
            <a:r>
              <a:rPr lang="en-US" sz="2400" dirty="0" smtClean="0">
                <a:ln w="57150">
                  <a:solidFill>
                    <a:srgbClr val="0070C0"/>
                  </a:solidFill>
                </a:ln>
                <a:latin typeface="Microsoft JhengHei UI Light" panose="020B0304030504040204" pitchFamily="34" charset="-128"/>
                <a:ea typeface="Microsoft JhengHei UI Light" panose="020B0304030504040204" pitchFamily="34" charset="-128"/>
                <a:cs typeface="Microsoft JhengHei UI Light" panose="020B0304030504040204" pitchFamily="34" charset="-128"/>
              </a:rPr>
              <a:t>6</a:t>
            </a:r>
            <a:endParaRPr lang="en-US" sz="2400" dirty="0">
              <a:ln w="57150">
                <a:solidFill>
                  <a:srgbClr val="0070C0"/>
                </a:solidFill>
              </a:ln>
              <a:latin typeface="Microsoft JhengHei UI Light" panose="020B0304030504040204" pitchFamily="34" charset="-128"/>
              <a:ea typeface="Microsoft JhengHei UI Light" panose="020B0304030504040204" pitchFamily="34" charset="-128"/>
              <a:cs typeface="Microsoft JhengHei UI Light" panose="020B0304030504040204" pitchFamily="34" charset="-128"/>
            </a:endParaRPr>
          </a:p>
        </p:txBody>
      </p:sp>
      <p:sp>
        <p:nvSpPr>
          <p:cNvPr id="22" name="Regular Pentagon 21"/>
          <p:cNvSpPr/>
          <p:nvPr/>
        </p:nvSpPr>
        <p:spPr>
          <a:xfrm>
            <a:off x="9515346" y="2722806"/>
            <a:ext cx="837126" cy="772733"/>
          </a:xfrm>
          <a:prstGeom prst="pentagon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91440" rtlCol="0" anchor="t" anchorCtr="1">
            <a:noAutofit/>
          </a:bodyPr>
          <a:lstStyle/>
          <a:p>
            <a:pPr algn="ctr"/>
            <a:r>
              <a:rPr lang="en-US" sz="2400" dirty="0" smtClean="0">
                <a:ln w="57150">
                  <a:solidFill>
                    <a:srgbClr val="0070C0"/>
                  </a:solidFill>
                </a:ln>
                <a:latin typeface="Microsoft JhengHei UI Light" panose="020B0304030504040204" pitchFamily="34" charset="-128"/>
                <a:ea typeface="Microsoft JhengHei UI Light" panose="020B0304030504040204" pitchFamily="34" charset="-128"/>
                <a:cs typeface="Microsoft JhengHei UI Light" panose="020B0304030504040204" pitchFamily="34" charset="-128"/>
              </a:rPr>
              <a:t>9</a:t>
            </a:r>
            <a:endParaRPr lang="en-US" sz="2400" dirty="0">
              <a:ln w="57150">
                <a:solidFill>
                  <a:srgbClr val="0070C0"/>
                </a:solidFill>
              </a:ln>
              <a:latin typeface="Microsoft JhengHei UI Light" panose="020B0304030504040204" pitchFamily="34" charset="-128"/>
              <a:ea typeface="Microsoft JhengHei UI Light" panose="020B0304030504040204" pitchFamily="34" charset="-128"/>
              <a:cs typeface="Microsoft JhengHei UI Light" panose="020B0304030504040204" pitchFamily="34" charset="-128"/>
            </a:endParaRPr>
          </a:p>
        </p:txBody>
      </p:sp>
      <p:sp>
        <p:nvSpPr>
          <p:cNvPr id="23" name="Regular Pentagon 22"/>
          <p:cNvSpPr/>
          <p:nvPr/>
        </p:nvSpPr>
        <p:spPr>
          <a:xfrm>
            <a:off x="10757077" y="3997805"/>
            <a:ext cx="837126" cy="772733"/>
          </a:xfrm>
          <a:prstGeom prst="pentagon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91440" rtlCol="0" anchor="t" anchorCtr="1">
            <a:noAutofit/>
          </a:bodyPr>
          <a:lstStyle/>
          <a:p>
            <a:pPr algn="ctr"/>
            <a:r>
              <a:rPr lang="en-US" sz="2400" dirty="0" smtClean="0">
                <a:ln w="57150">
                  <a:solidFill>
                    <a:srgbClr val="FF3300"/>
                  </a:solidFill>
                </a:ln>
                <a:latin typeface="Microsoft JhengHei UI Light" panose="020B0304030504040204" pitchFamily="34" charset="-128"/>
                <a:ea typeface="Microsoft JhengHei UI Light" panose="020B0304030504040204" pitchFamily="34" charset="-128"/>
                <a:cs typeface="Microsoft JhengHei UI Light" panose="020B0304030504040204" pitchFamily="34" charset="-128"/>
              </a:rPr>
              <a:t>10</a:t>
            </a:r>
            <a:endParaRPr lang="en-US" sz="2400" dirty="0">
              <a:ln w="57150">
                <a:solidFill>
                  <a:srgbClr val="FF3300"/>
                </a:solidFill>
              </a:ln>
              <a:latin typeface="Microsoft JhengHei UI Light" panose="020B0304030504040204" pitchFamily="34" charset="-128"/>
              <a:ea typeface="Microsoft JhengHei UI Light" panose="020B0304030504040204" pitchFamily="34" charset="-128"/>
              <a:cs typeface="Microsoft JhengHei UI Light" panose="020B0304030504040204" pitchFamily="34" charset="-128"/>
            </a:endParaRPr>
          </a:p>
        </p:txBody>
      </p:sp>
      <p:sp>
        <p:nvSpPr>
          <p:cNvPr id="24" name="Regular Pentagon 23"/>
          <p:cNvSpPr/>
          <p:nvPr/>
        </p:nvSpPr>
        <p:spPr>
          <a:xfrm>
            <a:off x="8444252" y="2722806"/>
            <a:ext cx="837126" cy="772733"/>
          </a:xfrm>
          <a:prstGeom prst="pentagon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91440" rtlCol="0" anchor="t" anchorCtr="1">
            <a:noAutofit/>
          </a:bodyPr>
          <a:lstStyle/>
          <a:p>
            <a:pPr algn="ctr"/>
            <a:r>
              <a:rPr lang="en-US" sz="2400" dirty="0" smtClean="0">
                <a:ln w="57150">
                  <a:solidFill>
                    <a:srgbClr val="0070C0"/>
                  </a:solidFill>
                </a:ln>
                <a:latin typeface="Microsoft JhengHei UI Light" panose="020B0304030504040204" pitchFamily="34" charset="-128"/>
                <a:ea typeface="Microsoft JhengHei UI Light" panose="020B0304030504040204" pitchFamily="34" charset="-128"/>
                <a:cs typeface="Microsoft JhengHei UI Light" panose="020B0304030504040204" pitchFamily="34" charset="-128"/>
              </a:rPr>
              <a:t>8</a:t>
            </a:r>
            <a:endParaRPr lang="en-US" sz="2400" dirty="0">
              <a:ln w="57150">
                <a:solidFill>
                  <a:srgbClr val="0070C0"/>
                </a:solidFill>
              </a:ln>
              <a:latin typeface="Microsoft JhengHei UI Light" panose="020B0304030504040204" pitchFamily="34" charset="-128"/>
              <a:ea typeface="Microsoft JhengHei UI Light" panose="020B0304030504040204" pitchFamily="34" charset="-128"/>
              <a:cs typeface="Microsoft JhengHei UI Light" panose="020B0304030504040204" pitchFamily="34" charset="-128"/>
            </a:endParaRPr>
          </a:p>
        </p:txBody>
      </p:sp>
      <p:sp>
        <p:nvSpPr>
          <p:cNvPr id="25" name="Regular Pentagon 24"/>
          <p:cNvSpPr/>
          <p:nvPr/>
        </p:nvSpPr>
        <p:spPr>
          <a:xfrm>
            <a:off x="7325936" y="2713147"/>
            <a:ext cx="837126" cy="772733"/>
          </a:xfrm>
          <a:prstGeom prst="pentagon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91440" rtlCol="0" anchor="t" anchorCtr="1">
            <a:noAutofit/>
          </a:bodyPr>
          <a:lstStyle/>
          <a:p>
            <a:pPr algn="ctr"/>
            <a:r>
              <a:rPr lang="en-US" sz="2400" dirty="0" smtClean="0">
                <a:ln w="57150">
                  <a:solidFill>
                    <a:srgbClr val="0070C0"/>
                  </a:solidFill>
                </a:ln>
                <a:latin typeface="Microsoft JhengHei UI Light" panose="020B0304030504040204" pitchFamily="34" charset="-128"/>
                <a:ea typeface="Microsoft JhengHei UI Light" panose="020B0304030504040204" pitchFamily="34" charset="-128"/>
                <a:cs typeface="Microsoft JhengHei UI Light" panose="020B0304030504040204" pitchFamily="34" charset="-128"/>
              </a:rPr>
              <a:t>7</a:t>
            </a:r>
            <a:endParaRPr lang="en-US" sz="2400" dirty="0">
              <a:ln w="57150">
                <a:solidFill>
                  <a:srgbClr val="0070C0"/>
                </a:solidFill>
              </a:ln>
              <a:latin typeface="Microsoft JhengHei UI Light" panose="020B0304030504040204" pitchFamily="34" charset="-128"/>
              <a:ea typeface="Microsoft JhengHei UI Light" panose="020B0304030504040204" pitchFamily="34" charset="-128"/>
              <a:cs typeface="Microsoft JhengHei UI Light" panose="020B0304030504040204" pitchFamily="34" charset="-128"/>
            </a:endParaRPr>
          </a:p>
        </p:txBody>
      </p:sp>
      <p:sp>
        <p:nvSpPr>
          <p:cNvPr id="26" name="Flowchart: Connector 25"/>
          <p:cNvSpPr/>
          <p:nvPr/>
        </p:nvSpPr>
        <p:spPr>
          <a:xfrm>
            <a:off x="1109729" y="1438140"/>
            <a:ext cx="227527" cy="23181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1624885" y="1335109"/>
            <a:ext cx="306945" cy="33485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2210876" y="1262127"/>
            <a:ext cx="416412" cy="4421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29"/>
          <p:cNvSpPr/>
          <p:nvPr/>
        </p:nvSpPr>
        <p:spPr>
          <a:xfrm>
            <a:off x="9830778" y="550648"/>
            <a:ext cx="137160" cy="137160"/>
          </a:xfrm>
          <a:prstGeom prst="mathPlus">
            <a:avLst>
              <a:gd name="adj1" fmla="val 9711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3300"/>
              </a:solidFill>
            </a:endParaRPr>
          </a:p>
        </p:txBody>
      </p:sp>
      <p:sp>
        <p:nvSpPr>
          <p:cNvPr id="31" name="Plus 30"/>
          <p:cNvSpPr/>
          <p:nvPr/>
        </p:nvSpPr>
        <p:spPr>
          <a:xfrm>
            <a:off x="10297937" y="595758"/>
            <a:ext cx="137160" cy="137160"/>
          </a:xfrm>
          <a:prstGeom prst="mathPlus">
            <a:avLst>
              <a:gd name="adj1" fmla="val 9711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33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500130" y="5512158"/>
            <a:ext cx="11094073" cy="0"/>
          </a:xfrm>
          <a:prstGeom prst="line">
            <a:avLst/>
          </a:prstGeom>
          <a:ln w="762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gular Pentagon 34"/>
          <p:cNvSpPr/>
          <p:nvPr/>
        </p:nvSpPr>
        <p:spPr>
          <a:xfrm rot="8507660">
            <a:off x="6070105" y="1612279"/>
            <a:ext cx="137160" cy="365760"/>
          </a:xfrm>
          <a:prstGeom prst="pent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gular Pentagon 35"/>
          <p:cNvSpPr/>
          <p:nvPr/>
        </p:nvSpPr>
        <p:spPr>
          <a:xfrm rot="2314490">
            <a:off x="5302830" y="1609908"/>
            <a:ext cx="137160" cy="365760"/>
          </a:xfrm>
          <a:prstGeom prst="pent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350135" y="6007609"/>
            <a:ext cx="9084962" cy="675520"/>
            <a:chOff x="1350135" y="5999076"/>
            <a:chExt cx="9084962" cy="696931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350135" y="6683128"/>
              <a:ext cx="9084962" cy="12879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1350135" y="6143223"/>
              <a:ext cx="2410496" cy="51514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9528225" y="6284906"/>
              <a:ext cx="906872" cy="386343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070504" y="6284375"/>
              <a:ext cx="2470600" cy="5353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432531" y="5999076"/>
              <a:ext cx="650673" cy="297999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115653" y="6007769"/>
              <a:ext cx="1316878" cy="133456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747931" y="6141225"/>
              <a:ext cx="1380422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Regular Pentagon 1"/>
          <p:cNvSpPr/>
          <p:nvPr/>
        </p:nvSpPr>
        <p:spPr>
          <a:xfrm>
            <a:off x="10303067" y="1081335"/>
            <a:ext cx="137160" cy="137160"/>
          </a:xfrm>
          <a:prstGeom prst="pentagon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800" b="1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1</a:t>
            </a:r>
            <a:endParaRPr lang="en-US" sz="800" b="1" dirty="0">
              <a:solidFill>
                <a:schemeClr val="accent5"/>
              </a:solidFill>
              <a:cs typeface="Times New Roman" panose="02020603050405020304" pitchFamily="18" charset="0"/>
            </a:endParaRPr>
          </a:p>
        </p:txBody>
      </p:sp>
      <p:sp>
        <p:nvSpPr>
          <p:cNvPr id="40" name="Regular Pentagon 39"/>
          <p:cNvSpPr/>
          <p:nvPr/>
        </p:nvSpPr>
        <p:spPr>
          <a:xfrm>
            <a:off x="10757077" y="1081335"/>
            <a:ext cx="137160" cy="137160"/>
          </a:xfrm>
          <a:prstGeom prst="pentagon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800" b="1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2</a:t>
            </a:r>
            <a:endParaRPr lang="en-US" sz="800" b="1" dirty="0">
              <a:solidFill>
                <a:schemeClr val="accent5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590778" y="2117494"/>
            <a:ext cx="5120640" cy="0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503" y="2227083"/>
            <a:ext cx="3200400" cy="30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5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117" y="3307069"/>
            <a:ext cx="237765" cy="2438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25" y="2831540"/>
            <a:ext cx="792549" cy="9510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88" y="1500594"/>
            <a:ext cx="835224" cy="859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939" y="1500594"/>
            <a:ext cx="841321" cy="859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40" y="4278846"/>
            <a:ext cx="938865" cy="865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767" y="4278846"/>
            <a:ext cx="938865" cy="865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8" y="5701234"/>
            <a:ext cx="3108960" cy="2212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12" y="5383637"/>
            <a:ext cx="6878010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5268276" y="4412379"/>
            <a:ext cx="137160" cy="137160"/>
          </a:xfrm>
          <a:prstGeom prst="mathPlus">
            <a:avLst>
              <a:gd name="adj1" fmla="val 9711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3300"/>
              </a:solidFill>
            </a:endParaRPr>
          </a:p>
        </p:txBody>
      </p:sp>
      <p:sp>
        <p:nvSpPr>
          <p:cNvPr id="3" name="Plus 2"/>
          <p:cNvSpPr/>
          <p:nvPr/>
        </p:nvSpPr>
        <p:spPr>
          <a:xfrm>
            <a:off x="5199696" y="3243807"/>
            <a:ext cx="137160" cy="137160"/>
          </a:xfrm>
          <a:prstGeom prst="mathPlus">
            <a:avLst>
              <a:gd name="adj1" fmla="val 9711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3300"/>
              </a:solidFill>
            </a:endParaRPr>
          </a:p>
        </p:txBody>
      </p:sp>
      <p:sp>
        <p:nvSpPr>
          <p:cNvPr id="4" name="Regular Pentagon 3"/>
          <p:cNvSpPr/>
          <p:nvPr/>
        </p:nvSpPr>
        <p:spPr>
          <a:xfrm>
            <a:off x="1043158" y="3129076"/>
            <a:ext cx="137160" cy="137160"/>
          </a:xfrm>
          <a:prstGeom prst="pentagon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gular Pentagon 4"/>
          <p:cNvSpPr/>
          <p:nvPr/>
        </p:nvSpPr>
        <p:spPr>
          <a:xfrm>
            <a:off x="1424577" y="3129076"/>
            <a:ext cx="137160" cy="137160"/>
          </a:xfrm>
          <a:prstGeom prst="pentagon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gular Pentagon 5"/>
          <p:cNvSpPr/>
          <p:nvPr/>
        </p:nvSpPr>
        <p:spPr>
          <a:xfrm>
            <a:off x="1898371" y="3166900"/>
            <a:ext cx="137160" cy="137160"/>
          </a:xfrm>
          <a:prstGeom prst="pentagon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gular Pentagon 6"/>
          <p:cNvSpPr/>
          <p:nvPr/>
        </p:nvSpPr>
        <p:spPr>
          <a:xfrm>
            <a:off x="2258696" y="3197656"/>
            <a:ext cx="137160" cy="137160"/>
          </a:xfrm>
          <a:prstGeom prst="pentagon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gular Pentagon 7"/>
          <p:cNvSpPr/>
          <p:nvPr/>
        </p:nvSpPr>
        <p:spPr>
          <a:xfrm>
            <a:off x="2616424" y="3197656"/>
            <a:ext cx="137160" cy="137160"/>
          </a:xfrm>
          <a:prstGeom prst="pentagon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gular Pentagon 8"/>
          <p:cNvSpPr/>
          <p:nvPr/>
        </p:nvSpPr>
        <p:spPr>
          <a:xfrm>
            <a:off x="2974152" y="3197656"/>
            <a:ext cx="137160" cy="137160"/>
          </a:xfrm>
          <a:prstGeom prst="pentagon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gular Pentagon 9"/>
          <p:cNvSpPr/>
          <p:nvPr/>
        </p:nvSpPr>
        <p:spPr>
          <a:xfrm>
            <a:off x="3426852" y="3229670"/>
            <a:ext cx="137160" cy="137160"/>
          </a:xfrm>
          <a:prstGeom prst="pentagon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gular Pentagon 10"/>
          <p:cNvSpPr/>
          <p:nvPr/>
        </p:nvSpPr>
        <p:spPr>
          <a:xfrm>
            <a:off x="3784580" y="3243807"/>
            <a:ext cx="137160" cy="137160"/>
          </a:xfrm>
          <a:prstGeom prst="pentagon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gular Pentagon 11"/>
          <p:cNvSpPr/>
          <p:nvPr/>
        </p:nvSpPr>
        <p:spPr>
          <a:xfrm>
            <a:off x="4168700" y="3243807"/>
            <a:ext cx="137160" cy="137160"/>
          </a:xfrm>
          <a:prstGeom prst="pentagon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gular Pentagon 12"/>
          <p:cNvSpPr/>
          <p:nvPr/>
        </p:nvSpPr>
        <p:spPr>
          <a:xfrm>
            <a:off x="4595008" y="3200173"/>
            <a:ext cx="137160" cy="137160"/>
          </a:xfrm>
          <a:prstGeom prst="pentagon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800" b="1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10</a:t>
            </a:r>
            <a:endParaRPr lang="en-US" sz="800" b="1" dirty="0">
              <a:solidFill>
                <a:schemeClr val="accent5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Regular Pentagon 13"/>
          <p:cNvSpPr/>
          <p:nvPr/>
        </p:nvSpPr>
        <p:spPr>
          <a:xfrm>
            <a:off x="1195558" y="4311785"/>
            <a:ext cx="137160" cy="137160"/>
          </a:xfrm>
          <a:prstGeom prst="pentagon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" rtlCol="0" anchor="ctr"/>
          <a:lstStyle/>
          <a:p>
            <a:pPr algn="ctr"/>
            <a:r>
              <a:rPr lang="en-US" sz="800" dirty="0" smtClean="0">
                <a:ln>
                  <a:solidFill>
                    <a:srgbClr val="FF0000"/>
                  </a:solidFill>
                </a:ln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800" dirty="0">
              <a:ln>
                <a:solidFill>
                  <a:srgbClr val="FF0000"/>
                </a:solidFill>
              </a:ln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gular Pentagon 14"/>
          <p:cNvSpPr/>
          <p:nvPr/>
        </p:nvSpPr>
        <p:spPr>
          <a:xfrm>
            <a:off x="1576977" y="4311785"/>
            <a:ext cx="137160" cy="137160"/>
          </a:xfrm>
          <a:prstGeom prst="pentagon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" rtlCol="0" anchor="ctr"/>
          <a:lstStyle/>
          <a:p>
            <a:pPr algn="ctr"/>
            <a:r>
              <a:rPr lang="en-US" sz="800" dirty="0" smtClean="0">
                <a:ln>
                  <a:solidFill>
                    <a:srgbClr val="FF0000"/>
                  </a:solidFill>
                </a:ln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800" dirty="0">
              <a:ln>
                <a:solidFill>
                  <a:srgbClr val="FF0000"/>
                </a:solidFill>
              </a:ln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gular Pentagon 15"/>
          <p:cNvSpPr/>
          <p:nvPr/>
        </p:nvSpPr>
        <p:spPr>
          <a:xfrm>
            <a:off x="2050771" y="4349609"/>
            <a:ext cx="137160" cy="137160"/>
          </a:xfrm>
          <a:prstGeom prst="pentagon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" rtlCol="0" anchor="ctr"/>
          <a:lstStyle/>
          <a:p>
            <a:pPr algn="ctr"/>
            <a:r>
              <a:rPr lang="en-US" sz="800" kern="1000" dirty="0" smtClean="0">
                <a:ln>
                  <a:solidFill>
                    <a:srgbClr val="FF0000"/>
                  </a:solidFill>
                </a:ln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800" kern="1000" dirty="0">
              <a:ln>
                <a:solidFill>
                  <a:srgbClr val="FF0000"/>
                </a:solidFill>
              </a:ln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gular Pentagon 16"/>
          <p:cNvSpPr/>
          <p:nvPr/>
        </p:nvSpPr>
        <p:spPr>
          <a:xfrm>
            <a:off x="2411096" y="4380365"/>
            <a:ext cx="137160" cy="137160"/>
          </a:xfrm>
          <a:prstGeom prst="pentagon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" rtlCol="0" anchor="ctr"/>
          <a:lstStyle/>
          <a:p>
            <a:pPr algn="ctr"/>
            <a:r>
              <a:rPr lang="en-US" sz="800" dirty="0" smtClean="0">
                <a:ln>
                  <a:solidFill>
                    <a:srgbClr val="FF0000"/>
                  </a:solidFill>
                </a:ln>
                <a:solidFill>
                  <a:schemeClr val="accent5"/>
                </a:solidFill>
                <a:cs typeface="Times New Roman" panose="02020603050405020304" pitchFamily="18" charset="0"/>
              </a:rPr>
              <a:t>4</a:t>
            </a:r>
            <a:endParaRPr lang="en-US" sz="800" dirty="0">
              <a:ln>
                <a:solidFill>
                  <a:srgbClr val="FF0000"/>
                </a:solidFill>
              </a:ln>
              <a:solidFill>
                <a:schemeClr val="accent5"/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Regular Pentagon 17"/>
          <p:cNvSpPr/>
          <p:nvPr/>
        </p:nvSpPr>
        <p:spPr>
          <a:xfrm>
            <a:off x="2768824" y="4380365"/>
            <a:ext cx="137160" cy="137160"/>
          </a:xfrm>
          <a:prstGeom prst="pentagon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800" b="1" dirty="0" smtClean="0">
                <a:ln>
                  <a:solidFill>
                    <a:srgbClr val="FF0000"/>
                  </a:solidFill>
                </a:ln>
                <a:solidFill>
                  <a:schemeClr val="accent5"/>
                </a:solidFill>
                <a:cs typeface="Times New Roman" panose="02020603050405020304" pitchFamily="18" charset="0"/>
              </a:rPr>
              <a:t>5</a:t>
            </a:r>
            <a:endParaRPr lang="en-US" sz="800" b="1" dirty="0">
              <a:ln>
                <a:solidFill>
                  <a:srgbClr val="FF0000"/>
                </a:solidFill>
              </a:ln>
              <a:solidFill>
                <a:schemeClr val="accent5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Regular Pentagon 18"/>
          <p:cNvSpPr/>
          <p:nvPr/>
        </p:nvSpPr>
        <p:spPr>
          <a:xfrm>
            <a:off x="3126552" y="4380365"/>
            <a:ext cx="137160" cy="137160"/>
          </a:xfrm>
          <a:prstGeom prst="pentagon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800" b="1" dirty="0" smtClean="0">
                <a:ln>
                  <a:solidFill>
                    <a:srgbClr val="FF0000"/>
                  </a:solidFill>
                </a:ln>
                <a:solidFill>
                  <a:schemeClr val="accent5"/>
                </a:solidFill>
                <a:cs typeface="Times New Roman" panose="02020603050405020304" pitchFamily="18" charset="0"/>
              </a:rPr>
              <a:t>6</a:t>
            </a:r>
            <a:endParaRPr lang="en-US" sz="800" b="1" dirty="0">
              <a:ln>
                <a:solidFill>
                  <a:srgbClr val="FF0000"/>
                </a:solidFill>
              </a:ln>
              <a:solidFill>
                <a:schemeClr val="accent5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Regular Pentagon 19"/>
          <p:cNvSpPr/>
          <p:nvPr/>
        </p:nvSpPr>
        <p:spPr>
          <a:xfrm>
            <a:off x="3579252" y="4412379"/>
            <a:ext cx="137160" cy="137160"/>
          </a:xfrm>
          <a:prstGeom prst="pentagon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800" b="1" dirty="0" smtClean="0">
                <a:ln>
                  <a:solidFill>
                    <a:srgbClr val="FF0000"/>
                  </a:solidFill>
                </a:ln>
                <a:solidFill>
                  <a:schemeClr val="accent5"/>
                </a:solidFill>
                <a:cs typeface="Times New Roman" panose="02020603050405020304" pitchFamily="18" charset="0"/>
              </a:rPr>
              <a:t>7</a:t>
            </a:r>
            <a:endParaRPr lang="en-US" sz="800" b="1" dirty="0">
              <a:ln>
                <a:solidFill>
                  <a:srgbClr val="FF0000"/>
                </a:solidFill>
              </a:ln>
              <a:solidFill>
                <a:schemeClr val="accent5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Regular Pentagon 20"/>
          <p:cNvSpPr/>
          <p:nvPr/>
        </p:nvSpPr>
        <p:spPr>
          <a:xfrm>
            <a:off x="3936980" y="4426516"/>
            <a:ext cx="137160" cy="137160"/>
          </a:xfrm>
          <a:prstGeom prst="pentagon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800" b="1" dirty="0" smtClean="0">
                <a:ln>
                  <a:solidFill>
                    <a:srgbClr val="FF0000"/>
                  </a:solidFill>
                </a:ln>
                <a:solidFill>
                  <a:schemeClr val="accent5"/>
                </a:solidFill>
                <a:cs typeface="Times New Roman" panose="02020603050405020304" pitchFamily="18" charset="0"/>
              </a:rPr>
              <a:t>8</a:t>
            </a:r>
            <a:endParaRPr lang="en-US" sz="800" b="1" dirty="0">
              <a:ln>
                <a:solidFill>
                  <a:srgbClr val="FF0000"/>
                </a:solidFill>
              </a:ln>
              <a:solidFill>
                <a:schemeClr val="accent5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Regular Pentagon 21"/>
          <p:cNvSpPr/>
          <p:nvPr/>
        </p:nvSpPr>
        <p:spPr>
          <a:xfrm>
            <a:off x="4321100" y="4426516"/>
            <a:ext cx="137160" cy="137160"/>
          </a:xfrm>
          <a:prstGeom prst="pentagon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800" b="1" dirty="0" smtClean="0">
                <a:ln>
                  <a:solidFill>
                    <a:srgbClr val="FF0000"/>
                  </a:solidFill>
                </a:ln>
                <a:solidFill>
                  <a:schemeClr val="accent5"/>
                </a:solidFill>
                <a:cs typeface="Times New Roman" panose="02020603050405020304" pitchFamily="18" charset="0"/>
              </a:rPr>
              <a:t>9</a:t>
            </a:r>
            <a:endParaRPr lang="en-US" sz="800" b="1" dirty="0">
              <a:ln>
                <a:solidFill>
                  <a:srgbClr val="FF0000"/>
                </a:solidFill>
              </a:ln>
              <a:solidFill>
                <a:schemeClr val="accent5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Regular Pentagon 22"/>
          <p:cNvSpPr/>
          <p:nvPr/>
        </p:nvSpPr>
        <p:spPr>
          <a:xfrm>
            <a:off x="4747408" y="4382882"/>
            <a:ext cx="137160" cy="137160"/>
          </a:xfrm>
          <a:prstGeom prst="pentagon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800" b="1" dirty="0" smtClean="0">
                <a:ln>
                  <a:solidFill>
                    <a:srgbClr val="FF0000"/>
                  </a:solidFill>
                </a:ln>
                <a:solidFill>
                  <a:schemeClr val="accent5"/>
                </a:solidFill>
                <a:cs typeface="Times New Roman" panose="02020603050405020304" pitchFamily="18" charset="0"/>
              </a:rPr>
              <a:t>10</a:t>
            </a:r>
            <a:endParaRPr lang="en-US" sz="800" b="1" dirty="0">
              <a:ln>
                <a:solidFill>
                  <a:srgbClr val="FF0000"/>
                </a:solidFill>
              </a:ln>
              <a:solidFill>
                <a:schemeClr val="accent5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1109729" y="1438140"/>
            <a:ext cx="73152" cy="7315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1624885" y="1335109"/>
            <a:ext cx="137160" cy="13716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2210876" y="1262127"/>
            <a:ext cx="274320" cy="27432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7" name="Regular Pentagon 26"/>
          <p:cNvSpPr/>
          <p:nvPr/>
        </p:nvSpPr>
        <p:spPr>
          <a:xfrm rot="2314490">
            <a:off x="4131431" y="1109133"/>
            <a:ext cx="137160" cy="137160"/>
          </a:xfrm>
          <a:prstGeom prst="pent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96" y="1536447"/>
            <a:ext cx="9538351" cy="33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3266</TotalTime>
  <Words>42</Words>
  <Application>Microsoft Office PowerPoint</Application>
  <PresentationFormat>Custom</PresentationFormat>
  <Paragraphs>42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 Hbaci</dc:creator>
  <cp:lastModifiedBy>Ramadan</cp:lastModifiedBy>
  <cp:revision>56</cp:revision>
  <dcterms:created xsi:type="dcterms:W3CDTF">2014-05-31T17:28:52Z</dcterms:created>
  <dcterms:modified xsi:type="dcterms:W3CDTF">2014-06-03T20:44:00Z</dcterms:modified>
</cp:coreProperties>
</file>