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8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4DBFF-4409-471A-9230-716011A462A1}"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230694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4DBFF-4409-471A-9230-716011A462A1}"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47556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4DBFF-4409-471A-9230-716011A462A1}"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45239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4DBFF-4409-471A-9230-716011A462A1}"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89464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4DBFF-4409-471A-9230-716011A462A1}"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344916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4DBFF-4409-471A-9230-716011A462A1}"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227860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4DBFF-4409-471A-9230-716011A462A1}"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17039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4DBFF-4409-471A-9230-716011A462A1}"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398674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4DBFF-4409-471A-9230-716011A462A1}"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5759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94DBFF-4409-471A-9230-716011A462A1}"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420759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94DBFF-4409-471A-9230-716011A462A1}"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C5E38-AF51-47B7-80B2-68CE43CCE989}" type="slidenum">
              <a:rPr lang="en-US" smtClean="0"/>
              <a:t>‹#›</a:t>
            </a:fld>
            <a:endParaRPr lang="en-US"/>
          </a:p>
        </p:txBody>
      </p:sp>
    </p:spTree>
    <p:extLst>
      <p:ext uri="{BB962C8B-B14F-4D97-AF65-F5344CB8AC3E}">
        <p14:creationId xmlns:p14="http://schemas.microsoft.com/office/powerpoint/2010/main" val="46267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4DBFF-4409-471A-9230-716011A462A1}" type="datetimeFigureOut">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C5E38-AF51-47B7-80B2-68CE43CCE989}" type="slidenum">
              <a:rPr lang="en-US" smtClean="0"/>
              <a:t>‹#›</a:t>
            </a:fld>
            <a:endParaRPr lang="en-US"/>
          </a:p>
        </p:txBody>
      </p:sp>
    </p:spTree>
    <p:extLst>
      <p:ext uri="{BB962C8B-B14F-4D97-AF65-F5344CB8AC3E}">
        <p14:creationId xmlns:p14="http://schemas.microsoft.com/office/powerpoint/2010/main" val="1941632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DISCO</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635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pPr marL="0" indent="0">
              <a:buNone/>
            </a:pPr>
            <a:r>
              <a:rPr lang="en-US" dirty="0"/>
              <a:t>There is a time limit of 300 seconds for the game</a:t>
            </a:r>
          </a:p>
          <a:p>
            <a:pPr marL="0" indent="0">
              <a:buNone/>
            </a:pPr>
            <a:endParaRPr lang="en-US" dirty="0"/>
          </a:p>
          <a:p>
            <a:pPr marL="0" indent="0">
              <a:buNone/>
            </a:pPr>
            <a:endParaRPr lang="en-US" dirty="0"/>
          </a:p>
          <a:p>
            <a:pPr marL="0" indent="0">
              <a:buNone/>
            </a:pPr>
            <a:endParaRPr lang="en-US" dirty="0"/>
          </a:p>
          <a:p>
            <a:pPr marL="0" indent="0">
              <a:buNone/>
            </a:pPr>
            <a:r>
              <a:rPr lang="en-US" dirty="0"/>
              <a:t>You will also notice that there is a score.   In order to receive points you must detect a target and then correctly label the priority as “high” or “low”</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183" b="65153"/>
          <a:stretch/>
        </p:blipFill>
        <p:spPr>
          <a:xfrm>
            <a:off x="8529403" y="1882648"/>
            <a:ext cx="2346706" cy="1714991"/>
          </a:xfrm>
          <a:prstGeom prst="rect">
            <a:avLst/>
          </a:prstGeom>
        </p:spPr>
      </p:pic>
      <p:sp>
        <p:nvSpPr>
          <p:cNvPr id="5" name="Oval 4"/>
          <p:cNvSpPr/>
          <p:nvPr/>
        </p:nvSpPr>
        <p:spPr>
          <a:xfrm>
            <a:off x="9099030" y="2151089"/>
            <a:ext cx="929390" cy="3522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309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pPr marL="0" indent="0">
              <a:buNone/>
            </a:pPr>
            <a:r>
              <a:rPr lang="en-US" dirty="0"/>
              <a:t>In some scenarios you will be able to purchase more units, to have greater ability to search for the target.  </a:t>
            </a:r>
          </a:p>
          <a:p>
            <a:pPr marL="0" indent="0">
              <a:buNone/>
            </a:pPr>
            <a:r>
              <a:rPr lang="en-US" dirty="0"/>
              <a:t>To launch more units, drop down the select unit menu on the right-hand side, and select a unit to launch. Some of the units will cost more than others.  The units that cost more have better accuracy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839" y="4016310"/>
            <a:ext cx="2362321" cy="2578233"/>
          </a:xfrm>
          <a:prstGeom prst="rect">
            <a:avLst/>
          </a:prstGeom>
        </p:spPr>
      </p:pic>
      <p:sp>
        <p:nvSpPr>
          <p:cNvPr id="5" name="Oval 4"/>
          <p:cNvSpPr/>
          <p:nvPr/>
        </p:nvSpPr>
        <p:spPr>
          <a:xfrm>
            <a:off x="5831173" y="4152275"/>
            <a:ext cx="1214204" cy="209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14840" y="6003471"/>
            <a:ext cx="2362320" cy="652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0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marL="0" indent="0">
              <a:buNone/>
            </a:pPr>
            <a:r>
              <a:rPr lang="en-US" dirty="0"/>
              <a:t>In this scenario you are working for the US Navy.  You have been informed that you have lost contact with a plane and are concerned that it may have gone down in your sector.  You are given the last known accurate position of the plane and the estimated trajectory.  Your job is to send the units out to find the downed plane.  </a:t>
            </a:r>
          </a:p>
          <a:p>
            <a:pPr marL="0" indent="0">
              <a:buNone/>
            </a:pPr>
            <a:r>
              <a:rPr lang="en-US" dirty="0"/>
              <a:t>There may be other objects in the area that you will find that are not the downed plane.</a:t>
            </a:r>
          </a:p>
          <a:p>
            <a:pPr marL="0" indent="0">
              <a:buNone/>
            </a:pPr>
            <a:r>
              <a:rPr lang="en-US" dirty="0"/>
              <a:t>In this scenario you are given two units and do not have any funds to launch any more units</a:t>
            </a:r>
          </a:p>
        </p:txBody>
      </p:sp>
    </p:spTree>
    <p:extLst>
      <p:ext uri="{BB962C8B-B14F-4D97-AF65-F5344CB8AC3E}">
        <p14:creationId xmlns:p14="http://schemas.microsoft.com/office/powerpoint/2010/main" val="401755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Demo2</a:t>
            </a:r>
          </a:p>
        </p:txBody>
      </p:sp>
      <p:sp>
        <p:nvSpPr>
          <p:cNvPr id="3" name="Content Placeholder 2"/>
          <p:cNvSpPr>
            <a:spLocks noGrp="1"/>
          </p:cNvSpPr>
          <p:nvPr>
            <p:ph idx="1"/>
          </p:nvPr>
        </p:nvSpPr>
        <p:spPr/>
        <p:txBody>
          <a:bodyPr/>
          <a:lstStyle/>
          <a:p>
            <a:pPr marL="0" indent="0">
              <a:buNone/>
            </a:pPr>
            <a:r>
              <a:rPr lang="en-US" dirty="0"/>
              <a:t>In this scenario you have been told that an enemy battleship is in the area.  You have currently lost sight of the ship, but know it’s last known location and have an estimated trajectory for its location.  Your job is to send out units and find the enemy battleship.</a:t>
            </a:r>
          </a:p>
          <a:p>
            <a:pPr marL="0" indent="0">
              <a:buNone/>
            </a:pPr>
            <a:r>
              <a:rPr lang="en-US" dirty="0"/>
              <a:t>There may be other targets that are not the enemy battleship.</a:t>
            </a:r>
          </a:p>
          <a:p>
            <a:pPr marL="0" indent="0">
              <a:buNone/>
            </a:pPr>
            <a:r>
              <a:rPr lang="en-US" dirty="0"/>
              <a:t>In this scenario you are given $700 to spend on launching more units.  Each unit costs a different amount based on its detection radius.  The larger the cost the better the unit.  </a:t>
            </a:r>
          </a:p>
          <a:p>
            <a:pPr marL="0" indent="0">
              <a:buNone/>
            </a:pPr>
            <a:r>
              <a:rPr lang="en-US" dirty="0"/>
              <a:t>The advantage of sending out more units is a greater chance for detection of your target.</a:t>
            </a:r>
          </a:p>
          <a:p>
            <a:pPr marL="0" indent="0">
              <a:buNone/>
            </a:pPr>
            <a:endParaRPr lang="en-US" dirty="0"/>
          </a:p>
        </p:txBody>
      </p:sp>
    </p:spTree>
    <p:extLst>
      <p:ext uri="{BB962C8B-B14F-4D97-AF65-F5344CB8AC3E}">
        <p14:creationId xmlns:p14="http://schemas.microsoft.com/office/powerpoint/2010/main" val="310721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Demo3</a:t>
            </a:r>
          </a:p>
        </p:txBody>
      </p:sp>
      <p:sp>
        <p:nvSpPr>
          <p:cNvPr id="3" name="Content Placeholder 2"/>
          <p:cNvSpPr>
            <a:spLocks noGrp="1"/>
          </p:cNvSpPr>
          <p:nvPr>
            <p:ph idx="1"/>
          </p:nvPr>
        </p:nvSpPr>
        <p:spPr/>
        <p:txBody>
          <a:bodyPr/>
          <a:lstStyle/>
          <a:p>
            <a:pPr marL="0" indent="0">
              <a:buNone/>
            </a:pPr>
            <a:r>
              <a:rPr lang="en-US" dirty="0"/>
              <a:t>In this situation you are apart of NASA.  You have been told that you have lost contact with the Mars Rover and need to find it to repair any damages.  You are given the last known location of the rover and an estimated trajectory position.</a:t>
            </a:r>
          </a:p>
          <a:p>
            <a:pPr marL="0" indent="0">
              <a:buNone/>
            </a:pPr>
            <a:r>
              <a:rPr lang="en-US" dirty="0"/>
              <a:t>There may be other objects that are not the Mars Rover.</a:t>
            </a:r>
          </a:p>
          <a:p>
            <a:pPr marL="0" indent="0">
              <a:buNone/>
            </a:pPr>
            <a:r>
              <a:rPr lang="en-US" dirty="0"/>
              <a:t>In this scenario you have been given a $20 credit limit. Each unit costs a different amount based on its detection radius.  The larger the cost the better the unit. </a:t>
            </a:r>
          </a:p>
        </p:txBody>
      </p:sp>
    </p:spTree>
    <p:extLst>
      <p:ext uri="{BB962C8B-B14F-4D97-AF65-F5344CB8AC3E}">
        <p14:creationId xmlns:p14="http://schemas.microsoft.com/office/powerpoint/2010/main" val="338845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Demo4</a:t>
            </a:r>
          </a:p>
        </p:txBody>
      </p:sp>
      <p:sp>
        <p:nvSpPr>
          <p:cNvPr id="3" name="Content Placeholder 2"/>
          <p:cNvSpPr>
            <a:spLocks noGrp="1"/>
          </p:cNvSpPr>
          <p:nvPr>
            <p:ph idx="1"/>
          </p:nvPr>
        </p:nvSpPr>
        <p:spPr/>
        <p:txBody>
          <a:bodyPr/>
          <a:lstStyle/>
          <a:p>
            <a:pPr marL="0" indent="0">
              <a:buNone/>
            </a:pPr>
            <a:r>
              <a:rPr lang="en-US" dirty="0"/>
              <a:t>In this scenario multiple enemy battleships have been spotted in this sector.  You have the last known location of one of the ships and an estimated trajectory position.  You may come across the other battleships as you are searching as well as several local boats.</a:t>
            </a:r>
          </a:p>
          <a:p>
            <a:pPr marL="0" indent="0">
              <a:buNone/>
            </a:pPr>
            <a:r>
              <a:rPr lang="en-US" dirty="0"/>
              <a:t>The battleships will be moving fast so the briefing may not stay accurate or useful for very long.</a:t>
            </a:r>
          </a:p>
          <a:p>
            <a:pPr marL="0" indent="0">
              <a:buNone/>
            </a:pPr>
            <a:r>
              <a:rPr lang="en-US" dirty="0"/>
              <a:t>The timer will be counting down in this scenario to increase pressure as you only have 300 seconds to find and neutralize the battleships.</a:t>
            </a:r>
          </a:p>
          <a:p>
            <a:pPr marL="0" indent="0">
              <a:buNone/>
            </a:pPr>
            <a:r>
              <a:rPr lang="en-US" dirty="0"/>
              <a:t>In this case you do not have any funds to send out more units</a:t>
            </a:r>
          </a:p>
          <a:p>
            <a:pPr marL="0" indent="0">
              <a:buNone/>
            </a:pPr>
            <a:endParaRPr lang="en-US" dirty="0"/>
          </a:p>
        </p:txBody>
      </p:sp>
    </p:spTree>
    <p:extLst>
      <p:ext uri="{BB962C8B-B14F-4D97-AF65-F5344CB8AC3E}">
        <p14:creationId xmlns:p14="http://schemas.microsoft.com/office/powerpoint/2010/main" val="166885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Demo5</a:t>
            </a:r>
          </a:p>
        </p:txBody>
      </p:sp>
      <p:sp>
        <p:nvSpPr>
          <p:cNvPr id="3" name="Content Placeholder 2"/>
          <p:cNvSpPr>
            <a:spLocks noGrp="1"/>
          </p:cNvSpPr>
          <p:nvPr>
            <p:ph idx="1"/>
          </p:nvPr>
        </p:nvSpPr>
        <p:spPr>
          <a:xfrm>
            <a:off x="838200" y="1825625"/>
            <a:ext cx="10515600" cy="4710086"/>
          </a:xfrm>
        </p:spPr>
        <p:txBody>
          <a:bodyPr>
            <a:normAutofit fontScale="92500" lnSpcReduction="10000"/>
          </a:bodyPr>
          <a:lstStyle/>
          <a:p>
            <a:pPr marL="0" indent="0">
              <a:buNone/>
            </a:pPr>
            <a:r>
              <a:rPr lang="en-US" dirty="0"/>
              <a:t>In this scenario you are working for the US Navy.  You have been informed that you have lost contact with a plane and are concerned that it may have gone down in your sector.  You are given the last known accurate position of the plane and the estimated trajectory.  Your job is to send the units out to find the downed plane.  </a:t>
            </a:r>
          </a:p>
          <a:p>
            <a:pPr marL="0" indent="0">
              <a:buNone/>
            </a:pPr>
            <a:r>
              <a:rPr lang="en-US" dirty="0"/>
              <a:t>There may be other objects in the area that you will find that are not the downed plane.</a:t>
            </a:r>
          </a:p>
          <a:p>
            <a:pPr marL="0" indent="0">
              <a:buNone/>
            </a:pPr>
            <a:r>
              <a:rPr lang="en-US" dirty="0"/>
              <a:t>In this scenario you are given two units and do not have any funds to launch any more units</a:t>
            </a:r>
          </a:p>
          <a:p>
            <a:pPr marL="0" indent="0">
              <a:buNone/>
            </a:pPr>
            <a:r>
              <a:rPr lang="en-US" dirty="0"/>
              <a:t>This briefing may or may not be accurate for your search</a:t>
            </a:r>
          </a:p>
          <a:p>
            <a:pPr marL="0" indent="0">
              <a:buNone/>
            </a:pPr>
            <a:r>
              <a:rPr lang="en-US" dirty="0"/>
              <a:t>The timer will be counting down to increase pressure to save the passengers in the plane</a:t>
            </a:r>
          </a:p>
        </p:txBody>
      </p:sp>
    </p:spTree>
    <p:extLst>
      <p:ext uri="{BB962C8B-B14F-4D97-AF65-F5344CB8AC3E}">
        <p14:creationId xmlns:p14="http://schemas.microsoft.com/office/powerpoint/2010/main" val="251029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Demo6</a:t>
            </a:r>
          </a:p>
        </p:txBody>
      </p:sp>
      <p:sp>
        <p:nvSpPr>
          <p:cNvPr id="3" name="Content Placeholder 2"/>
          <p:cNvSpPr>
            <a:spLocks noGrp="1"/>
          </p:cNvSpPr>
          <p:nvPr>
            <p:ph idx="1"/>
          </p:nvPr>
        </p:nvSpPr>
        <p:spPr/>
        <p:txBody>
          <a:bodyPr/>
          <a:lstStyle/>
          <a:p>
            <a:pPr marL="0" indent="0">
              <a:buNone/>
            </a:pPr>
            <a:r>
              <a:rPr lang="en-US" dirty="0"/>
              <a:t>In this scenario you have been told that the Navy has lost contact with one of its data sensors due to a recent storm.  You are to find the sensor and recover information about the storm.  You have the last known location of the data sensor as well as an estimated trajectory.</a:t>
            </a:r>
          </a:p>
          <a:p>
            <a:pPr marL="0" indent="0">
              <a:buNone/>
            </a:pPr>
            <a:r>
              <a:rPr lang="en-US" dirty="0"/>
              <a:t>You may come across a large number of other targets that are not the data sensor.  Some of these targets will be moving and others will not.</a:t>
            </a:r>
          </a:p>
          <a:p>
            <a:pPr marL="0" indent="0">
              <a:buNone/>
            </a:pPr>
            <a:r>
              <a:rPr lang="en-US" dirty="0"/>
              <a:t>In this scenario you will have a $30 credit limit.  Some of the units you will be able to afford and some you will not. </a:t>
            </a:r>
          </a:p>
        </p:txBody>
      </p:sp>
    </p:spTree>
    <p:extLst>
      <p:ext uri="{BB962C8B-B14F-4D97-AF65-F5344CB8AC3E}">
        <p14:creationId xmlns:p14="http://schemas.microsoft.com/office/powerpoint/2010/main" val="18911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pPr marL="0" indent="0">
              <a:buNone/>
            </a:pPr>
            <a:r>
              <a:rPr lang="en-US" dirty="0"/>
              <a:t>You are part of the US navy.  Your job is to monitory a designated part of US waters.  You will have a task of searching for an object in your territory.  </a:t>
            </a:r>
          </a:p>
        </p:txBody>
      </p:sp>
    </p:spTree>
    <p:extLst>
      <p:ext uri="{BB962C8B-B14F-4D97-AF65-F5344CB8AC3E}">
        <p14:creationId xmlns:p14="http://schemas.microsoft.com/office/powerpoint/2010/main" val="29212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6144" y="1787525"/>
            <a:ext cx="7718311" cy="4351338"/>
          </a:xfrm>
        </p:spPr>
      </p:pic>
      <p:sp>
        <p:nvSpPr>
          <p:cNvPr id="5" name="TextBox 4"/>
          <p:cNvSpPr txBox="1"/>
          <p:nvPr/>
        </p:nvSpPr>
        <p:spPr>
          <a:xfrm>
            <a:off x="652072" y="2286000"/>
            <a:ext cx="3342807" cy="4154984"/>
          </a:xfrm>
          <a:prstGeom prst="rect">
            <a:avLst/>
          </a:prstGeom>
          <a:noFill/>
        </p:spPr>
        <p:txBody>
          <a:bodyPr wrap="square" rtlCol="0">
            <a:spAutoFit/>
          </a:bodyPr>
          <a:lstStyle/>
          <a:p>
            <a:r>
              <a:rPr lang="en-US" sz="2400" dirty="0"/>
              <a:t>You will open up the game to a screen that looks like this</a:t>
            </a:r>
          </a:p>
          <a:p>
            <a:endParaRPr lang="en-US" sz="2400" dirty="0"/>
          </a:p>
          <a:p>
            <a:r>
              <a:rPr lang="en-US" sz="2400" dirty="0"/>
              <a:t>Terminology:</a:t>
            </a:r>
          </a:p>
          <a:p>
            <a:r>
              <a:rPr lang="en-US" sz="2400" dirty="0"/>
              <a:t>- The blue pentagons at the bottom of the screen are called units</a:t>
            </a:r>
          </a:p>
          <a:p>
            <a:r>
              <a:rPr lang="en-US" sz="2400" dirty="0"/>
              <a:t>- The item you are searching for is called a target</a:t>
            </a:r>
          </a:p>
        </p:txBody>
      </p:sp>
      <p:sp>
        <p:nvSpPr>
          <p:cNvPr id="6" name="Oval 5"/>
          <p:cNvSpPr/>
          <p:nvPr/>
        </p:nvSpPr>
        <p:spPr>
          <a:xfrm>
            <a:off x="6565692" y="5659178"/>
            <a:ext cx="727023" cy="47968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73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732" y="1803140"/>
            <a:ext cx="7718311" cy="4351338"/>
          </a:xfrm>
        </p:spPr>
      </p:pic>
      <p:sp>
        <p:nvSpPr>
          <p:cNvPr id="5" name="TextBox 4"/>
          <p:cNvSpPr txBox="1"/>
          <p:nvPr/>
        </p:nvSpPr>
        <p:spPr>
          <a:xfrm>
            <a:off x="539646" y="2375941"/>
            <a:ext cx="2885606" cy="2308324"/>
          </a:xfrm>
          <a:prstGeom prst="rect">
            <a:avLst/>
          </a:prstGeom>
          <a:noFill/>
        </p:spPr>
        <p:txBody>
          <a:bodyPr wrap="square" rtlCol="0">
            <a:spAutoFit/>
          </a:bodyPr>
          <a:lstStyle/>
          <a:p>
            <a:r>
              <a:rPr lang="en-US" sz="2400" dirty="0"/>
              <a:t>In order to know where you are searching select the “Briefing” button in the bottom right-hand corner</a:t>
            </a:r>
          </a:p>
        </p:txBody>
      </p:sp>
      <p:sp>
        <p:nvSpPr>
          <p:cNvPr id="6" name="Oval 5"/>
          <p:cNvSpPr/>
          <p:nvPr/>
        </p:nvSpPr>
        <p:spPr>
          <a:xfrm>
            <a:off x="10073390" y="5553856"/>
            <a:ext cx="727023" cy="47968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0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a:xfrm>
            <a:off x="620843" y="1887126"/>
            <a:ext cx="3239199" cy="4351338"/>
          </a:xfrm>
        </p:spPr>
        <p:txBody>
          <a:bodyPr>
            <a:normAutofit/>
          </a:bodyPr>
          <a:lstStyle/>
          <a:p>
            <a:pPr marL="0" indent="0">
              <a:buNone/>
            </a:pPr>
            <a:r>
              <a:rPr lang="en-US" sz="2000" dirty="0"/>
              <a:t>Once you have selected the briefing a screen like this will pop up.  The text on the right tells you what target you are searching for and why.  The images of the Time-200 and Time -100 will explain where the lost object was last seen and where it is predicted to 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360" y="1746334"/>
            <a:ext cx="7679953" cy="4272218"/>
          </a:xfrm>
          <a:prstGeom prst="rect">
            <a:avLst/>
          </a:prstGeom>
        </p:spPr>
      </p:pic>
    </p:spTree>
    <p:extLst>
      <p:ext uri="{BB962C8B-B14F-4D97-AF65-F5344CB8AC3E}">
        <p14:creationId xmlns:p14="http://schemas.microsoft.com/office/powerpoint/2010/main" val="343916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pPr marL="0" indent="0">
              <a:buNone/>
            </a:pPr>
            <a:r>
              <a:rPr lang="en-US" dirty="0"/>
              <a:t>In order to direct the units to search for the object you must right click on the blue area, and select blue units.  You are then able to click on the screen where you want the units to search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492" y="2961940"/>
            <a:ext cx="6449015" cy="3626986"/>
          </a:xfrm>
          <a:prstGeom prst="rect">
            <a:avLst/>
          </a:prstGeom>
        </p:spPr>
      </p:pic>
    </p:spTree>
    <p:extLst>
      <p:ext uri="{BB962C8B-B14F-4D97-AF65-F5344CB8AC3E}">
        <p14:creationId xmlns:p14="http://schemas.microsoft.com/office/powerpoint/2010/main" val="122058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a:xfrm>
            <a:off x="690051" y="1690688"/>
            <a:ext cx="11521190" cy="4351338"/>
          </a:xfrm>
        </p:spPr>
        <p:txBody>
          <a:bodyPr>
            <a:normAutofit/>
          </a:bodyPr>
          <a:lstStyle/>
          <a:p>
            <a:pPr marL="0" indent="0">
              <a:buNone/>
            </a:pPr>
            <a:r>
              <a:rPr lang="en-US" sz="2000" dirty="0"/>
              <a:t>You are able to change the size of the search area by moving the indicator along the scale from 0 to 100.  You are also able to change the proximity (how close the units fly to each other) by selecting blue from the drop down menu and moving the indicator along the scale.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279" y="2843994"/>
            <a:ext cx="7020734" cy="3948526"/>
          </a:xfrm>
          <a:prstGeom prst="rect">
            <a:avLst/>
          </a:prstGeom>
        </p:spPr>
      </p:pic>
      <p:sp>
        <p:nvSpPr>
          <p:cNvPr id="6" name="Oval 5"/>
          <p:cNvSpPr/>
          <p:nvPr/>
        </p:nvSpPr>
        <p:spPr>
          <a:xfrm>
            <a:off x="8117174" y="3312827"/>
            <a:ext cx="1656413" cy="38974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17174" y="3702571"/>
            <a:ext cx="1656413" cy="38974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1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pPr marL="0" indent="0">
              <a:buNone/>
            </a:pPr>
            <a:r>
              <a:rPr lang="en-US" dirty="0"/>
              <a:t>Once you have found a target the target detected button and view target button will turn blue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844" y="2617164"/>
            <a:ext cx="7129508" cy="4000991"/>
          </a:xfrm>
          <a:prstGeom prst="rect">
            <a:avLst/>
          </a:prstGeom>
        </p:spPr>
      </p:pic>
      <p:sp>
        <p:nvSpPr>
          <p:cNvPr id="5" name="Oval 4"/>
          <p:cNvSpPr/>
          <p:nvPr/>
        </p:nvSpPr>
        <p:spPr>
          <a:xfrm>
            <a:off x="5321508" y="3814606"/>
            <a:ext cx="914400" cy="8030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677460" y="3814606"/>
            <a:ext cx="1166735" cy="6599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53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Scenario</a:t>
            </a:r>
          </a:p>
        </p:txBody>
      </p:sp>
      <p:sp>
        <p:nvSpPr>
          <p:cNvPr id="3" name="Content Placeholder 2"/>
          <p:cNvSpPr>
            <a:spLocks noGrp="1"/>
          </p:cNvSpPr>
          <p:nvPr>
            <p:ph idx="1"/>
          </p:nvPr>
        </p:nvSpPr>
        <p:spPr/>
        <p:txBody>
          <a:bodyPr/>
          <a:lstStyle/>
          <a:p>
            <a:pPr marL="0" indent="0">
              <a:buNone/>
            </a:pPr>
            <a:r>
              <a:rPr lang="en-US" dirty="0"/>
              <a:t>Press on the view target button to read a description of the object that you found.  If the description matches the object mentioned in the briefing, then the identity of the target is “High”. If the description does not match the object mentioned in the briefing, then the identity of the target is “Low”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928" y="3575153"/>
            <a:ext cx="2462271" cy="3065161"/>
          </a:xfrm>
          <a:prstGeom prst="rect">
            <a:avLst/>
          </a:prstGeom>
        </p:spPr>
      </p:pic>
      <p:sp>
        <p:nvSpPr>
          <p:cNvPr id="5" name="Oval 4"/>
          <p:cNvSpPr/>
          <p:nvPr/>
        </p:nvSpPr>
        <p:spPr>
          <a:xfrm>
            <a:off x="4841823" y="5314013"/>
            <a:ext cx="1254177" cy="3522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15790" y="6030808"/>
            <a:ext cx="862919" cy="407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00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1123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DISCO</vt:lpstr>
      <vt:lpstr>Demo Scenario</vt:lpstr>
      <vt:lpstr>Demo Scenario</vt:lpstr>
      <vt:lpstr>Demo Scenario</vt:lpstr>
      <vt:lpstr>Demo Scenario</vt:lpstr>
      <vt:lpstr>Demo Scenario</vt:lpstr>
      <vt:lpstr>Demo Scenario</vt:lpstr>
      <vt:lpstr>Demo Scenario</vt:lpstr>
      <vt:lpstr>Demo Scenario</vt:lpstr>
      <vt:lpstr>Demo Scenario</vt:lpstr>
      <vt:lpstr>Demo Scenario</vt:lpstr>
      <vt:lpstr>Demo</vt:lpstr>
      <vt:lpstr>Demo2</vt:lpstr>
      <vt:lpstr>Demo3</vt:lpstr>
      <vt:lpstr>Demo4</vt:lpstr>
      <vt:lpstr>Demo5</vt:lpstr>
      <vt:lpstr>Demo6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dc:title>
  <dc:creator>Karen Gilbert</dc:creator>
  <cp:lastModifiedBy>Karen Gilbert</cp:lastModifiedBy>
  <cp:revision>9</cp:revision>
  <dcterms:created xsi:type="dcterms:W3CDTF">2016-11-10T22:35:35Z</dcterms:created>
  <dcterms:modified xsi:type="dcterms:W3CDTF">2016-11-10T23:31:26Z</dcterms:modified>
</cp:coreProperties>
</file>